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27"/>
  </p:notesMasterIdLst>
  <p:sldIdLst>
    <p:sldId id="256" r:id="rId2"/>
    <p:sldId id="258" r:id="rId3"/>
    <p:sldId id="260" r:id="rId4"/>
    <p:sldId id="284" r:id="rId5"/>
    <p:sldId id="264" r:id="rId6"/>
    <p:sldId id="261" r:id="rId7"/>
    <p:sldId id="266" r:id="rId8"/>
    <p:sldId id="274" r:id="rId9"/>
    <p:sldId id="267" r:id="rId10"/>
    <p:sldId id="270" r:id="rId11"/>
    <p:sldId id="279" r:id="rId12"/>
    <p:sldId id="275" r:id="rId13"/>
    <p:sldId id="276" r:id="rId14"/>
    <p:sldId id="277" r:id="rId15"/>
    <p:sldId id="286" r:id="rId16"/>
    <p:sldId id="278" r:id="rId17"/>
    <p:sldId id="291" r:id="rId18"/>
    <p:sldId id="294" r:id="rId19"/>
    <p:sldId id="301" r:id="rId20"/>
    <p:sldId id="302" r:id="rId21"/>
    <p:sldId id="313" r:id="rId22"/>
    <p:sldId id="306" r:id="rId23"/>
    <p:sldId id="314" r:id="rId24"/>
    <p:sldId id="318" r:id="rId25"/>
    <p:sldId id="319" r:id="rId26"/>
  </p:sldIdLst>
  <p:sldSz cx="9144000" cy="5143500" type="screen16x9"/>
  <p:notesSz cx="6858000" cy="9144000"/>
  <p:embeddedFontLst>
    <p:embeddedFont>
      <p:font typeface="Krona One" panose="020B0604020202020204" charset="0"/>
      <p:regular r:id="rId28"/>
    </p:embeddedFont>
    <p:embeddedFont>
      <p:font typeface="Ubuntu" panose="020B0504030602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5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E7D3E1-1248-4762-9767-08AE6E6A97A7}">
  <a:tblStyle styleId="{EEE7D3E1-1248-4762-9767-08AE6E6A97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58" autoAdjust="0"/>
  </p:normalViewPr>
  <p:slideViewPr>
    <p:cSldViewPr snapToGrid="0">
      <p:cViewPr varScale="1">
        <p:scale>
          <a:sx n="89" d="100"/>
          <a:sy n="89" d="100"/>
        </p:scale>
        <p:origin x="1038"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userId="c710a3d5d1d59391" providerId="LiveId" clId="{C92C4566-C3F5-464C-8172-82D6B7C62A9F}"/>
    <pc:docChg chg="undo redo custSel addSld delSld modSld sldOrd delMainMaster">
      <pc:chgData name="Chris" userId="c710a3d5d1d59391" providerId="LiveId" clId="{C92C4566-C3F5-464C-8172-82D6B7C62A9F}" dt="2023-06-25T17:01:37.643" v="5264" actId="1076"/>
      <pc:docMkLst>
        <pc:docMk/>
      </pc:docMkLst>
      <pc:sldChg chg="addSp delSp modSp mod modNotesTx">
        <pc:chgData name="Chris" userId="c710a3d5d1d59391" providerId="LiveId" clId="{C92C4566-C3F5-464C-8172-82D6B7C62A9F}" dt="2023-06-25T17:01:37.643" v="5264" actId="1076"/>
        <pc:sldMkLst>
          <pc:docMk/>
          <pc:sldMk cId="0" sldId="256"/>
        </pc:sldMkLst>
        <pc:spChg chg="add mod">
          <ac:chgData name="Chris" userId="c710a3d5d1d59391" providerId="LiveId" clId="{C92C4566-C3F5-464C-8172-82D6B7C62A9F}" dt="2023-06-23T02:03:04.285" v="5203" actId="207"/>
          <ac:spMkLst>
            <pc:docMk/>
            <pc:sldMk cId="0" sldId="256"/>
            <ac:spMk id="2" creationId="{4BE19316-F336-EAA3-3CD9-2F431941E56D}"/>
          </ac:spMkLst>
        </pc:spChg>
        <pc:spChg chg="add mod">
          <ac:chgData name="Chris" userId="c710a3d5d1d59391" providerId="LiveId" clId="{C92C4566-C3F5-464C-8172-82D6B7C62A9F}" dt="2023-06-25T17:01:37.643" v="5264" actId="1076"/>
          <ac:spMkLst>
            <pc:docMk/>
            <pc:sldMk cId="0" sldId="256"/>
            <ac:spMk id="3" creationId="{59212B97-B12F-AABF-FAAB-2501B23FC1A2}"/>
          </ac:spMkLst>
        </pc:spChg>
        <pc:spChg chg="mod">
          <ac:chgData name="Chris" userId="c710a3d5d1d59391" providerId="LiveId" clId="{C92C4566-C3F5-464C-8172-82D6B7C62A9F}" dt="2023-06-21T01:49:07.147" v="771" actId="1076"/>
          <ac:spMkLst>
            <pc:docMk/>
            <pc:sldMk cId="0" sldId="256"/>
            <ac:spMk id="881" creationId="{00000000-0000-0000-0000-000000000000}"/>
          </ac:spMkLst>
        </pc:spChg>
        <pc:spChg chg="mod">
          <ac:chgData name="Chris" userId="c710a3d5d1d59391" providerId="LiveId" clId="{C92C4566-C3F5-464C-8172-82D6B7C62A9F}" dt="2023-06-21T01:49:20.257" v="773" actId="1076"/>
          <ac:spMkLst>
            <pc:docMk/>
            <pc:sldMk cId="0" sldId="256"/>
            <ac:spMk id="882" creationId="{00000000-0000-0000-0000-000000000000}"/>
          </ac:spMkLst>
        </pc:spChg>
        <pc:grpChg chg="add del mod">
          <ac:chgData name="Chris" userId="c710a3d5d1d59391" providerId="LiveId" clId="{C92C4566-C3F5-464C-8172-82D6B7C62A9F}" dt="2023-06-21T01:48:28.810" v="767" actId="1076"/>
          <ac:grpSpMkLst>
            <pc:docMk/>
            <pc:sldMk cId="0" sldId="256"/>
            <ac:grpSpMk id="883" creationId="{00000000-0000-0000-0000-000000000000}"/>
          </ac:grpSpMkLst>
        </pc:grpChg>
        <pc:picChg chg="add del mod">
          <ac:chgData name="Chris" userId="c710a3d5d1d59391" providerId="LiveId" clId="{C92C4566-C3F5-464C-8172-82D6B7C62A9F}" dt="2023-06-21T01:45:25.269" v="751" actId="931"/>
          <ac:picMkLst>
            <pc:docMk/>
            <pc:sldMk cId="0" sldId="256"/>
            <ac:picMk id="3" creationId="{36889967-5F52-065A-B99D-FA08C4D3D35C}"/>
          </ac:picMkLst>
        </pc:picChg>
        <pc:picChg chg="add del mod">
          <ac:chgData name="Chris" userId="c710a3d5d1d59391" providerId="LiveId" clId="{C92C4566-C3F5-464C-8172-82D6B7C62A9F}" dt="2023-06-21T01:48:18.581" v="766" actId="931"/>
          <ac:picMkLst>
            <pc:docMk/>
            <pc:sldMk cId="0" sldId="256"/>
            <ac:picMk id="5" creationId="{D7F7FCDC-5945-B1BA-86EC-888B7CA04831}"/>
          </ac:picMkLst>
        </pc:picChg>
      </pc:sldChg>
      <pc:sldChg chg="del">
        <pc:chgData name="Chris" userId="c710a3d5d1d59391" providerId="LiveId" clId="{C92C4566-C3F5-464C-8172-82D6B7C62A9F}" dt="2023-06-19T23:33:11.432" v="83" actId="2696"/>
        <pc:sldMkLst>
          <pc:docMk/>
          <pc:sldMk cId="0" sldId="257"/>
        </pc:sldMkLst>
      </pc:sldChg>
      <pc:sldChg chg="addSp delSp modSp mod modNotesTx">
        <pc:chgData name="Chris" userId="c710a3d5d1d59391" providerId="LiveId" clId="{C92C4566-C3F5-464C-8172-82D6B7C62A9F}" dt="2023-06-23T02:05:28.962" v="5251" actId="20577"/>
        <pc:sldMkLst>
          <pc:docMk/>
          <pc:sldMk cId="0" sldId="258"/>
        </pc:sldMkLst>
        <pc:spChg chg="add mod">
          <ac:chgData name="Chris" userId="c710a3d5d1d59391" providerId="LiveId" clId="{C92C4566-C3F5-464C-8172-82D6B7C62A9F}" dt="2023-06-21T01:50:45.587" v="781" actId="1076"/>
          <ac:spMkLst>
            <pc:docMk/>
            <pc:sldMk cId="0" sldId="258"/>
            <ac:spMk id="4" creationId="{B11DA08C-B1D3-4ADD-4DAD-94303BDA8499}"/>
          </ac:spMkLst>
        </pc:spChg>
        <pc:spChg chg="add del mod">
          <ac:chgData name="Chris" userId="c710a3d5d1d59391" providerId="LiveId" clId="{C92C4566-C3F5-464C-8172-82D6B7C62A9F}" dt="2023-06-20T00:01:29.115" v="240" actId="21"/>
          <ac:spMkLst>
            <pc:docMk/>
            <pc:sldMk cId="0" sldId="258"/>
            <ac:spMk id="7" creationId="{28955FDD-428C-FB4E-1694-7C8C45989FBB}"/>
          </ac:spMkLst>
        </pc:spChg>
        <pc:spChg chg="add del mod">
          <ac:chgData name="Chris" userId="c710a3d5d1d59391" providerId="LiveId" clId="{C92C4566-C3F5-464C-8172-82D6B7C62A9F}" dt="2023-06-20T00:01:44.691" v="242" actId="21"/>
          <ac:spMkLst>
            <pc:docMk/>
            <pc:sldMk cId="0" sldId="258"/>
            <ac:spMk id="9" creationId="{4C99AF6B-9450-D300-912B-EB3AE025C307}"/>
          </ac:spMkLst>
        </pc:spChg>
        <pc:spChg chg="add del mod">
          <ac:chgData name="Chris" userId="c710a3d5d1d59391" providerId="LiveId" clId="{C92C4566-C3F5-464C-8172-82D6B7C62A9F}" dt="2023-06-20T00:01:55.741" v="244" actId="21"/>
          <ac:spMkLst>
            <pc:docMk/>
            <pc:sldMk cId="0" sldId="258"/>
            <ac:spMk id="11" creationId="{E9062C57-A532-E485-1955-1703B96DA40B}"/>
          </ac:spMkLst>
        </pc:spChg>
        <pc:spChg chg="add del mod">
          <ac:chgData name="Chris" userId="c710a3d5d1d59391" providerId="LiveId" clId="{C92C4566-C3F5-464C-8172-82D6B7C62A9F}" dt="2023-06-20T00:02:05.684" v="246" actId="21"/>
          <ac:spMkLst>
            <pc:docMk/>
            <pc:sldMk cId="0" sldId="258"/>
            <ac:spMk id="13" creationId="{13900AAC-B3E4-FC13-240E-9C74AF528C32}"/>
          </ac:spMkLst>
        </pc:spChg>
        <pc:spChg chg="add del mod">
          <ac:chgData name="Chris" userId="c710a3d5d1d59391" providerId="LiveId" clId="{C92C4566-C3F5-464C-8172-82D6B7C62A9F}" dt="2023-06-20T00:04:03.765" v="263"/>
          <ac:spMkLst>
            <pc:docMk/>
            <pc:sldMk cId="0" sldId="258"/>
            <ac:spMk id="15" creationId="{5A500E0A-8D04-E45E-3955-0F03017B9A32}"/>
          </ac:spMkLst>
        </pc:spChg>
        <pc:spChg chg="add mod">
          <ac:chgData name="Chris" userId="c710a3d5d1d59391" providerId="LiveId" clId="{C92C4566-C3F5-464C-8172-82D6B7C62A9F}" dt="2023-06-21T01:50:56.766" v="782" actId="1076"/>
          <ac:spMkLst>
            <pc:docMk/>
            <pc:sldMk cId="0" sldId="258"/>
            <ac:spMk id="16" creationId="{CD4AB127-E905-B077-67E9-A3BCC519D29B}"/>
          </ac:spMkLst>
        </pc:spChg>
        <pc:spChg chg="mod">
          <ac:chgData name="Chris" userId="c710a3d5d1d59391" providerId="LiveId" clId="{C92C4566-C3F5-464C-8172-82D6B7C62A9F}" dt="2023-06-23T02:00:49.963" v="5127" actId="122"/>
          <ac:spMkLst>
            <pc:docMk/>
            <pc:sldMk cId="0" sldId="258"/>
            <ac:spMk id="961" creationId="{00000000-0000-0000-0000-000000000000}"/>
          </ac:spMkLst>
        </pc:spChg>
        <pc:spChg chg="mod">
          <ac:chgData name="Chris" userId="c710a3d5d1d59391" providerId="LiveId" clId="{C92C4566-C3F5-464C-8172-82D6B7C62A9F}" dt="2023-06-21T01:50:00.449" v="774" actId="207"/>
          <ac:spMkLst>
            <pc:docMk/>
            <pc:sldMk cId="0" sldId="258"/>
            <ac:spMk id="962" creationId="{00000000-0000-0000-0000-000000000000}"/>
          </ac:spMkLst>
        </pc:spChg>
        <pc:spChg chg="mod">
          <ac:chgData name="Chris" userId="c710a3d5d1d59391" providerId="LiveId" clId="{C92C4566-C3F5-464C-8172-82D6B7C62A9F}" dt="2023-06-21T01:50:20.628" v="778" actId="207"/>
          <ac:spMkLst>
            <pc:docMk/>
            <pc:sldMk cId="0" sldId="258"/>
            <ac:spMk id="963" creationId="{00000000-0000-0000-0000-000000000000}"/>
          </ac:spMkLst>
        </pc:spChg>
        <pc:spChg chg="del">
          <ac:chgData name="Chris" userId="c710a3d5d1d59391" providerId="LiveId" clId="{C92C4566-C3F5-464C-8172-82D6B7C62A9F}" dt="2023-06-20T00:01:21.687" v="239" actId="21"/>
          <ac:spMkLst>
            <pc:docMk/>
            <pc:sldMk cId="0" sldId="258"/>
            <ac:spMk id="964" creationId="{00000000-0000-0000-0000-000000000000}"/>
          </ac:spMkLst>
        </pc:spChg>
        <pc:spChg chg="del">
          <ac:chgData name="Chris" userId="c710a3d5d1d59391" providerId="LiveId" clId="{C92C4566-C3F5-464C-8172-82D6B7C62A9F}" dt="2023-06-20T00:01:35.121" v="241" actId="21"/>
          <ac:spMkLst>
            <pc:docMk/>
            <pc:sldMk cId="0" sldId="258"/>
            <ac:spMk id="965" creationId="{00000000-0000-0000-0000-000000000000}"/>
          </ac:spMkLst>
        </pc:spChg>
        <pc:spChg chg="mod">
          <ac:chgData name="Chris" userId="c710a3d5d1d59391" providerId="LiveId" clId="{C92C4566-C3F5-464C-8172-82D6B7C62A9F}" dt="2023-06-21T01:50:06.349" v="775" actId="207"/>
          <ac:spMkLst>
            <pc:docMk/>
            <pc:sldMk cId="0" sldId="258"/>
            <ac:spMk id="966" creationId="{00000000-0000-0000-0000-000000000000}"/>
          </ac:spMkLst>
        </pc:spChg>
        <pc:spChg chg="del">
          <ac:chgData name="Chris" userId="c710a3d5d1d59391" providerId="LiveId" clId="{C92C4566-C3F5-464C-8172-82D6B7C62A9F}" dt="2023-06-20T00:02:01.447" v="245" actId="21"/>
          <ac:spMkLst>
            <pc:docMk/>
            <pc:sldMk cId="0" sldId="258"/>
            <ac:spMk id="967" creationId="{00000000-0000-0000-0000-000000000000}"/>
          </ac:spMkLst>
        </pc:spChg>
        <pc:spChg chg="del mod">
          <ac:chgData name="Chris" userId="c710a3d5d1d59391" providerId="LiveId" clId="{C92C4566-C3F5-464C-8172-82D6B7C62A9F}" dt="2023-06-20T00:01:51.174" v="243" actId="21"/>
          <ac:spMkLst>
            <pc:docMk/>
            <pc:sldMk cId="0" sldId="258"/>
            <ac:spMk id="968" creationId="{00000000-0000-0000-0000-000000000000}"/>
          </ac:spMkLst>
        </pc:spChg>
        <pc:spChg chg="mod">
          <ac:chgData name="Chris" userId="c710a3d5d1d59391" providerId="LiveId" clId="{C92C4566-C3F5-464C-8172-82D6B7C62A9F}" dt="2023-06-21T01:50:15.888" v="777" actId="207"/>
          <ac:spMkLst>
            <pc:docMk/>
            <pc:sldMk cId="0" sldId="258"/>
            <ac:spMk id="969" creationId="{00000000-0000-0000-0000-000000000000}"/>
          </ac:spMkLst>
        </pc:spChg>
        <pc:spChg chg="mod">
          <ac:chgData name="Chris" userId="c710a3d5d1d59391" providerId="LiveId" clId="{C92C4566-C3F5-464C-8172-82D6B7C62A9F}" dt="2023-06-20T00:07:17.837" v="297" actId="207"/>
          <ac:spMkLst>
            <pc:docMk/>
            <pc:sldMk cId="0" sldId="258"/>
            <ac:spMk id="970" creationId="{00000000-0000-0000-0000-000000000000}"/>
          </ac:spMkLst>
        </pc:spChg>
        <pc:spChg chg="mod">
          <ac:chgData name="Chris" userId="c710a3d5d1d59391" providerId="LiveId" clId="{C92C4566-C3F5-464C-8172-82D6B7C62A9F}" dt="2023-06-20T00:07:11.149" v="296" actId="207"/>
          <ac:spMkLst>
            <pc:docMk/>
            <pc:sldMk cId="0" sldId="258"/>
            <ac:spMk id="971" creationId="{00000000-0000-0000-0000-000000000000}"/>
          </ac:spMkLst>
        </pc:spChg>
        <pc:spChg chg="mod">
          <ac:chgData name="Chris" userId="c710a3d5d1d59391" providerId="LiveId" clId="{C92C4566-C3F5-464C-8172-82D6B7C62A9F}" dt="2023-06-20T00:02:27.852" v="249" actId="1076"/>
          <ac:spMkLst>
            <pc:docMk/>
            <pc:sldMk cId="0" sldId="258"/>
            <ac:spMk id="973" creationId="{00000000-0000-0000-0000-000000000000}"/>
          </ac:spMkLst>
        </pc:spChg>
        <pc:grpChg chg="mod">
          <ac:chgData name="Chris" userId="c710a3d5d1d59391" providerId="LiveId" clId="{C92C4566-C3F5-464C-8172-82D6B7C62A9F}" dt="2023-06-20T00:02:33.005" v="250" actId="1076"/>
          <ac:grpSpMkLst>
            <pc:docMk/>
            <pc:sldMk cId="0" sldId="258"/>
            <ac:grpSpMk id="955" creationId="{00000000-0000-0000-0000-000000000000}"/>
          </ac:grpSpMkLst>
        </pc:grpChg>
        <pc:grpChg chg="mod">
          <ac:chgData name="Chris" userId="c710a3d5d1d59391" providerId="LiveId" clId="{C92C4566-C3F5-464C-8172-82D6B7C62A9F}" dt="2023-06-20T00:02:21.578" v="248" actId="1076"/>
          <ac:grpSpMkLst>
            <pc:docMk/>
            <pc:sldMk cId="0" sldId="258"/>
            <ac:grpSpMk id="958" creationId="{00000000-0000-0000-0000-000000000000}"/>
          </ac:grpSpMkLst>
        </pc:grpChg>
        <pc:picChg chg="add del">
          <ac:chgData name="Chris" userId="c710a3d5d1d59391" providerId="LiveId" clId="{C92C4566-C3F5-464C-8172-82D6B7C62A9F}" dt="2023-06-19T23:35:03.548" v="85"/>
          <ac:picMkLst>
            <pc:docMk/>
            <pc:sldMk cId="0" sldId="258"/>
            <ac:picMk id="2" creationId="{67A2FEA7-0F72-DCA6-85A1-1CA72E81459E}"/>
          </ac:picMkLst>
        </pc:picChg>
        <pc:picChg chg="add del mod ord">
          <ac:chgData name="Chris" userId="c710a3d5d1d59391" providerId="LiveId" clId="{C92C4566-C3F5-464C-8172-82D6B7C62A9F}" dt="2023-06-21T01:41:59.680" v="738" actId="21"/>
          <ac:picMkLst>
            <pc:docMk/>
            <pc:sldMk cId="0" sldId="258"/>
            <ac:picMk id="2" creationId="{6A4B9C3B-5B41-3834-B67E-3EC6FD347276}"/>
          </ac:picMkLst>
        </pc:picChg>
        <pc:picChg chg="add del mod">
          <ac:chgData name="Chris" userId="c710a3d5d1d59391" providerId="LiveId" clId="{C92C4566-C3F5-464C-8172-82D6B7C62A9F}" dt="2023-06-19T23:45:15.376" v="88" actId="21"/>
          <ac:picMkLst>
            <pc:docMk/>
            <pc:sldMk cId="0" sldId="258"/>
            <ac:picMk id="3" creationId="{5A5472EC-9984-4A49-9986-E02A68FCD3AE}"/>
          </ac:picMkLst>
        </pc:picChg>
        <pc:picChg chg="add del mod ord">
          <ac:chgData name="Chris" userId="c710a3d5d1d59391" providerId="LiveId" clId="{C92C4566-C3F5-464C-8172-82D6B7C62A9F}" dt="2023-06-21T01:54:52.522" v="816"/>
          <ac:picMkLst>
            <pc:docMk/>
            <pc:sldMk cId="0" sldId="258"/>
            <ac:picMk id="3" creationId="{C0DF9A3B-E784-D207-2F28-8FB62FDAF739}"/>
          </ac:picMkLst>
        </pc:picChg>
        <pc:picChg chg="add mod ord">
          <ac:chgData name="Chris" userId="c710a3d5d1d59391" providerId="LiveId" clId="{C92C4566-C3F5-464C-8172-82D6B7C62A9F}" dt="2023-06-21T01:50:41.040" v="780" actId="1076"/>
          <ac:picMkLst>
            <pc:docMk/>
            <pc:sldMk cId="0" sldId="258"/>
            <ac:picMk id="5" creationId="{68B85E97-0C2C-F666-F34F-0E5B689E442E}"/>
          </ac:picMkLst>
        </pc:picChg>
        <pc:picChg chg="add del mod">
          <ac:chgData name="Chris" userId="c710a3d5d1d59391" providerId="LiveId" clId="{C92C4566-C3F5-464C-8172-82D6B7C62A9F}" dt="2023-06-21T01:56:21.709" v="819" actId="21"/>
          <ac:picMkLst>
            <pc:docMk/>
            <pc:sldMk cId="0" sldId="258"/>
            <ac:picMk id="6" creationId="{8F860852-42CE-D227-D631-3F3F53672FEE}"/>
          </ac:picMkLst>
        </pc:picChg>
        <pc:picChg chg="add del">
          <ac:chgData name="Chris" userId="c710a3d5d1d59391" providerId="LiveId" clId="{C92C4566-C3F5-464C-8172-82D6B7C62A9F}" dt="2023-06-21T01:56:27.333" v="821"/>
          <ac:picMkLst>
            <pc:docMk/>
            <pc:sldMk cId="0" sldId="258"/>
            <ac:picMk id="7" creationId="{7006F9B0-EED3-597A-7B80-F536ABBD39F5}"/>
          </ac:picMkLst>
        </pc:picChg>
        <pc:picChg chg="add del mod">
          <ac:chgData name="Chris" userId="c710a3d5d1d59391" providerId="LiveId" clId="{C92C4566-C3F5-464C-8172-82D6B7C62A9F}" dt="2023-06-21T01:58:19.339" v="835" actId="21"/>
          <ac:picMkLst>
            <pc:docMk/>
            <pc:sldMk cId="0" sldId="258"/>
            <ac:picMk id="8" creationId="{AE81E1D1-4C6D-E5CD-5514-3AB5A60C9BF7}"/>
          </ac:picMkLst>
        </pc:picChg>
        <pc:picChg chg="add mod">
          <ac:chgData name="Chris" userId="c710a3d5d1d59391" providerId="LiveId" clId="{C92C4566-C3F5-464C-8172-82D6B7C62A9F}" dt="2023-06-21T01:59:08.390" v="840" actId="1076"/>
          <ac:picMkLst>
            <pc:docMk/>
            <pc:sldMk cId="0" sldId="258"/>
            <ac:picMk id="9" creationId="{6451202E-103E-142F-1EDA-D0214E8FD233}"/>
          </ac:picMkLst>
        </pc:picChg>
        <pc:picChg chg="add del mod">
          <ac:chgData name="Chris" userId="c710a3d5d1d59391" providerId="LiveId" clId="{C92C4566-C3F5-464C-8172-82D6B7C62A9F}" dt="2023-06-20T00:03:43.438" v="259" actId="21"/>
          <ac:picMkLst>
            <pc:docMk/>
            <pc:sldMk cId="0" sldId="258"/>
            <ac:picMk id="14" creationId="{CD794A6E-A72F-5E7C-5E73-B77C47D78C86}"/>
          </ac:picMkLst>
        </pc:picChg>
      </pc:sldChg>
      <pc:sldChg chg="delSp modSp del mod modNotesTx">
        <pc:chgData name="Chris" userId="c710a3d5d1d59391" providerId="LiveId" clId="{C92C4566-C3F5-464C-8172-82D6B7C62A9F}" dt="2023-06-22T23:08:07.412" v="3360" actId="2696"/>
        <pc:sldMkLst>
          <pc:docMk/>
          <pc:sldMk cId="0" sldId="259"/>
        </pc:sldMkLst>
        <pc:spChg chg="mod">
          <ac:chgData name="Chris" userId="c710a3d5d1d59391" providerId="LiveId" clId="{C92C4566-C3F5-464C-8172-82D6B7C62A9F}" dt="2023-06-21T00:54:32.595" v="325" actId="1076"/>
          <ac:spMkLst>
            <pc:docMk/>
            <pc:sldMk cId="0" sldId="259"/>
            <ac:spMk id="989" creationId="{00000000-0000-0000-0000-000000000000}"/>
          </ac:spMkLst>
        </pc:spChg>
        <pc:spChg chg="del">
          <ac:chgData name="Chris" userId="c710a3d5d1d59391" providerId="LiveId" clId="{C92C4566-C3F5-464C-8172-82D6B7C62A9F}" dt="2023-06-21T00:54:54.824" v="326" actId="21"/>
          <ac:spMkLst>
            <pc:docMk/>
            <pc:sldMk cId="0" sldId="259"/>
            <ac:spMk id="990" creationId="{00000000-0000-0000-0000-000000000000}"/>
          </ac:spMkLst>
        </pc:spChg>
      </pc:sldChg>
      <pc:sldChg chg="modSp mod modNotesTx">
        <pc:chgData name="Chris" userId="c710a3d5d1d59391" providerId="LiveId" clId="{C92C4566-C3F5-464C-8172-82D6B7C62A9F}" dt="2023-06-21T01:03:46.538" v="373" actId="20577"/>
        <pc:sldMkLst>
          <pc:docMk/>
          <pc:sldMk cId="0" sldId="260"/>
        </pc:sldMkLst>
        <pc:spChg chg="mod">
          <ac:chgData name="Chris" userId="c710a3d5d1d59391" providerId="LiveId" clId="{C92C4566-C3F5-464C-8172-82D6B7C62A9F}" dt="2023-06-21T01:02:04.960" v="365" actId="1076"/>
          <ac:spMkLst>
            <pc:docMk/>
            <pc:sldMk cId="0" sldId="260"/>
            <ac:spMk id="995" creationId="{00000000-0000-0000-0000-000000000000}"/>
          </ac:spMkLst>
        </pc:spChg>
        <pc:spChg chg="mod">
          <ac:chgData name="Chris" userId="c710a3d5d1d59391" providerId="LiveId" clId="{C92C4566-C3F5-464C-8172-82D6B7C62A9F}" dt="2023-06-21T01:01:51.859" v="364" actId="1076"/>
          <ac:spMkLst>
            <pc:docMk/>
            <pc:sldMk cId="0" sldId="260"/>
            <ac:spMk id="1209" creationId="{00000000-0000-0000-0000-000000000000}"/>
          </ac:spMkLst>
        </pc:spChg>
      </pc:sldChg>
      <pc:sldChg chg="delSp modSp mod modNotesTx">
        <pc:chgData name="Chris" userId="c710a3d5d1d59391" providerId="LiveId" clId="{C92C4566-C3F5-464C-8172-82D6B7C62A9F}" dt="2023-06-21T02:09:32.113" v="1064" actId="21"/>
        <pc:sldMkLst>
          <pc:docMk/>
          <pc:sldMk cId="0" sldId="261"/>
        </pc:sldMkLst>
        <pc:spChg chg="del mod">
          <ac:chgData name="Chris" userId="c710a3d5d1d59391" providerId="LiveId" clId="{C92C4566-C3F5-464C-8172-82D6B7C62A9F}" dt="2023-06-21T02:09:32.113" v="1064" actId="21"/>
          <ac:spMkLst>
            <pc:docMk/>
            <pc:sldMk cId="0" sldId="261"/>
            <ac:spMk id="1214" creationId="{00000000-0000-0000-0000-000000000000}"/>
          </ac:spMkLst>
        </pc:spChg>
        <pc:spChg chg="mod">
          <ac:chgData name="Chris" userId="c710a3d5d1d59391" providerId="LiveId" clId="{C92C4566-C3F5-464C-8172-82D6B7C62A9F}" dt="2023-06-21T02:02:12.773" v="868" actId="122"/>
          <ac:spMkLst>
            <pc:docMk/>
            <pc:sldMk cId="0" sldId="261"/>
            <ac:spMk id="1215" creationId="{00000000-0000-0000-0000-000000000000}"/>
          </ac:spMkLst>
        </pc:spChg>
        <pc:spChg chg="mod">
          <ac:chgData name="Chris" userId="c710a3d5d1d59391" providerId="LiveId" clId="{C92C4566-C3F5-464C-8172-82D6B7C62A9F}" dt="2023-06-21T02:03:30.856" v="873" actId="1076"/>
          <ac:spMkLst>
            <pc:docMk/>
            <pc:sldMk cId="0" sldId="261"/>
            <ac:spMk id="1216" creationId="{00000000-0000-0000-0000-000000000000}"/>
          </ac:spMkLst>
        </pc:spChg>
        <pc:grpChg chg="mod">
          <ac:chgData name="Chris" userId="c710a3d5d1d59391" providerId="LiveId" clId="{C92C4566-C3F5-464C-8172-82D6B7C62A9F}" dt="2023-06-21T01:10:10.234" v="419" actId="1076"/>
          <ac:grpSpMkLst>
            <pc:docMk/>
            <pc:sldMk cId="0" sldId="261"/>
            <ac:grpSpMk id="1217" creationId="{00000000-0000-0000-0000-000000000000}"/>
          </ac:grpSpMkLst>
        </pc:grpChg>
      </pc:sldChg>
      <pc:sldChg chg="del">
        <pc:chgData name="Chris" userId="c710a3d5d1d59391" providerId="LiveId" clId="{C92C4566-C3F5-464C-8172-82D6B7C62A9F}" dt="2023-06-21T01:37:03.839" v="702" actId="2696"/>
        <pc:sldMkLst>
          <pc:docMk/>
          <pc:sldMk cId="0" sldId="262"/>
        </pc:sldMkLst>
      </pc:sldChg>
      <pc:sldChg chg="del">
        <pc:chgData name="Chris" userId="c710a3d5d1d59391" providerId="LiveId" clId="{C92C4566-C3F5-464C-8172-82D6B7C62A9F}" dt="2023-06-21T01:37:10.514" v="703" actId="2696"/>
        <pc:sldMkLst>
          <pc:docMk/>
          <pc:sldMk cId="0" sldId="263"/>
        </pc:sldMkLst>
      </pc:sldChg>
      <pc:sldChg chg="modSp mod ord modNotesTx">
        <pc:chgData name="Chris" userId="c710a3d5d1d59391" providerId="LiveId" clId="{C92C4566-C3F5-464C-8172-82D6B7C62A9F}" dt="2023-06-21T02:02:28.777" v="869" actId="122"/>
        <pc:sldMkLst>
          <pc:docMk/>
          <pc:sldMk cId="0" sldId="264"/>
        </pc:sldMkLst>
        <pc:spChg chg="mod">
          <ac:chgData name="Chris" userId="c710a3d5d1d59391" providerId="LiveId" clId="{C92C4566-C3F5-464C-8172-82D6B7C62A9F}" dt="2023-06-21T02:02:28.777" v="869" actId="122"/>
          <ac:spMkLst>
            <pc:docMk/>
            <pc:sldMk cId="0" sldId="264"/>
            <ac:spMk id="1461" creationId="{00000000-0000-0000-0000-000000000000}"/>
          </ac:spMkLst>
        </pc:spChg>
        <pc:spChg chg="mod">
          <ac:chgData name="Chris" userId="c710a3d5d1d59391" providerId="LiveId" clId="{C92C4566-C3F5-464C-8172-82D6B7C62A9F}" dt="2023-06-21T01:38:44.639" v="715"/>
          <ac:spMkLst>
            <pc:docMk/>
            <pc:sldMk cId="0" sldId="264"/>
            <ac:spMk id="1462" creationId="{00000000-0000-0000-0000-000000000000}"/>
          </ac:spMkLst>
        </pc:spChg>
        <pc:spChg chg="mod">
          <ac:chgData name="Chris" userId="c710a3d5d1d59391" providerId="LiveId" clId="{C92C4566-C3F5-464C-8172-82D6B7C62A9F}" dt="2023-06-21T01:39:17.277" v="719"/>
          <ac:spMkLst>
            <pc:docMk/>
            <pc:sldMk cId="0" sldId="264"/>
            <ac:spMk id="1464" creationId="{00000000-0000-0000-0000-000000000000}"/>
          </ac:spMkLst>
        </pc:spChg>
        <pc:spChg chg="mod">
          <ac:chgData name="Chris" userId="c710a3d5d1d59391" providerId="LiveId" clId="{C92C4566-C3F5-464C-8172-82D6B7C62A9F}" dt="2023-06-21T01:38:28.182" v="714" actId="20577"/>
          <ac:spMkLst>
            <pc:docMk/>
            <pc:sldMk cId="0" sldId="264"/>
            <ac:spMk id="1465" creationId="{00000000-0000-0000-0000-000000000000}"/>
          </ac:spMkLst>
        </pc:spChg>
        <pc:spChg chg="mod">
          <ac:chgData name="Chris" userId="c710a3d5d1d59391" providerId="LiveId" clId="{C92C4566-C3F5-464C-8172-82D6B7C62A9F}" dt="2023-06-21T01:39:00.396" v="717"/>
          <ac:spMkLst>
            <pc:docMk/>
            <pc:sldMk cId="0" sldId="264"/>
            <ac:spMk id="1466" creationId="{00000000-0000-0000-0000-000000000000}"/>
          </ac:spMkLst>
        </pc:spChg>
      </pc:sldChg>
      <pc:sldChg chg="del">
        <pc:chgData name="Chris" userId="c710a3d5d1d59391" providerId="LiveId" clId="{C92C4566-C3F5-464C-8172-82D6B7C62A9F}" dt="2023-06-21T01:40:07.322" v="724" actId="2696"/>
        <pc:sldMkLst>
          <pc:docMk/>
          <pc:sldMk cId="0" sldId="265"/>
        </pc:sldMkLst>
      </pc:sldChg>
      <pc:sldChg chg="modSp mod modNotesTx">
        <pc:chgData name="Chris" userId="c710a3d5d1d59391" providerId="LiveId" clId="{C92C4566-C3F5-464C-8172-82D6B7C62A9F}" dt="2023-06-21T02:07:57.676" v="990" actId="1076"/>
        <pc:sldMkLst>
          <pc:docMk/>
          <pc:sldMk cId="0" sldId="266"/>
        </pc:sldMkLst>
        <pc:spChg chg="mod">
          <ac:chgData name="Chris" userId="c710a3d5d1d59391" providerId="LiveId" clId="{C92C4566-C3F5-464C-8172-82D6B7C62A9F}" dt="2023-06-21T02:07:52.317" v="989" actId="1076"/>
          <ac:spMkLst>
            <pc:docMk/>
            <pc:sldMk cId="0" sldId="266"/>
            <ac:spMk id="1529" creationId="{00000000-0000-0000-0000-000000000000}"/>
          </ac:spMkLst>
        </pc:spChg>
        <pc:spChg chg="mod">
          <ac:chgData name="Chris" userId="c710a3d5d1d59391" providerId="LiveId" clId="{C92C4566-C3F5-464C-8172-82D6B7C62A9F}" dt="2023-06-21T02:07:57.676" v="990" actId="1076"/>
          <ac:spMkLst>
            <pc:docMk/>
            <pc:sldMk cId="0" sldId="266"/>
            <ac:spMk id="1530" creationId="{00000000-0000-0000-0000-000000000000}"/>
          </ac:spMkLst>
        </pc:spChg>
      </pc:sldChg>
      <pc:sldChg chg="addSp delSp modSp mod setBg modClrScheme chgLayout modNotesTx">
        <pc:chgData name="Chris" userId="c710a3d5d1d59391" providerId="LiveId" clId="{C92C4566-C3F5-464C-8172-82D6B7C62A9F}" dt="2023-06-22T22:14:23.044" v="2664" actId="20577"/>
        <pc:sldMkLst>
          <pc:docMk/>
          <pc:sldMk cId="0" sldId="267"/>
        </pc:sldMkLst>
        <pc:spChg chg="add del mod ord">
          <ac:chgData name="Chris" userId="c710a3d5d1d59391" providerId="LiveId" clId="{C92C4566-C3F5-464C-8172-82D6B7C62A9F}" dt="2023-06-21T02:10:54.899" v="1070" actId="700"/>
          <ac:spMkLst>
            <pc:docMk/>
            <pc:sldMk cId="0" sldId="267"/>
            <ac:spMk id="2" creationId="{4FAEE374-C633-50B6-0F6A-2FA84458DA46}"/>
          </ac:spMkLst>
        </pc:spChg>
        <pc:spChg chg="add del mod ord">
          <ac:chgData name="Chris" userId="c710a3d5d1d59391" providerId="LiveId" clId="{C92C4566-C3F5-464C-8172-82D6B7C62A9F}" dt="2023-06-21T02:10:54.899" v="1070" actId="700"/>
          <ac:spMkLst>
            <pc:docMk/>
            <pc:sldMk cId="0" sldId="267"/>
            <ac:spMk id="3" creationId="{100DF065-661C-101D-EB41-50C016A7680D}"/>
          </ac:spMkLst>
        </pc:spChg>
        <pc:spChg chg="add del mod ord">
          <ac:chgData name="Chris" userId="c710a3d5d1d59391" providerId="LiveId" clId="{C92C4566-C3F5-464C-8172-82D6B7C62A9F}" dt="2023-06-21T02:10:54.899" v="1070" actId="700"/>
          <ac:spMkLst>
            <pc:docMk/>
            <pc:sldMk cId="0" sldId="267"/>
            <ac:spMk id="4" creationId="{4734526D-89A1-231A-C616-567880F3C0FB}"/>
          </ac:spMkLst>
        </pc:spChg>
        <pc:spChg chg="add del mod">
          <ac:chgData name="Chris" userId="c710a3d5d1d59391" providerId="LiveId" clId="{C92C4566-C3F5-464C-8172-82D6B7C62A9F}" dt="2023-06-21T02:11:24.097" v="1077" actId="21"/>
          <ac:spMkLst>
            <pc:docMk/>
            <pc:sldMk cId="0" sldId="267"/>
            <ac:spMk id="6" creationId="{D2BA21FA-9367-12A8-AB37-21F9A4AB09AC}"/>
          </ac:spMkLst>
        </pc:spChg>
        <pc:spChg chg="del">
          <ac:chgData name="Chris" userId="c710a3d5d1d59391" providerId="LiveId" clId="{C92C4566-C3F5-464C-8172-82D6B7C62A9F}" dt="2023-06-21T02:09:27.847" v="1062" actId="21"/>
          <ac:spMkLst>
            <pc:docMk/>
            <pc:sldMk cId="0" sldId="267"/>
            <ac:spMk id="1535" creationId="{00000000-0000-0000-0000-000000000000}"/>
          </ac:spMkLst>
        </pc:spChg>
        <pc:spChg chg="del mod ord">
          <ac:chgData name="Chris" userId="c710a3d5d1d59391" providerId="LiveId" clId="{C92C4566-C3F5-464C-8172-82D6B7C62A9F}" dt="2023-06-21T02:11:17.911" v="1076" actId="21"/>
          <ac:spMkLst>
            <pc:docMk/>
            <pc:sldMk cId="0" sldId="267"/>
            <ac:spMk id="1536" creationId="{00000000-0000-0000-0000-000000000000}"/>
          </ac:spMkLst>
        </pc:spChg>
        <pc:spChg chg="mod ord">
          <ac:chgData name="Chris" userId="c710a3d5d1d59391" providerId="LiveId" clId="{C92C4566-C3F5-464C-8172-82D6B7C62A9F}" dt="2023-06-22T22:14:23.044" v="2664" actId="20577"/>
          <ac:spMkLst>
            <pc:docMk/>
            <pc:sldMk cId="0" sldId="267"/>
            <ac:spMk id="1537" creationId="{00000000-0000-0000-0000-000000000000}"/>
          </ac:spMkLst>
        </pc:spChg>
        <pc:spChg chg="add mod">
          <ac:chgData name="Chris" userId="c710a3d5d1d59391" providerId="LiveId" clId="{C92C4566-C3F5-464C-8172-82D6B7C62A9F}" dt="2023-06-21T02:30:44.747" v="1212" actId="20577"/>
          <ac:spMkLst>
            <pc:docMk/>
            <pc:sldMk cId="0" sldId="267"/>
            <ac:spMk id="1542" creationId="{DCDD1009-8ADB-C620-E0B5-78442408003B}"/>
          </ac:spMkLst>
        </pc:spChg>
        <pc:picChg chg="add mod">
          <ac:chgData name="Chris" userId="c710a3d5d1d59391" providerId="LiveId" clId="{C92C4566-C3F5-464C-8172-82D6B7C62A9F}" dt="2023-06-21T02:47:27.039" v="1603" actId="1076"/>
          <ac:picMkLst>
            <pc:docMk/>
            <pc:sldMk cId="0" sldId="267"/>
            <ac:picMk id="7" creationId="{87D434E2-1F48-7D2C-E181-DA7599564B02}"/>
          </ac:picMkLst>
        </pc:picChg>
        <pc:picChg chg="add mod">
          <ac:chgData name="Chris" userId="c710a3d5d1d59391" providerId="LiveId" clId="{C92C4566-C3F5-464C-8172-82D6B7C62A9F}" dt="2023-06-21T02:47:37.176" v="1604" actId="1076"/>
          <ac:picMkLst>
            <pc:docMk/>
            <pc:sldMk cId="0" sldId="267"/>
            <ac:picMk id="8" creationId="{4010C9DE-7B44-B864-6CBD-0D4299242788}"/>
          </ac:picMkLst>
        </pc:picChg>
        <pc:picChg chg="add mod">
          <ac:chgData name="Chris" userId="c710a3d5d1d59391" providerId="LiveId" clId="{C92C4566-C3F5-464C-8172-82D6B7C62A9F}" dt="2023-06-21T02:47:19.845" v="1602" actId="1076"/>
          <ac:picMkLst>
            <pc:docMk/>
            <pc:sldMk cId="0" sldId="267"/>
            <ac:picMk id="9" creationId="{B1892E51-6A5B-2B06-18EB-1CBAD993AA4F}"/>
          </ac:picMkLst>
        </pc:picChg>
        <pc:picChg chg="add mod">
          <ac:chgData name="Chris" userId="c710a3d5d1d59391" providerId="LiveId" clId="{C92C4566-C3F5-464C-8172-82D6B7C62A9F}" dt="2023-06-21T02:47:05.480" v="1598" actId="1076"/>
          <ac:picMkLst>
            <pc:docMk/>
            <pc:sldMk cId="0" sldId="267"/>
            <ac:picMk id="10" creationId="{BA931D0F-E315-3A63-8D95-7EEE1D5DEC6B}"/>
          </ac:picMkLst>
        </pc:picChg>
        <pc:picChg chg="add mod">
          <ac:chgData name="Chris" userId="c710a3d5d1d59391" providerId="LiveId" clId="{C92C4566-C3F5-464C-8172-82D6B7C62A9F}" dt="2023-06-21T02:47:16.953" v="1601" actId="1076"/>
          <ac:picMkLst>
            <pc:docMk/>
            <pc:sldMk cId="0" sldId="267"/>
            <ac:picMk id="11" creationId="{34593C6B-45BC-9045-871B-B3297833B27C}"/>
          </ac:picMkLst>
        </pc:picChg>
      </pc:sldChg>
      <pc:sldChg chg="del">
        <pc:chgData name="Chris" userId="c710a3d5d1d59391" providerId="LiveId" clId="{C92C4566-C3F5-464C-8172-82D6B7C62A9F}" dt="2023-06-21T01:42:15.715" v="739" actId="2696"/>
        <pc:sldMkLst>
          <pc:docMk/>
          <pc:sldMk cId="0" sldId="268"/>
        </pc:sldMkLst>
      </pc:sldChg>
      <pc:sldChg chg="del">
        <pc:chgData name="Chris" userId="c710a3d5d1d59391" providerId="LiveId" clId="{C92C4566-C3F5-464C-8172-82D6B7C62A9F}" dt="2023-06-21T02:12:09.930" v="1124" actId="2696"/>
        <pc:sldMkLst>
          <pc:docMk/>
          <pc:sldMk cId="0" sldId="269"/>
        </pc:sldMkLst>
      </pc:sldChg>
      <pc:sldChg chg="modSp mod modNotesTx">
        <pc:chgData name="Chris" userId="c710a3d5d1d59391" providerId="LiveId" clId="{C92C4566-C3F5-464C-8172-82D6B7C62A9F}" dt="2023-06-21T21:03:30.384" v="2422" actId="1076"/>
        <pc:sldMkLst>
          <pc:docMk/>
          <pc:sldMk cId="0" sldId="270"/>
        </pc:sldMkLst>
        <pc:spChg chg="mod">
          <ac:chgData name="Chris" userId="c710a3d5d1d59391" providerId="LiveId" clId="{C92C4566-C3F5-464C-8172-82D6B7C62A9F}" dt="2023-06-21T21:03:30.384" v="2422" actId="1076"/>
          <ac:spMkLst>
            <pc:docMk/>
            <pc:sldMk cId="0" sldId="270"/>
            <ac:spMk id="1771" creationId="{00000000-0000-0000-0000-000000000000}"/>
          </ac:spMkLst>
        </pc:spChg>
        <pc:spChg chg="mod">
          <ac:chgData name="Chris" userId="c710a3d5d1d59391" providerId="LiveId" clId="{C92C4566-C3F5-464C-8172-82D6B7C62A9F}" dt="2023-06-21T17:29:47.781" v="2389" actId="20577"/>
          <ac:spMkLst>
            <pc:docMk/>
            <pc:sldMk cId="0" sldId="270"/>
            <ac:spMk id="1772" creationId="{00000000-0000-0000-0000-000000000000}"/>
          </ac:spMkLst>
        </pc:spChg>
        <pc:spChg chg="mod">
          <ac:chgData name="Chris" userId="c710a3d5d1d59391" providerId="LiveId" clId="{C92C4566-C3F5-464C-8172-82D6B7C62A9F}" dt="2023-06-21T21:03:14.693" v="2421" actId="1076"/>
          <ac:spMkLst>
            <pc:docMk/>
            <pc:sldMk cId="0" sldId="270"/>
            <ac:spMk id="1773" creationId="{00000000-0000-0000-0000-000000000000}"/>
          </ac:spMkLst>
        </pc:spChg>
      </pc:sldChg>
      <pc:sldChg chg="del">
        <pc:chgData name="Chris" userId="c710a3d5d1d59391" providerId="LiveId" clId="{C92C4566-C3F5-464C-8172-82D6B7C62A9F}" dt="2023-06-21T01:57:22.523" v="826" actId="2696"/>
        <pc:sldMkLst>
          <pc:docMk/>
          <pc:sldMk cId="0" sldId="271"/>
        </pc:sldMkLst>
      </pc:sldChg>
      <pc:sldChg chg="del">
        <pc:chgData name="Chris" userId="c710a3d5d1d59391" providerId="LiveId" clId="{C92C4566-C3F5-464C-8172-82D6B7C62A9F}" dt="2023-06-21T01:57:26.785" v="827" actId="2696"/>
        <pc:sldMkLst>
          <pc:docMk/>
          <pc:sldMk cId="0" sldId="272"/>
        </pc:sldMkLst>
      </pc:sldChg>
      <pc:sldChg chg="del">
        <pc:chgData name="Chris" userId="c710a3d5d1d59391" providerId="LiveId" clId="{C92C4566-C3F5-464C-8172-82D6B7C62A9F}" dt="2023-06-21T01:57:12.168" v="825" actId="2696"/>
        <pc:sldMkLst>
          <pc:docMk/>
          <pc:sldMk cId="0" sldId="273"/>
        </pc:sldMkLst>
      </pc:sldChg>
      <pc:sldChg chg="addSp delSp modSp mod ord modNotesTx">
        <pc:chgData name="Chris" userId="c710a3d5d1d59391" providerId="LiveId" clId="{C92C4566-C3F5-464C-8172-82D6B7C62A9F}" dt="2023-06-22T22:14:05.599" v="2663" actId="1076"/>
        <pc:sldMkLst>
          <pc:docMk/>
          <pc:sldMk cId="0" sldId="274"/>
        </pc:sldMkLst>
        <pc:spChg chg="del">
          <ac:chgData name="Chris" userId="c710a3d5d1d59391" providerId="LiveId" clId="{C92C4566-C3F5-464C-8172-82D6B7C62A9F}" dt="2023-06-21T02:14:18.690" v="1172" actId="21"/>
          <ac:spMkLst>
            <pc:docMk/>
            <pc:sldMk cId="0" sldId="274"/>
            <ac:spMk id="1835" creationId="{00000000-0000-0000-0000-000000000000}"/>
          </ac:spMkLst>
        </pc:spChg>
        <pc:spChg chg="mod">
          <ac:chgData name="Chris" userId="c710a3d5d1d59391" providerId="LiveId" clId="{C92C4566-C3F5-464C-8172-82D6B7C62A9F}" dt="2023-06-22T22:14:05.599" v="2663" actId="1076"/>
          <ac:spMkLst>
            <pc:docMk/>
            <pc:sldMk cId="0" sldId="274"/>
            <ac:spMk id="1843" creationId="{00000000-0000-0000-0000-000000000000}"/>
          </ac:spMkLst>
        </pc:spChg>
        <pc:grpChg chg="del">
          <ac:chgData name="Chris" userId="c710a3d5d1d59391" providerId="LiveId" clId="{C92C4566-C3F5-464C-8172-82D6B7C62A9F}" dt="2023-06-21T02:14:22.293" v="1173" actId="21"/>
          <ac:grpSpMkLst>
            <pc:docMk/>
            <pc:sldMk cId="0" sldId="274"/>
            <ac:grpSpMk id="1836" creationId="{00000000-0000-0000-0000-000000000000}"/>
          </ac:grpSpMkLst>
        </pc:grpChg>
        <pc:picChg chg="add mod">
          <ac:chgData name="Chris" userId="c710a3d5d1d59391" providerId="LiveId" clId="{C92C4566-C3F5-464C-8172-82D6B7C62A9F}" dt="2023-06-21T16:51:37.217" v="1616" actId="1076"/>
          <ac:picMkLst>
            <pc:docMk/>
            <pc:sldMk cId="0" sldId="274"/>
            <ac:picMk id="2" creationId="{87AE1D20-FCA8-2F54-B1C7-A9E0A8E9929B}"/>
          </ac:picMkLst>
        </pc:picChg>
        <pc:picChg chg="add mod">
          <ac:chgData name="Chris" userId="c710a3d5d1d59391" providerId="LiveId" clId="{C92C4566-C3F5-464C-8172-82D6B7C62A9F}" dt="2023-06-22T22:14:01.265" v="2662" actId="1076"/>
          <ac:picMkLst>
            <pc:docMk/>
            <pc:sldMk cId="0" sldId="274"/>
            <ac:picMk id="3" creationId="{E93765D4-D63D-FFF7-8F86-43C562FA6F25}"/>
          </ac:picMkLst>
        </pc:picChg>
      </pc:sldChg>
      <pc:sldChg chg="delSp modSp mod modNotesTx">
        <pc:chgData name="Chris" userId="c710a3d5d1d59391" providerId="LiveId" clId="{C92C4566-C3F5-464C-8172-82D6B7C62A9F}" dt="2023-06-22T22:33:14.609" v="2976"/>
        <pc:sldMkLst>
          <pc:docMk/>
          <pc:sldMk cId="0" sldId="275"/>
        </pc:sldMkLst>
        <pc:spChg chg="mod">
          <ac:chgData name="Chris" userId="c710a3d5d1d59391" providerId="LiveId" clId="{C92C4566-C3F5-464C-8172-82D6B7C62A9F}" dt="2023-06-22T22:32:35.537" v="2975" actId="1076"/>
          <ac:spMkLst>
            <pc:docMk/>
            <pc:sldMk cId="0" sldId="275"/>
            <ac:spMk id="1848" creationId="{00000000-0000-0000-0000-000000000000}"/>
          </ac:spMkLst>
        </pc:spChg>
        <pc:spChg chg="mod">
          <ac:chgData name="Chris" userId="c710a3d5d1d59391" providerId="LiveId" clId="{C92C4566-C3F5-464C-8172-82D6B7C62A9F}" dt="2023-06-22T22:27:56.903" v="2814" actId="1076"/>
          <ac:spMkLst>
            <pc:docMk/>
            <pc:sldMk cId="0" sldId="275"/>
            <ac:spMk id="1850" creationId="{00000000-0000-0000-0000-000000000000}"/>
          </ac:spMkLst>
        </pc:spChg>
        <pc:spChg chg="mod">
          <ac:chgData name="Chris" userId="c710a3d5d1d59391" providerId="LiveId" clId="{C92C4566-C3F5-464C-8172-82D6B7C62A9F}" dt="2023-06-22T22:27:38.305" v="2812" actId="1076"/>
          <ac:spMkLst>
            <pc:docMk/>
            <pc:sldMk cId="0" sldId="275"/>
            <ac:spMk id="1851" creationId="{00000000-0000-0000-0000-000000000000}"/>
          </ac:spMkLst>
        </pc:spChg>
        <pc:spChg chg="mod">
          <ac:chgData name="Chris" userId="c710a3d5d1d59391" providerId="LiveId" clId="{C92C4566-C3F5-464C-8172-82D6B7C62A9F}" dt="2023-06-22T22:31:45.530" v="2959" actId="20577"/>
          <ac:spMkLst>
            <pc:docMk/>
            <pc:sldMk cId="0" sldId="275"/>
            <ac:spMk id="1852" creationId="{00000000-0000-0000-0000-000000000000}"/>
          </ac:spMkLst>
        </pc:spChg>
        <pc:spChg chg="mod">
          <ac:chgData name="Chris" userId="c710a3d5d1d59391" providerId="LiveId" clId="{C92C4566-C3F5-464C-8172-82D6B7C62A9F}" dt="2023-06-22T22:26:25.036" v="2782" actId="1076"/>
          <ac:spMkLst>
            <pc:docMk/>
            <pc:sldMk cId="0" sldId="275"/>
            <ac:spMk id="1853" creationId="{00000000-0000-0000-0000-000000000000}"/>
          </ac:spMkLst>
        </pc:spChg>
        <pc:spChg chg="mod">
          <ac:chgData name="Chris" userId="c710a3d5d1d59391" providerId="LiveId" clId="{C92C4566-C3F5-464C-8172-82D6B7C62A9F}" dt="2023-06-22T22:28:52.338" v="2888" actId="1076"/>
          <ac:spMkLst>
            <pc:docMk/>
            <pc:sldMk cId="0" sldId="275"/>
            <ac:spMk id="1854" creationId="{00000000-0000-0000-0000-000000000000}"/>
          </ac:spMkLst>
        </pc:spChg>
        <pc:spChg chg="mod">
          <ac:chgData name="Chris" userId="c710a3d5d1d59391" providerId="LiveId" clId="{C92C4566-C3F5-464C-8172-82D6B7C62A9F}" dt="2023-06-22T22:25:02.489" v="2688" actId="1076"/>
          <ac:spMkLst>
            <pc:docMk/>
            <pc:sldMk cId="0" sldId="275"/>
            <ac:spMk id="1870" creationId="{00000000-0000-0000-0000-000000000000}"/>
          </ac:spMkLst>
        </pc:spChg>
        <pc:spChg chg="mod">
          <ac:chgData name="Chris" userId="c710a3d5d1d59391" providerId="LiveId" clId="{C92C4566-C3F5-464C-8172-82D6B7C62A9F}" dt="2023-06-22T22:27:20.823" v="2803" actId="122"/>
          <ac:spMkLst>
            <pc:docMk/>
            <pc:sldMk cId="0" sldId="275"/>
            <ac:spMk id="1871" creationId="{00000000-0000-0000-0000-000000000000}"/>
          </ac:spMkLst>
        </pc:spChg>
        <pc:spChg chg="mod">
          <ac:chgData name="Chris" userId="c710a3d5d1d59391" providerId="LiveId" clId="{C92C4566-C3F5-464C-8172-82D6B7C62A9F}" dt="2023-06-22T22:27:43.486" v="2813" actId="1076"/>
          <ac:spMkLst>
            <pc:docMk/>
            <pc:sldMk cId="0" sldId="275"/>
            <ac:spMk id="1872" creationId="{00000000-0000-0000-0000-000000000000}"/>
          </ac:spMkLst>
        </pc:spChg>
        <pc:grpChg chg="del mod">
          <ac:chgData name="Chris" userId="c710a3d5d1d59391" providerId="LiveId" clId="{C92C4566-C3F5-464C-8172-82D6B7C62A9F}" dt="2023-06-22T22:24:51.743" v="2686" actId="21"/>
          <ac:grpSpMkLst>
            <pc:docMk/>
            <pc:sldMk cId="0" sldId="275"/>
            <ac:grpSpMk id="1855" creationId="{00000000-0000-0000-0000-000000000000}"/>
          </ac:grpSpMkLst>
        </pc:grpChg>
        <pc:grpChg chg="del">
          <ac:chgData name="Chris" userId="c710a3d5d1d59391" providerId="LiveId" clId="{C92C4566-C3F5-464C-8172-82D6B7C62A9F}" dt="2023-06-22T22:26:06.359" v="2775" actId="21"/>
          <ac:grpSpMkLst>
            <pc:docMk/>
            <pc:sldMk cId="0" sldId="275"/>
            <ac:grpSpMk id="1860" creationId="{00000000-0000-0000-0000-000000000000}"/>
          </ac:grpSpMkLst>
        </pc:grpChg>
        <pc:grpChg chg="del">
          <ac:chgData name="Chris" userId="c710a3d5d1d59391" providerId="LiveId" clId="{C92C4566-C3F5-464C-8172-82D6B7C62A9F}" dt="2023-06-22T22:27:09.868" v="2800" actId="21"/>
          <ac:grpSpMkLst>
            <pc:docMk/>
            <pc:sldMk cId="0" sldId="275"/>
            <ac:grpSpMk id="1865" creationId="{00000000-0000-0000-0000-000000000000}"/>
          </ac:grpSpMkLst>
        </pc:grpChg>
      </pc:sldChg>
      <pc:sldChg chg="delSp modSp mod modNotesTx">
        <pc:chgData name="Chris" userId="c710a3d5d1d59391" providerId="LiveId" clId="{C92C4566-C3F5-464C-8172-82D6B7C62A9F}" dt="2023-06-22T22:40:17.550" v="3089" actId="1076"/>
        <pc:sldMkLst>
          <pc:docMk/>
          <pc:sldMk cId="0" sldId="276"/>
        </pc:sldMkLst>
        <pc:spChg chg="del mod">
          <ac:chgData name="Chris" userId="c710a3d5d1d59391" providerId="LiveId" clId="{C92C4566-C3F5-464C-8172-82D6B7C62A9F}" dt="2023-06-22T22:33:49.370" v="2978" actId="21"/>
          <ac:spMkLst>
            <pc:docMk/>
            <pc:sldMk cId="0" sldId="276"/>
            <ac:spMk id="1880" creationId="{00000000-0000-0000-0000-000000000000}"/>
          </ac:spMkLst>
        </pc:spChg>
        <pc:spChg chg="mod">
          <ac:chgData name="Chris" userId="c710a3d5d1d59391" providerId="LiveId" clId="{C92C4566-C3F5-464C-8172-82D6B7C62A9F}" dt="2023-06-22T22:34:18.864" v="2994" actId="122"/>
          <ac:spMkLst>
            <pc:docMk/>
            <pc:sldMk cId="0" sldId="276"/>
            <ac:spMk id="1881" creationId="{00000000-0000-0000-0000-000000000000}"/>
          </ac:spMkLst>
        </pc:spChg>
        <pc:spChg chg="mod">
          <ac:chgData name="Chris" userId="c710a3d5d1d59391" providerId="LiveId" clId="{C92C4566-C3F5-464C-8172-82D6B7C62A9F}" dt="2023-06-22T22:37:15.215" v="3041" actId="20577"/>
          <ac:spMkLst>
            <pc:docMk/>
            <pc:sldMk cId="0" sldId="276"/>
            <ac:spMk id="1928" creationId="{00000000-0000-0000-0000-000000000000}"/>
          </ac:spMkLst>
        </pc:spChg>
        <pc:spChg chg="mod">
          <ac:chgData name="Chris" userId="c710a3d5d1d59391" providerId="LiveId" clId="{C92C4566-C3F5-464C-8172-82D6B7C62A9F}" dt="2023-06-22T22:38:21.339" v="3082" actId="20577"/>
          <ac:spMkLst>
            <pc:docMk/>
            <pc:sldMk cId="0" sldId="276"/>
            <ac:spMk id="1929" creationId="{00000000-0000-0000-0000-000000000000}"/>
          </ac:spMkLst>
        </pc:spChg>
        <pc:spChg chg="mod">
          <ac:chgData name="Chris" userId="c710a3d5d1d59391" providerId="LiveId" clId="{C92C4566-C3F5-464C-8172-82D6B7C62A9F}" dt="2023-06-22T22:40:17.550" v="3089" actId="1076"/>
          <ac:spMkLst>
            <pc:docMk/>
            <pc:sldMk cId="0" sldId="276"/>
            <ac:spMk id="1930" creationId="{00000000-0000-0000-0000-000000000000}"/>
          </ac:spMkLst>
        </pc:spChg>
        <pc:spChg chg="mod">
          <ac:chgData name="Chris" userId="c710a3d5d1d59391" providerId="LiveId" clId="{C92C4566-C3F5-464C-8172-82D6B7C62A9F}" dt="2023-06-22T22:37:23.678" v="3048" actId="20577"/>
          <ac:spMkLst>
            <pc:docMk/>
            <pc:sldMk cId="0" sldId="276"/>
            <ac:spMk id="1931" creationId="{00000000-0000-0000-0000-000000000000}"/>
          </ac:spMkLst>
        </pc:spChg>
        <pc:grpChg chg="mod">
          <ac:chgData name="Chris" userId="c710a3d5d1d59391" providerId="LiveId" clId="{C92C4566-C3F5-464C-8172-82D6B7C62A9F}" dt="2023-06-22T22:38:45.408" v="3085" actId="1076"/>
          <ac:grpSpMkLst>
            <pc:docMk/>
            <pc:sldMk cId="0" sldId="276"/>
            <ac:grpSpMk id="1882" creationId="{00000000-0000-0000-0000-000000000000}"/>
          </ac:grpSpMkLst>
        </pc:grpChg>
        <pc:grpChg chg="mod">
          <ac:chgData name="Chris" userId="c710a3d5d1d59391" providerId="LiveId" clId="{C92C4566-C3F5-464C-8172-82D6B7C62A9F}" dt="2023-06-22T22:39:00.916" v="3087" actId="1076"/>
          <ac:grpSpMkLst>
            <pc:docMk/>
            <pc:sldMk cId="0" sldId="276"/>
            <ac:grpSpMk id="1905" creationId="{00000000-0000-0000-0000-000000000000}"/>
          </ac:grpSpMkLst>
        </pc:grpChg>
      </pc:sldChg>
      <pc:sldChg chg="modSp mod modNotesTx">
        <pc:chgData name="Chris" userId="c710a3d5d1d59391" providerId="LiveId" clId="{C92C4566-C3F5-464C-8172-82D6B7C62A9F}" dt="2023-06-22T23:06:09.162" v="3340" actId="113"/>
        <pc:sldMkLst>
          <pc:docMk/>
          <pc:sldMk cId="0" sldId="277"/>
        </pc:sldMkLst>
        <pc:spChg chg="mod">
          <ac:chgData name="Chris" userId="c710a3d5d1d59391" providerId="LiveId" clId="{C92C4566-C3F5-464C-8172-82D6B7C62A9F}" dt="2023-06-22T22:46:04.789" v="3265" actId="122"/>
          <ac:spMkLst>
            <pc:docMk/>
            <pc:sldMk cId="0" sldId="277"/>
            <ac:spMk id="1972" creationId="{00000000-0000-0000-0000-000000000000}"/>
          </ac:spMkLst>
        </pc:spChg>
        <pc:spChg chg="mod">
          <ac:chgData name="Chris" userId="c710a3d5d1d59391" providerId="LiveId" clId="{C92C4566-C3F5-464C-8172-82D6B7C62A9F}" dt="2023-06-22T22:41:09.365" v="3097" actId="20577"/>
          <ac:spMkLst>
            <pc:docMk/>
            <pc:sldMk cId="0" sldId="277"/>
            <ac:spMk id="1973" creationId="{00000000-0000-0000-0000-000000000000}"/>
          </ac:spMkLst>
        </pc:spChg>
        <pc:spChg chg="mod">
          <ac:chgData name="Chris" userId="c710a3d5d1d59391" providerId="LiveId" clId="{C92C4566-C3F5-464C-8172-82D6B7C62A9F}" dt="2023-06-22T22:43:17.448" v="3161" actId="20577"/>
          <ac:spMkLst>
            <pc:docMk/>
            <pc:sldMk cId="0" sldId="277"/>
            <ac:spMk id="1974" creationId="{00000000-0000-0000-0000-000000000000}"/>
          </ac:spMkLst>
        </pc:spChg>
        <pc:spChg chg="mod">
          <ac:chgData name="Chris" userId="c710a3d5d1d59391" providerId="LiveId" clId="{C92C4566-C3F5-464C-8172-82D6B7C62A9F}" dt="2023-06-22T22:45:04.716" v="3234" actId="20577"/>
          <ac:spMkLst>
            <pc:docMk/>
            <pc:sldMk cId="0" sldId="277"/>
            <ac:spMk id="1975" creationId="{00000000-0000-0000-0000-000000000000}"/>
          </ac:spMkLst>
        </pc:spChg>
        <pc:spChg chg="mod">
          <ac:chgData name="Chris" userId="c710a3d5d1d59391" providerId="LiveId" clId="{C92C4566-C3F5-464C-8172-82D6B7C62A9F}" dt="2023-06-22T22:41:28.374" v="3126" actId="20577"/>
          <ac:spMkLst>
            <pc:docMk/>
            <pc:sldMk cId="0" sldId="277"/>
            <ac:spMk id="1976" creationId="{00000000-0000-0000-0000-000000000000}"/>
          </ac:spMkLst>
        </pc:spChg>
        <pc:spChg chg="mod">
          <ac:chgData name="Chris" userId="c710a3d5d1d59391" providerId="LiveId" clId="{C92C4566-C3F5-464C-8172-82D6B7C62A9F}" dt="2023-06-22T22:41:16.680" v="3105" actId="20577"/>
          <ac:spMkLst>
            <pc:docMk/>
            <pc:sldMk cId="0" sldId="277"/>
            <ac:spMk id="1977" creationId="{00000000-0000-0000-0000-000000000000}"/>
          </ac:spMkLst>
        </pc:spChg>
        <pc:spChg chg="mod">
          <ac:chgData name="Chris" userId="c710a3d5d1d59391" providerId="LiveId" clId="{C92C4566-C3F5-464C-8172-82D6B7C62A9F}" dt="2023-06-22T22:41:37.430" v="3132" actId="20577"/>
          <ac:spMkLst>
            <pc:docMk/>
            <pc:sldMk cId="0" sldId="277"/>
            <ac:spMk id="1978" creationId="{00000000-0000-0000-0000-000000000000}"/>
          </ac:spMkLst>
        </pc:spChg>
        <pc:spChg chg="mod">
          <ac:chgData name="Chris" userId="c710a3d5d1d59391" providerId="LiveId" clId="{C92C4566-C3F5-464C-8172-82D6B7C62A9F}" dt="2023-06-22T22:45:51.943" v="3251" actId="20577"/>
          <ac:spMkLst>
            <pc:docMk/>
            <pc:sldMk cId="0" sldId="277"/>
            <ac:spMk id="1979" creationId="{00000000-0000-0000-0000-000000000000}"/>
          </ac:spMkLst>
        </pc:spChg>
        <pc:spChg chg="mod">
          <ac:chgData name="Chris" userId="c710a3d5d1d59391" providerId="LiveId" clId="{C92C4566-C3F5-464C-8172-82D6B7C62A9F}" dt="2023-06-22T22:44:25.419" v="3221" actId="20577"/>
          <ac:spMkLst>
            <pc:docMk/>
            <pc:sldMk cId="0" sldId="277"/>
            <ac:spMk id="1980" creationId="{00000000-0000-0000-0000-000000000000}"/>
          </ac:spMkLst>
        </pc:spChg>
      </pc:sldChg>
      <pc:sldChg chg="addSp delSp modSp mod modNotesTx">
        <pc:chgData name="Chris" userId="c710a3d5d1d59391" providerId="LiveId" clId="{C92C4566-C3F5-464C-8172-82D6B7C62A9F}" dt="2023-06-22T23:23:48.148" v="3951" actId="20577"/>
        <pc:sldMkLst>
          <pc:docMk/>
          <pc:sldMk cId="0" sldId="278"/>
        </pc:sldMkLst>
        <pc:spChg chg="del">
          <ac:chgData name="Chris" userId="c710a3d5d1d59391" providerId="LiveId" clId="{C92C4566-C3F5-464C-8172-82D6B7C62A9F}" dt="2023-06-22T23:07:50.751" v="3359" actId="21"/>
          <ac:spMkLst>
            <pc:docMk/>
            <pc:sldMk cId="0" sldId="278"/>
            <ac:spMk id="2007" creationId="{00000000-0000-0000-0000-000000000000}"/>
          </ac:spMkLst>
        </pc:spChg>
        <pc:spChg chg="mod">
          <ac:chgData name="Chris" userId="c710a3d5d1d59391" providerId="LiveId" clId="{C92C4566-C3F5-464C-8172-82D6B7C62A9F}" dt="2023-06-22T23:13:04.354" v="3414" actId="1076"/>
          <ac:spMkLst>
            <pc:docMk/>
            <pc:sldMk cId="0" sldId="278"/>
            <ac:spMk id="2008" creationId="{00000000-0000-0000-0000-000000000000}"/>
          </ac:spMkLst>
        </pc:spChg>
        <pc:spChg chg="mod">
          <ac:chgData name="Chris" userId="c710a3d5d1d59391" providerId="LiveId" clId="{C92C4566-C3F5-464C-8172-82D6B7C62A9F}" dt="2023-06-22T23:16:03.326" v="3499" actId="20577"/>
          <ac:spMkLst>
            <pc:docMk/>
            <pc:sldMk cId="0" sldId="278"/>
            <ac:spMk id="2096" creationId="{00000000-0000-0000-0000-000000000000}"/>
          </ac:spMkLst>
        </pc:spChg>
        <pc:spChg chg="mod">
          <ac:chgData name="Chris" userId="c710a3d5d1d59391" providerId="LiveId" clId="{C92C4566-C3F5-464C-8172-82D6B7C62A9F}" dt="2023-06-22T23:13:32.994" v="3426" actId="20577"/>
          <ac:spMkLst>
            <pc:docMk/>
            <pc:sldMk cId="0" sldId="278"/>
            <ac:spMk id="2097" creationId="{00000000-0000-0000-0000-000000000000}"/>
          </ac:spMkLst>
        </pc:spChg>
        <pc:spChg chg="mod">
          <ac:chgData name="Chris" userId="c710a3d5d1d59391" providerId="LiveId" clId="{C92C4566-C3F5-464C-8172-82D6B7C62A9F}" dt="2023-06-22T23:17:25.560" v="3559" actId="20577"/>
          <ac:spMkLst>
            <pc:docMk/>
            <pc:sldMk cId="0" sldId="278"/>
            <ac:spMk id="2098" creationId="{00000000-0000-0000-0000-000000000000}"/>
          </ac:spMkLst>
        </pc:spChg>
        <pc:spChg chg="mod">
          <ac:chgData name="Chris" userId="c710a3d5d1d59391" providerId="LiveId" clId="{C92C4566-C3F5-464C-8172-82D6B7C62A9F}" dt="2023-06-22T23:13:51.397" v="3434" actId="20577"/>
          <ac:spMkLst>
            <pc:docMk/>
            <pc:sldMk cId="0" sldId="278"/>
            <ac:spMk id="2099" creationId="{00000000-0000-0000-0000-000000000000}"/>
          </ac:spMkLst>
        </pc:spChg>
        <pc:spChg chg="mod">
          <ac:chgData name="Chris" userId="c710a3d5d1d59391" providerId="LiveId" clId="{C92C4566-C3F5-464C-8172-82D6B7C62A9F}" dt="2023-06-22T23:17:49.130" v="3596" actId="20577"/>
          <ac:spMkLst>
            <pc:docMk/>
            <pc:sldMk cId="0" sldId="278"/>
            <ac:spMk id="2100" creationId="{00000000-0000-0000-0000-000000000000}"/>
          </ac:spMkLst>
        </pc:spChg>
        <pc:spChg chg="mod">
          <ac:chgData name="Chris" userId="c710a3d5d1d59391" providerId="LiveId" clId="{C92C4566-C3F5-464C-8172-82D6B7C62A9F}" dt="2023-06-22T23:15:02.289" v="3445" actId="20577"/>
          <ac:spMkLst>
            <pc:docMk/>
            <pc:sldMk cId="0" sldId="278"/>
            <ac:spMk id="2101" creationId="{00000000-0000-0000-0000-000000000000}"/>
          </ac:spMkLst>
        </pc:spChg>
        <pc:picChg chg="add del">
          <ac:chgData name="Chris" userId="c710a3d5d1d59391" providerId="LiveId" clId="{C92C4566-C3F5-464C-8172-82D6B7C62A9F}" dt="2023-06-22T23:14:47.886" v="3436"/>
          <ac:picMkLst>
            <pc:docMk/>
            <pc:sldMk cId="0" sldId="278"/>
            <ac:picMk id="2" creationId="{78666136-B906-AC2D-19C4-1B3EF62A51B1}"/>
          </ac:picMkLst>
        </pc:picChg>
      </pc:sldChg>
      <pc:sldChg chg="addSp delSp modSp mod ord delAnim modNotesTx">
        <pc:chgData name="Chris" userId="c710a3d5d1d59391" providerId="LiveId" clId="{C92C4566-C3F5-464C-8172-82D6B7C62A9F}" dt="2023-06-21T21:34:39.510" v="2500" actId="1076"/>
        <pc:sldMkLst>
          <pc:docMk/>
          <pc:sldMk cId="0" sldId="279"/>
        </pc:sldMkLst>
        <pc:spChg chg="add del mod">
          <ac:chgData name="Chris" userId="c710a3d5d1d59391" providerId="LiveId" clId="{C92C4566-C3F5-464C-8172-82D6B7C62A9F}" dt="2023-06-21T21:28:34.352" v="2457" actId="21"/>
          <ac:spMkLst>
            <pc:docMk/>
            <pc:sldMk cId="0" sldId="279"/>
            <ac:spMk id="3" creationId="{20302E6B-89AA-95C0-744B-6D1CD8AC10E4}"/>
          </ac:spMkLst>
        </pc:spChg>
        <pc:spChg chg="add mod">
          <ac:chgData name="Chris" userId="c710a3d5d1d59391" providerId="LiveId" clId="{C92C4566-C3F5-464C-8172-82D6B7C62A9F}" dt="2023-06-21T21:34:39.510" v="2500" actId="1076"/>
          <ac:spMkLst>
            <pc:docMk/>
            <pc:sldMk cId="0" sldId="279"/>
            <ac:spMk id="4" creationId="{7293FCE4-31C4-591A-8C1D-DBDC71C24F89}"/>
          </ac:spMkLst>
        </pc:spChg>
        <pc:spChg chg="del">
          <ac:chgData name="Chris" userId="c710a3d5d1d59391" providerId="LiveId" clId="{C92C4566-C3F5-464C-8172-82D6B7C62A9F}" dt="2023-06-21T21:28:25.491" v="2455" actId="21"/>
          <ac:spMkLst>
            <pc:docMk/>
            <pc:sldMk cId="0" sldId="279"/>
            <ac:spMk id="2110" creationId="{00000000-0000-0000-0000-000000000000}"/>
          </ac:spMkLst>
        </pc:spChg>
        <pc:spChg chg="mod">
          <ac:chgData name="Chris" userId="c710a3d5d1d59391" providerId="LiveId" clId="{C92C4566-C3F5-464C-8172-82D6B7C62A9F}" dt="2023-06-21T21:34:34.370" v="2499" actId="1076"/>
          <ac:spMkLst>
            <pc:docMk/>
            <pc:sldMk cId="0" sldId="279"/>
            <ac:spMk id="2111" creationId="{00000000-0000-0000-0000-000000000000}"/>
          </ac:spMkLst>
        </pc:spChg>
        <pc:spChg chg="del">
          <ac:chgData name="Chris" userId="c710a3d5d1d59391" providerId="LiveId" clId="{C92C4566-C3F5-464C-8172-82D6B7C62A9F}" dt="2023-06-21T21:28:29.348" v="2456" actId="21"/>
          <ac:spMkLst>
            <pc:docMk/>
            <pc:sldMk cId="0" sldId="279"/>
            <ac:spMk id="2112" creationId="{00000000-0000-0000-0000-000000000000}"/>
          </ac:spMkLst>
        </pc:spChg>
        <pc:spChg chg="del">
          <ac:chgData name="Chris" userId="c710a3d5d1d59391" providerId="LiveId" clId="{C92C4566-C3F5-464C-8172-82D6B7C62A9F}" dt="2023-06-21T21:28:47.451" v="2460" actId="21"/>
          <ac:spMkLst>
            <pc:docMk/>
            <pc:sldMk cId="0" sldId="279"/>
            <ac:spMk id="2121" creationId="{00000000-0000-0000-0000-000000000000}"/>
          </ac:spMkLst>
        </pc:spChg>
        <pc:grpChg chg="del">
          <ac:chgData name="Chris" userId="c710a3d5d1d59391" providerId="LiveId" clId="{C92C4566-C3F5-464C-8172-82D6B7C62A9F}" dt="2023-06-21T21:28:22.605" v="2454" actId="21"/>
          <ac:grpSpMkLst>
            <pc:docMk/>
            <pc:sldMk cId="0" sldId="279"/>
            <ac:grpSpMk id="2107" creationId="{00000000-0000-0000-0000-000000000000}"/>
          </ac:grpSpMkLst>
        </pc:grpChg>
        <pc:grpChg chg="del">
          <ac:chgData name="Chris" userId="c710a3d5d1d59391" providerId="LiveId" clId="{C92C4566-C3F5-464C-8172-82D6B7C62A9F}" dt="2023-06-21T21:28:43.678" v="2459" actId="21"/>
          <ac:grpSpMkLst>
            <pc:docMk/>
            <pc:sldMk cId="0" sldId="279"/>
            <ac:grpSpMk id="2114" creationId="{00000000-0000-0000-0000-000000000000}"/>
          </ac:grpSpMkLst>
        </pc:grpChg>
        <pc:picChg chg="mod">
          <ac:chgData name="Chris" userId="c710a3d5d1d59391" providerId="LiveId" clId="{C92C4566-C3F5-464C-8172-82D6B7C62A9F}" dt="2023-06-21T21:31:13.555" v="2469" actId="1076"/>
          <ac:picMkLst>
            <pc:docMk/>
            <pc:sldMk cId="0" sldId="279"/>
            <ac:picMk id="2106" creationId="{00000000-0000-0000-0000-000000000000}"/>
          </ac:picMkLst>
        </pc:picChg>
      </pc:sldChg>
      <pc:sldChg chg="del">
        <pc:chgData name="Chris" userId="c710a3d5d1d59391" providerId="LiveId" clId="{C92C4566-C3F5-464C-8172-82D6B7C62A9F}" dt="2023-06-22T23:24:55.527" v="3952" actId="2696"/>
        <pc:sldMkLst>
          <pc:docMk/>
          <pc:sldMk cId="0" sldId="280"/>
        </pc:sldMkLst>
      </pc:sldChg>
      <pc:sldChg chg="del">
        <pc:chgData name="Chris" userId="c710a3d5d1d59391" providerId="LiveId" clId="{C92C4566-C3F5-464C-8172-82D6B7C62A9F}" dt="2023-06-22T23:25:06.837" v="3953" actId="2696"/>
        <pc:sldMkLst>
          <pc:docMk/>
          <pc:sldMk cId="0" sldId="281"/>
        </pc:sldMkLst>
      </pc:sldChg>
      <pc:sldChg chg="del">
        <pc:chgData name="Chris" userId="c710a3d5d1d59391" providerId="LiveId" clId="{C92C4566-C3F5-464C-8172-82D6B7C62A9F}" dt="2023-06-22T23:25:12.203" v="3954" actId="2696"/>
        <pc:sldMkLst>
          <pc:docMk/>
          <pc:sldMk cId="0" sldId="282"/>
        </pc:sldMkLst>
      </pc:sldChg>
      <pc:sldChg chg="del">
        <pc:chgData name="Chris" userId="c710a3d5d1d59391" providerId="LiveId" clId="{C92C4566-C3F5-464C-8172-82D6B7C62A9F}" dt="2023-06-22T23:25:15.937" v="3955" actId="2696"/>
        <pc:sldMkLst>
          <pc:docMk/>
          <pc:sldMk cId="0" sldId="283"/>
        </pc:sldMkLst>
      </pc:sldChg>
      <pc:sldChg chg="addSp delSp modSp mod ord modNotesTx">
        <pc:chgData name="Chris" userId="c710a3d5d1d59391" providerId="LiveId" clId="{C92C4566-C3F5-464C-8172-82D6B7C62A9F}" dt="2023-06-21T21:46:23.137" v="2617" actId="20577"/>
        <pc:sldMkLst>
          <pc:docMk/>
          <pc:sldMk cId="0" sldId="284"/>
        </pc:sldMkLst>
        <pc:spChg chg="add del mod">
          <ac:chgData name="Chris" userId="c710a3d5d1d59391" providerId="LiveId" clId="{C92C4566-C3F5-464C-8172-82D6B7C62A9F}" dt="2023-06-21T21:35:42.653" v="2504" actId="21"/>
          <ac:spMkLst>
            <pc:docMk/>
            <pc:sldMk cId="0" sldId="284"/>
            <ac:spMk id="3" creationId="{BA69935B-820F-79C2-037A-3BED0B7AAD5E}"/>
          </ac:spMkLst>
        </pc:spChg>
        <pc:spChg chg="add mod">
          <ac:chgData name="Chris" userId="c710a3d5d1d59391" providerId="LiveId" clId="{C92C4566-C3F5-464C-8172-82D6B7C62A9F}" dt="2023-06-21T21:44:39.547" v="2580" actId="1076"/>
          <ac:spMkLst>
            <pc:docMk/>
            <pc:sldMk cId="0" sldId="284"/>
            <ac:spMk id="4" creationId="{EBD1F5DA-9DFD-8445-00D3-133A9F4377FF}"/>
          </ac:spMkLst>
        </pc:spChg>
        <pc:spChg chg="mod">
          <ac:chgData name="Chris" userId="c710a3d5d1d59391" providerId="LiveId" clId="{C92C4566-C3F5-464C-8172-82D6B7C62A9F}" dt="2023-06-21T21:46:23.137" v="2617" actId="20577"/>
          <ac:spMkLst>
            <pc:docMk/>
            <pc:sldMk cId="0" sldId="284"/>
            <ac:spMk id="2302" creationId="{00000000-0000-0000-0000-000000000000}"/>
          </ac:spMkLst>
        </pc:spChg>
        <pc:spChg chg="del">
          <ac:chgData name="Chris" userId="c710a3d5d1d59391" providerId="LiveId" clId="{C92C4566-C3F5-464C-8172-82D6B7C62A9F}" dt="2023-06-21T21:35:39.772" v="2503" actId="21"/>
          <ac:spMkLst>
            <pc:docMk/>
            <pc:sldMk cId="0" sldId="284"/>
            <ac:spMk id="2303" creationId="{00000000-0000-0000-0000-000000000000}"/>
          </ac:spMkLst>
        </pc:spChg>
        <pc:picChg chg="add del mod ord">
          <ac:chgData name="Chris" userId="c710a3d5d1d59391" providerId="LiveId" clId="{C92C4566-C3F5-464C-8172-82D6B7C62A9F}" dt="2023-06-21T21:43:21.657" v="2558" actId="21"/>
          <ac:picMkLst>
            <pc:docMk/>
            <pc:sldMk cId="0" sldId="284"/>
            <ac:picMk id="5" creationId="{E24963AB-6579-870A-2BE7-5888C27C2B94}"/>
          </ac:picMkLst>
        </pc:picChg>
        <pc:picChg chg="add mod ord">
          <ac:chgData name="Chris" userId="c710a3d5d1d59391" providerId="LiveId" clId="{C92C4566-C3F5-464C-8172-82D6B7C62A9F}" dt="2023-06-21T21:43:43.988" v="2564" actId="1076"/>
          <ac:picMkLst>
            <pc:docMk/>
            <pc:sldMk cId="0" sldId="284"/>
            <ac:picMk id="6" creationId="{06A6EDE8-01B4-E075-9F62-6C164A3F3644}"/>
          </ac:picMkLst>
        </pc:picChg>
      </pc:sldChg>
      <pc:sldChg chg="del">
        <pc:chgData name="Chris" userId="c710a3d5d1d59391" providerId="LiveId" clId="{C92C4566-C3F5-464C-8172-82D6B7C62A9F}" dt="2023-06-21T01:56:49.265" v="824" actId="2696"/>
        <pc:sldMkLst>
          <pc:docMk/>
          <pc:sldMk cId="0" sldId="285"/>
        </pc:sldMkLst>
      </pc:sldChg>
      <pc:sldChg chg="addSp delSp modSp mod ord delAnim modNotesTx">
        <pc:chgData name="Chris" userId="c710a3d5d1d59391" providerId="LiveId" clId="{C92C4566-C3F5-464C-8172-82D6B7C62A9F}" dt="2023-06-22T23:11:52.441" v="3379"/>
        <pc:sldMkLst>
          <pc:docMk/>
          <pc:sldMk cId="0" sldId="286"/>
        </pc:sldMkLst>
        <pc:spChg chg="add del mod">
          <ac:chgData name="Chris" userId="c710a3d5d1d59391" providerId="LiveId" clId="{C92C4566-C3F5-464C-8172-82D6B7C62A9F}" dt="2023-06-22T23:09:35.111" v="3365" actId="21"/>
          <ac:spMkLst>
            <pc:docMk/>
            <pc:sldMk cId="0" sldId="286"/>
            <ac:spMk id="3" creationId="{728CD6FF-E540-01B4-1695-72B8B49A42A9}"/>
          </ac:spMkLst>
        </pc:spChg>
        <pc:spChg chg="del">
          <ac:chgData name="Chris" userId="c710a3d5d1d59391" providerId="LiveId" clId="{C92C4566-C3F5-464C-8172-82D6B7C62A9F}" dt="2023-06-22T23:09:26.147" v="3363" actId="21"/>
          <ac:spMkLst>
            <pc:docMk/>
            <pc:sldMk cId="0" sldId="286"/>
            <ac:spMk id="2321" creationId="{00000000-0000-0000-0000-000000000000}"/>
          </ac:spMkLst>
        </pc:spChg>
        <pc:spChg chg="mod">
          <ac:chgData name="Chris" userId="c710a3d5d1d59391" providerId="LiveId" clId="{C92C4566-C3F5-464C-8172-82D6B7C62A9F}" dt="2023-06-22T23:11:38.402" v="3378" actId="1076"/>
          <ac:spMkLst>
            <pc:docMk/>
            <pc:sldMk cId="0" sldId="286"/>
            <ac:spMk id="2322" creationId="{00000000-0000-0000-0000-000000000000}"/>
          </ac:spMkLst>
        </pc:spChg>
        <pc:spChg chg="del">
          <ac:chgData name="Chris" userId="c710a3d5d1d59391" providerId="LiveId" clId="{C92C4566-C3F5-464C-8172-82D6B7C62A9F}" dt="2023-06-22T23:09:31.507" v="3364" actId="21"/>
          <ac:spMkLst>
            <pc:docMk/>
            <pc:sldMk cId="0" sldId="286"/>
            <ac:spMk id="2323" creationId="{00000000-0000-0000-0000-000000000000}"/>
          </ac:spMkLst>
        </pc:spChg>
        <pc:spChg chg="del">
          <ac:chgData name="Chris" userId="c710a3d5d1d59391" providerId="LiveId" clId="{C92C4566-C3F5-464C-8172-82D6B7C62A9F}" dt="2023-06-22T23:10:43.127" v="3370" actId="21"/>
          <ac:spMkLst>
            <pc:docMk/>
            <pc:sldMk cId="0" sldId="286"/>
            <ac:spMk id="2340" creationId="{00000000-0000-0000-0000-000000000000}"/>
          </ac:spMkLst>
        </pc:spChg>
        <pc:grpChg chg="del">
          <ac:chgData name="Chris" userId="c710a3d5d1d59391" providerId="LiveId" clId="{C92C4566-C3F5-464C-8172-82D6B7C62A9F}" dt="2023-06-22T23:09:37.915" v="3366" actId="21"/>
          <ac:grpSpMkLst>
            <pc:docMk/>
            <pc:sldMk cId="0" sldId="286"/>
            <ac:grpSpMk id="2318" creationId="{00000000-0000-0000-0000-000000000000}"/>
          </ac:grpSpMkLst>
        </pc:grpChg>
        <pc:grpChg chg="del">
          <ac:chgData name="Chris" userId="c710a3d5d1d59391" providerId="LiveId" clId="{C92C4566-C3F5-464C-8172-82D6B7C62A9F}" dt="2023-06-22T23:10:48.773" v="3371" actId="21"/>
          <ac:grpSpMkLst>
            <pc:docMk/>
            <pc:sldMk cId="0" sldId="286"/>
            <ac:grpSpMk id="2325" creationId="{00000000-0000-0000-0000-000000000000}"/>
          </ac:grpSpMkLst>
        </pc:grpChg>
        <pc:picChg chg="add mod">
          <ac:chgData name="Chris" userId="c710a3d5d1d59391" providerId="LiveId" clId="{C92C4566-C3F5-464C-8172-82D6B7C62A9F}" dt="2023-06-22T23:11:33.855" v="3377" actId="1076"/>
          <ac:picMkLst>
            <pc:docMk/>
            <pc:sldMk cId="0" sldId="286"/>
            <ac:picMk id="4" creationId="{67CD0166-A49A-E37E-72ED-19C9313F0CE7}"/>
          </ac:picMkLst>
        </pc:picChg>
      </pc:sldChg>
      <pc:sldChg chg="del">
        <pc:chgData name="Chris" userId="c710a3d5d1d59391" providerId="LiveId" clId="{C92C4566-C3F5-464C-8172-82D6B7C62A9F}" dt="2023-06-22T23:25:19.211" v="3956" actId="2696"/>
        <pc:sldMkLst>
          <pc:docMk/>
          <pc:sldMk cId="0" sldId="287"/>
        </pc:sldMkLst>
      </pc:sldChg>
      <pc:sldChg chg="del">
        <pc:chgData name="Chris" userId="c710a3d5d1d59391" providerId="LiveId" clId="{C92C4566-C3F5-464C-8172-82D6B7C62A9F}" dt="2023-06-22T23:25:26.245" v="3957" actId="2696"/>
        <pc:sldMkLst>
          <pc:docMk/>
          <pc:sldMk cId="0" sldId="288"/>
        </pc:sldMkLst>
      </pc:sldChg>
      <pc:sldChg chg="del">
        <pc:chgData name="Chris" userId="c710a3d5d1d59391" providerId="LiveId" clId="{C92C4566-C3F5-464C-8172-82D6B7C62A9F}" dt="2023-06-21T01:56:46.177" v="823" actId="2696"/>
        <pc:sldMkLst>
          <pc:docMk/>
          <pc:sldMk cId="0" sldId="289"/>
        </pc:sldMkLst>
      </pc:sldChg>
      <pc:sldChg chg="del">
        <pc:chgData name="Chris" userId="c710a3d5d1d59391" providerId="LiveId" clId="{C92C4566-C3F5-464C-8172-82D6B7C62A9F}" dt="2023-06-21T01:56:41.309" v="822" actId="2696"/>
        <pc:sldMkLst>
          <pc:docMk/>
          <pc:sldMk cId="0" sldId="290"/>
        </pc:sldMkLst>
      </pc:sldChg>
      <pc:sldChg chg="modSp mod modNotesTx">
        <pc:chgData name="Chris" userId="c710a3d5d1d59391" providerId="LiveId" clId="{C92C4566-C3F5-464C-8172-82D6B7C62A9F}" dt="2023-06-22T23:33:06.903" v="4063"/>
        <pc:sldMkLst>
          <pc:docMk/>
          <pc:sldMk cId="0" sldId="291"/>
        </pc:sldMkLst>
        <pc:spChg chg="mod">
          <ac:chgData name="Chris" userId="c710a3d5d1d59391" providerId="LiveId" clId="{C92C4566-C3F5-464C-8172-82D6B7C62A9F}" dt="2023-06-22T23:26:23.672" v="3984" actId="122"/>
          <ac:spMkLst>
            <pc:docMk/>
            <pc:sldMk cId="0" sldId="291"/>
            <ac:spMk id="2405" creationId="{00000000-0000-0000-0000-000000000000}"/>
          </ac:spMkLst>
        </pc:spChg>
        <pc:spChg chg="mod">
          <ac:chgData name="Chris" userId="c710a3d5d1d59391" providerId="LiveId" clId="{C92C4566-C3F5-464C-8172-82D6B7C62A9F}" dt="2023-06-22T23:31:03.250" v="4049" actId="14100"/>
          <ac:spMkLst>
            <pc:docMk/>
            <pc:sldMk cId="0" sldId="291"/>
            <ac:spMk id="2406" creationId="{00000000-0000-0000-0000-000000000000}"/>
          </ac:spMkLst>
        </pc:spChg>
        <pc:spChg chg="mod">
          <ac:chgData name="Chris" userId="c710a3d5d1d59391" providerId="LiveId" clId="{C92C4566-C3F5-464C-8172-82D6B7C62A9F}" dt="2023-06-22T23:30:54.515" v="4047" actId="14100"/>
          <ac:spMkLst>
            <pc:docMk/>
            <pc:sldMk cId="0" sldId="291"/>
            <ac:spMk id="2407" creationId="{00000000-0000-0000-0000-000000000000}"/>
          </ac:spMkLst>
        </pc:spChg>
        <pc:spChg chg="mod">
          <ac:chgData name="Chris" userId="c710a3d5d1d59391" providerId="LiveId" clId="{C92C4566-C3F5-464C-8172-82D6B7C62A9F}" dt="2023-06-22T23:30:48.478" v="4046" actId="14100"/>
          <ac:spMkLst>
            <pc:docMk/>
            <pc:sldMk cId="0" sldId="291"/>
            <ac:spMk id="2408" creationId="{00000000-0000-0000-0000-000000000000}"/>
          </ac:spMkLst>
        </pc:spChg>
        <pc:spChg chg="mod">
          <ac:chgData name="Chris" userId="c710a3d5d1d59391" providerId="LiveId" clId="{C92C4566-C3F5-464C-8172-82D6B7C62A9F}" dt="2023-06-22T23:30:22.023" v="4043" actId="120"/>
          <ac:spMkLst>
            <pc:docMk/>
            <pc:sldMk cId="0" sldId="291"/>
            <ac:spMk id="2409" creationId="{00000000-0000-0000-0000-000000000000}"/>
          </ac:spMkLst>
        </pc:spChg>
        <pc:spChg chg="mod">
          <ac:chgData name="Chris" userId="c710a3d5d1d59391" providerId="LiveId" clId="{C92C4566-C3F5-464C-8172-82D6B7C62A9F}" dt="2023-06-22T23:30:25.840" v="4044" actId="120"/>
          <ac:spMkLst>
            <pc:docMk/>
            <pc:sldMk cId="0" sldId="291"/>
            <ac:spMk id="2410" creationId="{00000000-0000-0000-0000-000000000000}"/>
          </ac:spMkLst>
        </pc:spChg>
        <pc:spChg chg="mod">
          <ac:chgData name="Chris" userId="c710a3d5d1d59391" providerId="LiveId" clId="{C92C4566-C3F5-464C-8172-82D6B7C62A9F}" dt="2023-06-22T23:31:40.196" v="4056" actId="14100"/>
          <ac:spMkLst>
            <pc:docMk/>
            <pc:sldMk cId="0" sldId="291"/>
            <ac:spMk id="2411" creationId="{00000000-0000-0000-0000-000000000000}"/>
          </ac:spMkLst>
        </pc:spChg>
        <pc:cxnChg chg="mod">
          <ac:chgData name="Chris" userId="c710a3d5d1d59391" providerId="LiveId" clId="{C92C4566-C3F5-464C-8172-82D6B7C62A9F}" dt="2023-06-22T23:26:45.256" v="3985" actId="1076"/>
          <ac:cxnSpMkLst>
            <pc:docMk/>
            <pc:sldMk cId="0" sldId="291"/>
            <ac:cxnSpMk id="2415" creationId="{00000000-0000-0000-0000-000000000000}"/>
          </ac:cxnSpMkLst>
        </pc:cxnChg>
        <pc:cxnChg chg="mod">
          <ac:chgData name="Chris" userId="c710a3d5d1d59391" providerId="LiveId" clId="{C92C4566-C3F5-464C-8172-82D6B7C62A9F}" dt="2023-06-22T23:30:54.515" v="4047" actId="14100"/>
          <ac:cxnSpMkLst>
            <pc:docMk/>
            <pc:sldMk cId="0" sldId="291"/>
            <ac:cxnSpMk id="2416" creationId="{00000000-0000-0000-0000-000000000000}"/>
          </ac:cxnSpMkLst>
        </pc:cxnChg>
        <pc:cxnChg chg="mod">
          <ac:chgData name="Chris" userId="c710a3d5d1d59391" providerId="LiveId" clId="{C92C4566-C3F5-464C-8172-82D6B7C62A9F}" dt="2023-06-22T23:30:48.478" v="4046" actId="14100"/>
          <ac:cxnSpMkLst>
            <pc:docMk/>
            <pc:sldMk cId="0" sldId="291"/>
            <ac:cxnSpMk id="2417" creationId="{00000000-0000-0000-0000-000000000000}"/>
          </ac:cxnSpMkLst>
        </pc:cxnChg>
      </pc:sldChg>
      <pc:sldChg chg="del">
        <pc:chgData name="Chris" userId="c710a3d5d1d59391" providerId="LiveId" clId="{C92C4566-C3F5-464C-8172-82D6B7C62A9F}" dt="2023-06-22T23:48:45.468" v="4078" actId="2696"/>
        <pc:sldMkLst>
          <pc:docMk/>
          <pc:sldMk cId="0" sldId="292"/>
        </pc:sldMkLst>
      </pc:sldChg>
      <pc:sldChg chg="del">
        <pc:chgData name="Chris" userId="c710a3d5d1d59391" providerId="LiveId" clId="{C92C4566-C3F5-464C-8172-82D6B7C62A9F}" dt="2023-06-22T23:48:40.736" v="4077" actId="2696"/>
        <pc:sldMkLst>
          <pc:docMk/>
          <pc:sldMk cId="0" sldId="293"/>
        </pc:sldMkLst>
      </pc:sldChg>
      <pc:sldChg chg="delSp modSp mod modNotesTx">
        <pc:chgData name="Chris" userId="c710a3d5d1d59391" providerId="LiveId" clId="{C92C4566-C3F5-464C-8172-82D6B7C62A9F}" dt="2023-06-23T00:27:48.755" v="4111"/>
        <pc:sldMkLst>
          <pc:docMk/>
          <pc:sldMk cId="0" sldId="294"/>
        </pc:sldMkLst>
        <pc:spChg chg="del">
          <ac:chgData name="Chris" userId="c710a3d5d1d59391" providerId="LiveId" clId="{C92C4566-C3F5-464C-8172-82D6B7C62A9F}" dt="2023-06-22T23:56:18.065" v="4083" actId="21"/>
          <ac:spMkLst>
            <pc:docMk/>
            <pc:sldMk cId="0" sldId="294"/>
            <ac:spMk id="2617" creationId="{00000000-0000-0000-0000-000000000000}"/>
          </ac:spMkLst>
        </pc:spChg>
        <pc:spChg chg="mod">
          <ac:chgData name="Chris" userId="c710a3d5d1d59391" providerId="LiveId" clId="{C92C4566-C3F5-464C-8172-82D6B7C62A9F}" dt="2023-06-23T00:27:21.745" v="4110" actId="1076"/>
          <ac:spMkLst>
            <pc:docMk/>
            <pc:sldMk cId="0" sldId="294"/>
            <ac:spMk id="2618" creationId="{00000000-0000-0000-0000-000000000000}"/>
          </ac:spMkLst>
        </pc:spChg>
        <pc:spChg chg="mod">
          <ac:chgData name="Chris" userId="c710a3d5d1d59391" providerId="LiveId" clId="{C92C4566-C3F5-464C-8172-82D6B7C62A9F}" dt="2023-06-23T00:27:02.142" v="4107" actId="1076"/>
          <ac:spMkLst>
            <pc:docMk/>
            <pc:sldMk cId="0" sldId="294"/>
            <ac:spMk id="2619" creationId="{00000000-0000-0000-0000-000000000000}"/>
          </ac:spMkLst>
        </pc:spChg>
        <pc:grpChg chg="mod">
          <ac:chgData name="Chris" userId="c710a3d5d1d59391" providerId="LiveId" clId="{C92C4566-C3F5-464C-8172-82D6B7C62A9F}" dt="2023-06-23T00:27:08.843" v="4108" actId="1076"/>
          <ac:grpSpMkLst>
            <pc:docMk/>
            <pc:sldMk cId="0" sldId="294"/>
            <ac:grpSpMk id="2614" creationId="{00000000-0000-0000-0000-000000000000}"/>
          </ac:grpSpMkLst>
        </pc:grpChg>
        <pc:picChg chg="mod">
          <ac:chgData name="Chris" userId="c710a3d5d1d59391" providerId="LiveId" clId="{C92C4566-C3F5-464C-8172-82D6B7C62A9F}" dt="2023-06-23T00:27:14.193" v="4109" actId="1076"/>
          <ac:picMkLst>
            <pc:docMk/>
            <pc:sldMk cId="0" sldId="294"/>
            <ac:picMk id="2620" creationId="{00000000-0000-0000-0000-000000000000}"/>
          </ac:picMkLst>
        </pc:picChg>
      </pc:sldChg>
      <pc:sldChg chg="del">
        <pc:chgData name="Chris" userId="c710a3d5d1d59391" providerId="LiveId" clId="{C92C4566-C3F5-464C-8172-82D6B7C62A9F}" dt="2023-06-22T23:48:31.893" v="4076" actId="2696"/>
        <pc:sldMkLst>
          <pc:docMk/>
          <pc:sldMk cId="0" sldId="295"/>
        </pc:sldMkLst>
      </pc:sldChg>
      <pc:sldChg chg="del">
        <pc:chgData name="Chris" userId="c710a3d5d1d59391" providerId="LiveId" clId="{C92C4566-C3F5-464C-8172-82D6B7C62A9F}" dt="2023-06-22T23:49:02.298" v="4079" actId="2696"/>
        <pc:sldMkLst>
          <pc:docMk/>
          <pc:sldMk cId="0" sldId="296"/>
        </pc:sldMkLst>
      </pc:sldChg>
      <pc:sldChg chg="del">
        <pc:chgData name="Chris" userId="c710a3d5d1d59391" providerId="LiveId" clId="{C92C4566-C3F5-464C-8172-82D6B7C62A9F}" dt="2023-06-22T23:50:36.803" v="4082" actId="2696"/>
        <pc:sldMkLst>
          <pc:docMk/>
          <pc:sldMk cId="0" sldId="297"/>
        </pc:sldMkLst>
      </pc:sldChg>
      <pc:sldChg chg="del">
        <pc:chgData name="Chris" userId="c710a3d5d1d59391" providerId="LiveId" clId="{C92C4566-C3F5-464C-8172-82D6B7C62A9F}" dt="2023-06-22T23:49:14.172" v="4080" actId="2696"/>
        <pc:sldMkLst>
          <pc:docMk/>
          <pc:sldMk cId="0" sldId="298"/>
        </pc:sldMkLst>
      </pc:sldChg>
      <pc:sldChg chg="del">
        <pc:chgData name="Chris" userId="c710a3d5d1d59391" providerId="LiveId" clId="{C92C4566-C3F5-464C-8172-82D6B7C62A9F}" dt="2023-06-22T23:48:26.442" v="4075" actId="2696"/>
        <pc:sldMkLst>
          <pc:docMk/>
          <pc:sldMk cId="0" sldId="299"/>
        </pc:sldMkLst>
      </pc:sldChg>
      <pc:sldChg chg="del">
        <pc:chgData name="Chris" userId="c710a3d5d1d59391" providerId="LiveId" clId="{C92C4566-C3F5-464C-8172-82D6B7C62A9F}" dt="2023-06-22T23:48:12.875" v="4074" actId="2696"/>
        <pc:sldMkLst>
          <pc:docMk/>
          <pc:sldMk cId="0" sldId="300"/>
        </pc:sldMkLst>
      </pc:sldChg>
      <pc:sldChg chg="modSp mod modNotesTx">
        <pc:chgData name="Chris" userId="c710a3d5d1d59391" providerId="LiveId" clId="{C92C4566-C3F5-464C-8172-82D6B7C62A9F}" dt="2023-06-23T00:59:53.436" v="4345"/>
        <pc:sldMkLst>
          <pc:docMk/>
          <pc:sldMk cId="0" sldId="301"/>
        </pc:sldMkLst>
        <pc:spChg chg="mod">
          <ac:chgData name="Chris" userId="c710a3d5d1d59391" providerId="LiveId" clId="{C92C4566-C3F5-464C-8172-82D6B7C62A9F}" dt="2023-06-23T00:54:59.284" v="4133" actId="122"/>
          <ac:spMkLst>
            <pc:docMk/>
            <pc:sldMk cId="0" sldId="301"/>
            <ac:spMk id="2809" creationId="{00000000-0000-0000-0000-000000000000}"/>
          </ac:spMkLst>
        </pc:spChg>
        <pc:spChg chg="mod">
          <ac:chgData name="Chris" userId="c710a3d5d1d59391" providerId="LiveId" clId="{C92C4566-C3F5-464C-8172-82D6B7C62A9F}" dt="2023-06-23T00:55:35.149" v="4154" actId="20577"/>
          <ac:spMkLst>
            <pc:docMk/>
            <pc:sldMk cId="0" sldId="301"/>
            <ac:spMk id="2916" creationId="{00000000-0000-0000-0000-000000000000}"/>
          </ac:spMkLst>
        </pc:spChg>
        <pc:spChg chg="mod">
          <ac:chgData name="Chris" userId="c710a3d5d1d59391" providerId="LiveId" clId="{C92C4566-C3F5-464C-8172-82D6B7C62A9F}" dt="2023-06-23T00:56:10.935" v="4217" actId="20577"/>
          <ac:spMkLst>
            <pc:docMk/>
            <pc:sldMk cId="0" sldId="301"/>
            <ac:spMk id="2917" creationId="{00000000-0000-0000-0000-000000000000}"/>
          </ac:spMkLst>
        </pc:spChg>
        <pc:spChg chg="mod">
          <ac:chgData name="Chris" userId="c710a3d5d1d59391" providerId="LiveId" clId="{C92C4566-C3F5-464C-8172-82D6B7C62A9F}" dt="2023-06-23T00:55:23.643" v="4147" actId="20577"/>
          <ac:spMkLst>
            <pc:docMk/>
            <pc:sldMk cId="0" sldId="301"/>
            <ac:spMk id="2918" creationId="{00000000-0000-0000-0000-000000000000}"/>
          </ac:spMkLst>
        </pc:spChg>
        <pc:spChg chg="mod">
          <ac:chgData name="Chris" userId="c710a3d5d1d59391" providerId="LiveId" clId="{C92C4566-C3F5-464C-8172-82D6B7C62A9F}" dt="2023-06-23T00:59:14.578" v="4342" actId="20577"/>
          <ac:spMkLst>
            <pc:docMk/>
            <pc:sldMk cId="0" sldId="301"/>
            <ac:spMk id="2919" creationId="{00000000-0000-0000-0000-000000000000}"/>
          </ac:spMkLst>
        </pc:spChg>
        <pc:spChg chg="mod">
          <ac:chgData name="Chris" userId="c710a3d5d1d59391" providerId="LiveId" clId="{C92C4566-C3F5-464C-8172-82D6B7C62A9F}" dt="2023-06-23T00:55:48.347" v="4163" actId="20577"/>
          <ac:spMkLst>
            <pc:docMk/>
            <pc:sldMk cId="0" sldId="301"/>
            <ac:spMk id="2920" creationId="{00000000-0000-0000-0000-000000000000}"/>
          </ac:spMkLst>
        </pc:spChg>
        <pc:spChg chg="mod">
          <ac:chgData name="Chris" userId="c710a3d5d1d59391" providerId="LiveId" clId="{C92C4566-C3F5-464C-8172-82D6B7C62A9F}" dt="2023-06-23T00:59:22.170" v="4344" actId="20577"/>
          <ac:spMkLst>
            <pc:docMk/>
            <pc:sldMk cId="0" sldId="301"/>
            <ac:spMk id="2921" creationId="{00000000-0000-0000-0000-000000000000}"/>
          </ac:spMkLst>
        </pc:spChg>
      </pc:sldChg>
      <pc:sldChg chg="delSp modSp mod modNotesTx">
        <pc:chgData name="Chris" userId="c710a3d5d1d59391" providerId="LiveId" clId="{C92C4566-C3F5-464C-8172-82D6B7C62A9F}" dt="2023-06-23T01:53:43.564" v="5072"/>
        <pc:sldMkLst>
          <pc:docMk/>
          <pc:sldMk cId="0" sldId="302"/>
        </pc:sldMkLst>
        <pc:spChg chg="del">
          <ac:chgData name="Chris" userId="c710a3d5d1d59391" providerId="LiveId" clId="{C92C4566-C3F5-464C-8172-82D6B7C62A9F}" dt="2023-06-23T01:03:50.625" v="4346" actId="21"/>
          <ac:spMkLst>
            <pc:docMk/>
            <pc:sldMk cId="0" sldId="302"/>
            <ac:spMk id="2926" creationId="{00000000-0000-0000-0000-000000000000}"/>
          </ac:spMkLst>
        </pc:spChg>
        <pc:spChg chg="mod">
          <ac:chgData name="Chris" userId="c710a3d5d1d59391" providerId="LiveId" clId="{C92C4566-C3F5-464C-8172-82D6B7C62A9F}" dt="2023-06-23T01:32:51.983" v="4894" actId="20577"/>
          <ac:spMkLst>
            <pc:docMk/>
            <pc:sldMk cId="0" sldId="302"/>
            <ac:spMk id="2927" creationId="{00000000-0000-0000-0000-000000000000}"/>
          </ac:spMkLst>
        </pc:spChg>
        <pc:spChg chg="mod">
          <ac:chgData name="Chris" userId="c710a3d5d1d59391" providerId="LiveId" clId="{C92C4566-C3F5-464C-8172-82D6B7C62A9F}" dt="2023-06-23T01:06:04.790" v="4472" actId="1076"/>
          <ac:spMkLst>
            <pc:docMk/>
            <pc:sldMk cId="0" sldId="302"/>
            <ac:spMk id="2929" creationId="{00000000-0000-0000-0000-000000000000}"/>
          </ac:spMkLst>
        </pc:spChg>
        <pc:spChg chg="mod">
          <ac:chgData name="Chris" userId="c710a3d5d1d59391" providerId="LiveId" clId="{C92C4566-C3F5-464C-8172-82D6B7C62A9F}" dt="2023-06-23T01:53:37.015" v="5069" actId="1076"/>
          <ac:spMkLst>
            <pc:docMk/>
            <pc:sldMk cId="0" sldId="302"/>
            <ac:spMk id="2930" creationId="{00000000-0000-0000-0000-000000000000}"/>
          </ac:spMkLst>
        </pc:spChg>
        <pc:spChg chg="mod">
          <ac:chgData name="Chris" userId="c710a3d5d1d59391" providerId="LiveId" clId="{C92C4566-C3F5-464C-8172-82D6B7C62A9F}" dt="2023-06-23T01:05:59.297" v="4471" actId="1076"/>
          <ac:spMkLst>
            <pc:docMk/>
            <pc:sldMk cId="0" sldId="302"/>
            <ac:spMk id="2932" creationId="{00000000-0000-0000-0000-000000000000}"/>
          </ac:spMkLst>
        </pc:spChg>
        <pc:spChg chg="mod">
          <ac:chgData name="Chris" userId="c710a3d5d1d59391" providerId="LiveId" clId="{C92C4566-C3F5-464C-8172-82D6B7C62A9F}" dt="2023-06-23T01:06:15.778" v="4477" actId="20577"/>
          <ac:spMkLst>
            <pc:docMk/>
            <pc:sldMk cId="0" sldId="302"/>
            <ac:spMk id="2933" creationId="{00000000-0000-0000-0000-000000000000}"/>
          </ac:spMkLst>
        </pc:spChg>
        <pc:cxnChg chg="mod">
          <ac:chgData name="Chris" userId="c710a3d5d1d59391" providerId="LiveId" clId="{C92C4566-C3F5-464C-8172-82D6B7C62A9F}" dt="2023-06-23T01:05:59.297" v="4471" actId="1076"/>
          <ac:cxnSpMkLst>
            <pc:docMk/>
            <pc:sldMk cId="0" sldId="302"/>
            <ac:cxnSpMk id="2931" creationId="{00000000-0000-0000-0000-000000000000}"/>
          </ac:cxnSpMkLst>
        </pc:cxnChg>
      </pc:sldChg>
      <pc:sldChg chg="del">
        <pc:chgData name="Chris" userId="c710a3d5d1d59391" providerId="LiveId" clId="{C92C4566-C3F5-464C-8172-82D6B7C62A9F}" dt="2023-06-22T23:48:05.448" v="4073" actId="2696"/>
        <pc:sldMkLst>
          <pc:docMk/>
          <pc:sldMk cId="0" sldId="303"/>
        </pc:sldMkLst>
      </pc:sldChg>
      <pc:sldChg chg="del">
        <pc:chgData name="Chris" userId="c710a3d5d1d59391" providerId="LiveId" clId="{C92C4566-C3F5-464C-8172-82D6B7C62A9F}" dt="2023-06-22T23:50:26.020" v="4081" actId="2696"/>
        <pc:sldMkLst>
          <pc:docMk/>
          <pc:sldMk cId="0" sldId="304"/>
        </pc:sldMkLst>
      </pc:sldChg>
      <pc:sldChg chg="del">
        <pc:chgData name="Chris" userId="c710a3d5d1d59391" providerId="LiveId" clId="{C92C4566-C3F5-464C-8172-82D6B7C62A9F}" dt="2023-06-22T23:48:01.523" v="4072" actId="2696"/>
        <pc:sldMkLst>
          <pc:docMk/>
          <pc:sldMk cId="0" sldId="305"/>
        </pc:sldMkLst>
      </pc:sldChg>
      <pc:sldChg chg="delSp modSp mod modNotesTx">
        <pc:chgData name="Chris" userId="c710a3d5d1d59391" providerId="LiveId" clId="{C92C4566-C3F5-464C-8172-82D6B7C62A9F}" dt="2023-06-23T01:43:15.992" v="4982"/>
        <pc:sldMkLst>
          <pc:docMk/>
          <pc:sldMk cId="0" sldId="306"/>
        </pc:sldMkLst>
        <pc:spChg chg="del">
          <ac:chgData name="Chris" userId="c710a3d5d1d59391" providerId="LiveId" clId="{C92C4566-C3F5-464C-8172-82D6B7C62A9F}" dt="2023-06-23T01:20:49.125" v="4870" actId="21"/>
          <ac:spMkLst>
            <pc:docMk/>
            <pc:sldMk cId="0" sldId="306"/>
            <ac:spMk id="3051" creationId="{00000000-0000-0000-0000-000000000000}"/>
          </ac:spMkLst>
        </pc:spChg>
        <pc:spChg chg="mod">
          <ac:chgData name="Chris" userId="c710a3d5d1d59391" providerId="LiveId" clId="{C92C4566-C3F5-464C-8172-82D6B7C62A9F}" dt="2023-06-23T01:18:41.513" v="4861" actId="122"/>
          <ac:spMkLst>
            <pc:docMk/>
            <pc:sldMk cId="0" sldId="306"/>
            <ac:spMk id="3052" creationId="{00000000-0000-0000-0000-000000000000}"/>
          </ac:spMkLst>
        </pc:spChg>
        <pc:spChg chg="mod">
          <ac:chgData name="Chris" userId="c710a3d5d1d59391" providerId="LiveId" clId="{C92C4566-C3F5-464C-8172-82D6B7C62A9F}" dt="2023-06-23T01:20:38.008" v="4869" actId="1076"/>
          <ac:spMkLst>
            <pc:docMk/>
            <pc:sldMk cId="0" sldId="306"/>
            <ac:spMk id="3053" creationId="{00000000-0000-0000-0000-000000000000}"/>
          </ac:spMkLst>
        </pc:spChg>
      </pc:sldChg>
      <pc:sldChg chg="del">
        <pc:chgData name="Chris" userId="c710a3d5d1d59391" providerId="LiveId" clId="{C92C4566-C3F5-464C-8172-82D6B7C62A9F}" dt="2023-06-22T23:47:55.736" v="4071" actId="2696"/>
        <pc:sldMkLst>
          <pc:docMk/>
          <pc:sldMk cId="0" sldId="307"/>
        </pc:sldMkLst>
      </pc:sldChg>
      <pc:sldChg chg="del">
        <pc:chgData name="Chris" userId="c710a3d5d1d59391" providerId="LiveId" clId="{C92C4566-C3F5-464C-8172-82D6B7C62A9F}" dt="2023-06-22T23:47:51.189" v="4070" actId="2696"/>
        <pc:sldMkLst>
          <pc:docMk/>
          <pc:sldMk cId="0" sldId="308"/>
        </pc:sldMkLst>
      </pc:sldChg>
      <pc:sldChg chg="del">
        <pc:chgData name="Chris" userId="c710a3d5d1d59391" providerId="LiveId" clId="{C92C4566-C3F5-464C-8172-82D6B7C62A9F}" dt="2023-06-22T23:47:37.315" v="4069" actId="2696"/>
        <pc:sldMkLst>
          <pc:docMk/>
          <pc:sldMk cId="0" sldId="309"/>
        </pc:sldMkLst>
      </pc:sldChg>
      <pc:sldChg chg="del">
        <pc:chgData name="Chris" userId="c710a3d5d1d59391" providerId="LiveId" clId="{C92C4566-C3F5-464C-8172-82D6B7C62A9F}" dt="2023-06-21T02:49:35.430" v="1613" actId="2696"/>
        <pc:sldMkLst>
          <pc:docMk/>
          <pc:sldMk cId="0" sldId="310"/>
        </pc:sldMkLst>
      </pc:sldChg>
      <pc:sldChg chg="delSp del mod">
        <pc:chgData name="Chris" userId="c710a3d5d1d59391" providerId="LiveId" clId="{C92C4566-C3F5-464C-8172-82D6B7C62A9F}" dt="2023-06-23T01:08:41.933" v="4537" actId="2696"/>
        <pc:sldMkLst>
          <pc:docMk/>
          <pc:sldMk cId="0" sldId="311"/>
        </pc:sldMkLst>
        <pc:spChg chg="del">
          <ac:chgData name="Chris" userId="c710a3d5d1d59391" providerId="LiveId" clId="{C92C4566-C3F5-464C-8172-82D6B7C62A9F}" dt="2023-06-23T01:08:32.573" v="4536" actId="21"/>
          <ac:spMkLst>
            <pc:docMk/>
            <pc:sldMk cId="0" sldId="311"/>
            <ac:spMk id="3188" creationId="{00000000-0000-0000-0000-000000000000}"/>
          </ac:spMkLst>
        </pc:spChg>
      </pc:sldChg>
      <pc:sldChg chg="del">
        <pc:chgData name="Chris" userId="c710a3d5d1d59391" providerId="LiveId" clId="{C92C4566-C3F5-464C-8172-82D6B7C62A9F}" dt="2023-06-22T23:47:33.794" v="4068" actId="2696"/>
        <pc:sldMkLst>
          <pc:docMk/>
          <pc:sldMk cId="0" sldId="312"/>
        </pc:sldMkLst>
      </pc:sldChg>
      <pc:sldChg chg="delSp modSp mod ord modNotesTx">
        <pc:chgData name="Chris" userId="c710a3d5d1d59391" providerId="LiveId" clId="{C92C4566-C3F5-464C-8172-82D6B7C62A9F}" dt="2023-06-23T01:16:30.246" v="4838" actId="122"/>
        <pc:sldMkLst>
          <pc:docMk/>
          <pc:sldMk cId="0" sldId="313"/>
        </pc:sldMkLst>
        <pc:spChg chg="del">
          <ac:chgData name="Chris" userId="c710a3d5d1d59391" providerId="LiveId" clId="{C92C4566-C3F5-464C-8172-82D6B7C62A9F}" dt="2023-06-23T01:08:47.474" v="4538" actId="21"/>
          <ac:spMkLst>
            <pc:docMk/>
            <pc:sldMk cId="0" sldId="313"/>
            <ac:spMk id="3393" creationId="{00000000-0000-0000-0000-000000000000}"/>
          </ac:spMkLst>
        </pc:spChg>
        <pc:spChg chg="mod">
          <ac:chgData name="Chris" userId="c710a3d5d1d59391" providerId="LiveId" clId="{C92C4566-C3F5-464C-8172-82D6B7C62A9F}" dt="2023-06-23T01:09:05.090" v="4581" actId="122"/>
          <ac:spMkLst>
            <pc:docMk/>
            <pc:sldMk cId="0" sldId="313"/>
            <ac:spMk id="3394" creationId="{00000000-0000-0000-0000-000000000000}"/>
          </ac:spMkLst>
        </pc:spChg>
        <pc:spChg chg="mod">
          <ac:chgData name="Chris" userId="c710a3d5d1d59391" providerId="LiveId" clId="{C92C4566-C3F5-464C-8172-82D6B7C62A9F}" dt="2023-06-23T01:14:51.305" v="4702" actId="14100"/>
          <ac:spMkLst>
            <pc:docMk/>
            <pc:sldMk cId="0" sldId="313"/>
            <ac:spMk id="3463" creationId="{00000000-0000-0000-0000-000000000000}"/>
          </ac:spMkLst>
        </pc:spChg>
        <pc:spChg chg="mod">
          <ac:chgData name="Chris" userId="c710a3d5d1d59391" providerId="LiveId" clId="{C92C4566-C3F5-464C-8172-82D6B7C62A9F}" dt="2023-06-23T01:15:08.721" v="4724" actId="122"/>
          <ac:spMkLst>
            <pc:docMk/>
            <pc:sldMk cId="0" sldId="313"/>
            <ac:spMk id="3464" creationId="{00000000-0000-0000-0000-000000000000}"/>
          </ac:spMkLst>
        </pc:spChg>
        <pc:spChg chg="mod">
          <ac:chgData name="Chris" userId="c710a3d5d1d59391" providerId="LiveId" clId="{C92C4566-C3F5-464C-8172-82D6B7C62A9F}" dt="2023-06-23T01:15:31.741" v="4739" actId="14100"/>
          <ac:spMkLst>
            <pc:docMk/>
            <pc:sldMk cId="0" sldId="313"/>
            <ac:spMk id="3467" creationId="{00000000-0000-0000-0000-000000000000}"/>
          </ac:spMkLst>
        </pc:spChg>
        <pc:spChg chg="mod">
          <ac:chgData name="Chris" userId="c710a3d5d1d59391" providerId="LiveId" clId="{C92C4566-C3F5-464C-8172-82D6B7C62A9F}" dt="2023-06-23T01:15:54.061" v="4782" actId="20577"/>
          <ac:spMkLst>
            <pc:docMk/>
            <pc:sldMk cId="0" sldId="313"/>
            <ac:spMk id="3468" creationId="{00000000-0000-0000-0000-000000000000}"/>
          </ac:spMkLst>
        </pc:spChg>
        <pc:spChg chg="mod">
          <ac:chgData name="Chris" userId="c710a3d5d1d59391" providerId="LiveId" clId="{C92C4566-C3F5-464C-8172-82D6B7C62A9F}" dt="2023-06-23T01:16:08.407" v="4792" actId="122"/>
          <ac:spMkLst>
            <pc:docMk/>
            <pc:sldMk cId="0" sldId="313"/>
            <ac:spMk id="3469" creationId="{00000000-0000-0000-0000-000000000000}"/>
          </ac:spMkLst>
        </pc:spChg>
        <pc:spChg chg="mod">
          <ac:chgData name="Chris" userId="c710a3d5d1d59391" providerId="LiveId" clId="{C92C4566-C3F5-464C-8172-82D6B7C62A9F}" dt="2023-06-23T01:16:30.246" v="4838" actId="122"/>
          <ac:spMkLst>
            <pc:docMk/>
            <pc:sldMk cId="0" sldId="313"/>
            <ac:spMk id="3470" creationId="{00000000-0000-0000-0000-000000000000}"/>
          </ac:spMkLst>
        </pc:spChg>
        <pc:cxnChg chg="mod">
          <ac:chgData name="Chris" userId="c710a3d5d1d59391" providerId="LiveId" clId="{C92C4566-C3F5-464C-8172-82D6B7C62A9F}" dt="2023-06-23T01:14:51.305" v="4702" actId="14100"/>
          <ac:cxnSpMkLst>
            <pc:docMk/>
            <pc:sldMk cId="0" sldId="313"/>
            <ac:cxnSpMk id="3465" creationId="{00000000-0000-0000-0000-000000000000}"/>
          </ac:cxnSpMkLst>
        </pc:cxnChg>
        <pc:cxnChg chg="mod">
          <ac:chgData name="Chris" userId="c710a3d5d1d59391" providerId="LiveId" clId="{C92C4566-C3F5-464C-8172-82D6B7C62A9F}" dt="2023-06-23T01:15:31.741" v="4739" actId="14100"/>
          <ac:cxnSpMkLst>
            <pc:docMk/>
            <pc:sldMk cId="0" sldId="313"/>
            <ac:cxnSpMk id="3466" creationId="{00000000-0000-0000-0000-000000000000}"/>
          </ac:cxnSpMkLst>
        </pc:cxnChg>
      </pc:sldChg>
      <pc:sldChg chg="delSp modSp mod modNotesTx">
        <pc:chgData name="Chris" userId="c710a3d5d1d59391" providerId="LiveId" clId="{C92C4566-C3F5-464C-8172-82D6B7C62A9F}" dt="2023-06-23T01:54:26.245" v="5080" actId="20577"/>
        <pc:sldMkLst>
          <pc:docMk/>
          <pc:sldMk cId="0" sldId="314"/>
        </pc:sldMkLst>
        <pc:spChg chg="del mod">
          <ac:chgData name="Chris" userId="c710a3d5d1d59391" providerId="LiveId" clId="{C92C4566-C3F5-464C-8172-82D6B7C62A9F}" dt="2023-06-23T01:32:17.706" v="4872" actId="21"/>
          <ac:spMkLst>
            <pc:docMk/>
            <pc:sldMk cId="0" sldId="314"/>
            <ac:spMk id="3476" creationId="{00000000-0000-0000-0000-000000000000}"/>
          </ac:spMkLst>
        </pc:spChg>
        <pc:spChg chg="mod">
          <ac:chgData name="Chris" userId="c710a3d5d1d59391" providerId="LiveId" clId="{C92C4566-C3F5-464C-8172-82D6B7C62A9F}" dt="2023-06-23T01:43:44.426" v="4992" actId="20577"/>
          <ac:spMkLst>
            <pc:docMk/>
            <pc:sldMk cId="0" sldId="314"/>
            <ac:spMk id="3477" creationId="{00000000-0000-0000-0000-000000000000}"/>
          </ac:spMkLst>
        </pc:spChg>
        <pc:spChg chg="mod">
          <ac:chgData name="Chris" userId="c710a3d5d1d59391" providerId="LiveId" clId="{C92C4566-C3F5-464C-8172-82D6B7C62A9F}" dt="2023-06-23T01:36:03.016" v="4923" actId="20577"/>
          <ac:spMkLst>
            <pc:docMk/>
            <pc:sldMk cId="0" sldId="314"/>
            <ac:spMk id="3478" creationId="{00000000-0000-0000-0000-000000000000}"/>
          </ac:spMkLst>
        </pc:spChg>
        <pc:spChg chg="mod">
          <ac:chgData name="Chris" userId="c710a3d5d1d59391" providerId="LiveId" clId="{C92C4566-C3F5-464C-8172-82D6B7C62A9F}" dt="2023-06-23T01:36:51.649" v="4939" actId="20577"/>
          <ac:spMkLst>
            <pc:docMk/>
            <pc:sldMk cId="0" sldId="314"/>
            <ac:spMk id="3479" creationId="{00000000-0000-0000-0000-000000000000}"/>
          </ac:spMkLst>
        </pc:spChg>
        <pc:spChg chg="mod">
          <ac:chgData name="Chris" userId="c710a3d5d1d59391" providerId="LiveId" clId="{C92C4566-C3F5-464C-8172-82D6B7C62A9F}" dt="2023-06-23T01:38:27.132" v="4977" actId="1076"/>
          <ac:spMkLst>
            <pc:docMk/>
            <pc:sldMk cId="0" sldId="314"/>
            <ac:spMk id="3480" creationId="{00000000-0000-0000-0000-000000000000}"/>
          </ac:spMkLst>
        </pc:spChg>
        <pc:spChg chg="mod">
          <ac:chgData name="Chris" userId="c710a3d5d1d59391" providerId="LiveId" clId="{C92C4566-C3F5-464C-8172-82D6B7C62A9F}" dt="2023-06-23T01:42:19.755" v="4979" actId="1076"/>
          <ac:spMkLst>
            <pc:docMk/>
            <pc:sldMk cId="0" sldId="314"/>
            <ac:spMk id="3481" creationId="{00000000-0000-0000-0000-000000000000}"/>
          </ac:spMkLst>
        </pc:spChg>
      </pc:sldChg>
      <pc:sldChg chg="delSp del mod">
        <pc:chgData name="Chris" userId="c710a3d5d1d59391" providerId="LiveId" clId="{C92C4566-C3F5-464C-8172-82D6B7C62A9F}" dt="2023-06-23T01:55:47.939" v="5087" actId="2696"/>
        <pc:sldMkLst>
          <pc:docMk/>
          <pc:sldMk cId="0" sldId="315"/>
        </pc:sldMkLst>
        <pc:spChg chg="del">
          <ac:chgData name="Chris" userId="c710a3d5d1d59391" providerId="LiveId" clId="{C92C4566-C3F5-464C-8172-82D6B7C62A9F}" dt="2023-06-23T01:54:47.541" v="5081" actId="21"/>
          <ac:spMkLst>
            <pc:docMk/>
            <pc:sldMk cId="0" sldId="315"/>
            <ac:spMk id="3577" creationId="{00000000-0000-0000-0000-000000000000}"/>
          </ac:spMkLst>
        </pc:spChg>
      </pc:sldChg>
      <pc:sldChg chg="del">
        <pc:chgData name="Chris" userId="c710a3d5d1d59391" providerId="LiveId" clId="{C92C4566-C3F5-464C-8172-82D6B7C62A9F}" dt="2023-06-21T02:49:22.548" v="1612" actId="2696"/>
        <pc:sldMkLst>
          <pc:docMk/>
          <pc:sldMk cId="0" sldId="316"/>
        </pc:sldMkLst>
      </pc:sldChg>
      <pc:sldChg chg="del">
        <pc:chgData name="Chris" userId="c710a3d5d1d59391" providerId="LiveId" clId="{C92C4566-C3F5-464C-8172-82D6B7C62A9F}" dt="2023-06-22T23:47:23.205" v="4067" actId="2696"/>
        <pc:sldMkLst>
          <pc:docMk/>
          <pc:sldMk cId="0" sldId="317"/>
        </pc:sldMkLst>
      </pc:sldChg>
      <pc:sldChg chg="addSp delSp modSp mod ord modNotesTx">
        <pc:chgData name="Chris" userId="c710a3d5d1d59391" providerId="LiveId" clId="{C92C4566-C3F5-464C-8172-82D6B7C62A9F}" dt="2023-06-23T01:53:49.604" v="5074" actId="20577"/>
        <pc:sldMkLst>
          <pc:docMk/>
          <pc:sldMk cId="0" sldId="318"/>
        </pc:sldMkLst>
        <pc:spChg chg="add del mod">
          <ac:chgData name="Chris" userId="c710a3d5d1d59391" providerId="LiveId" clId="{C92C4566-C3F5-464C-8172-82D6B7C62A9F}" dt="2023-06-23T01:45:39.934" v="5038"/>
          <ac:spMkLst>
            <pc:docMk/>
            <pc:sldMk cId="0" sldId="318"/>
            <ac:spMk id="2" creationId="{A415EC45-BDC1-CF7F-83EF-79109F0DAE83}"/>
          </ac:spMkLst>
        </pc:spChg>
        <pc:spChg chg="add mod">
          <ac:chgData name="Chris" userId="c710a3d5d1d59391" providerId="LiveId" clId="{C92C4566-C3F5-464C-8172-82D6B7C62A9F}" dt="2023-06-23T01:48:18.743" v="5058" actId="1076"/>
          <ac:spMkLst>
            <pc:docMk/>
            <pc:sldMk cId="0" sldId="318"/>
            <ac:spMk id="3" creationId="{464DC44C-3F6D-3014-B3DF-0BC546E5596C}"/>
          </ac:spMkLst>
        </pc:spChg>
        <pc:spChg chg="mod">
          <ac:chgData name="Chris" userId="c710a3d5d1d59391" providerId="LiveId" clId="{C92C4566-C3F5-464C-8172-82D6B7C62A9F}" dt="2023-06-23T01:45:23.165" v="5034" actId="1076"/>
          <ac:spMkLst>
            <pc:docMk/>
            <pc:sldMk cId="0" sldId="318"/>
            <ac:spMk id="4353" creationId="{00000000-0000-0000-0000-000000000000}"/>
          </ac:spMkLst>
        </pc:spChg>
        <pc:grpChg chg="mod">
          <ac:chgData name="Chris" userId="c710a3d5d1d59391" providerId="LiveId" clId="{C92C4566-C3F5-464C-8172-82D6B7C62A9F}" dt="2023-06-21T02:14:43.808" v="1175" actId="1076"/>
          <ac:grpSpMkLst>
            <pc:docMk/>
            <pc:sldMk cId="0" sldId="318"/>
            <ac:grpSpMk id="4437" creationId="{00000000-0000-0000-0000-000000000000}"/>
          </ac:grpSpMkLst>
        </pc:grpChg>
      </pc:sldChg>
      <pc:sldChg chg="addSp modSp new mod">
        <pc:chgData name="Chris" userId="c710a3d5d1d59391" providerId="LiveId" clId="{C92C4566-C3F5-464C-8172-82D6B7C62A9F}" dt="2023-06-23T01:59:44.255" v="5116" actId="1076"/>
        <pc:sldMkLst>
          <pc:docMk/>
          <pc:sldMk cId="1623971099" sldId="319"/>
        </pc:sldMkLst>
        <pc:spChg chg="mod">
          <ac:chgData name="Chris" userId="c710a3d5d1d59391" providerId="LiveId" clId="{C92C4566-C3F5-464C-8172-82D6B7C62A9F}" dt="2023-06-23T01:57:56.675" v="5115" actId="20577"/>
          <ac:spMkLst>
            <pc:docMk/>
            <pc:sldMk cId="1623971099" sldId="319"/>
            <ac:spMk id="2" creationId="{437AA849-B222-137F-1913-036C428C1393}"/>
          </ac:spMkLst>
        </pc:spChg>
        <pc:spChg chg="mod">
          <ac:chgData name="Chris" userId="c710a3d5d1d59391" providerId="LiveId" clId="{C92C4566-C3F5-464C-8172-82D6B7C62A9F}" dt="2023-06-23T01:59:44.255" v="5116" actId="1076"/>
          <ac:spMkLst>
            <pc:docMk/>
            <pc:sldMk cId="1623971099" sldId="319"/>
            <ac:spMk id="3" creationId="{30A83A21-1B55-F387-1373-C0D042825558}"/>
          </ac:spMkLst>
        </pc:spChg>
        <pc:picChg chg="add mod">
          <ac:chgData name="Chris" userId="c710a3d5d1d59391" providerId="LiveId" clId="{C92C4566-C3F5-464C-8172-82D6B7C62A9F}" dt="2023-06-23T01:55:42.693" v="5086" actId="1076"/>
          <ac:picMkLst>
            <pc:docMk/>
            <pc:sldMk cId="1623971099" sldId="319"/>
            <ac:picMk id="4" creationId="{509AE4BC-0D6C-3F35-7AEF-B9B9B685678A}"/>
          </ac:picMkLst>
        </pc:picChg>
      </pc:sldChg>
      <pc:sldChg chg="modSp del mod ord">
        <pc:chgData name="Chris" userId="c710a3d5d1d59391" providerId="LiveId" clId="{C92C4566-C3F5-464C-8172-82D6B7C62A9F}" dt="2023-06-22T23:47:17.964" v="4066" actId="2696"/>
        <pc:sldMkLst>
          <pc:docMk/>
          <pc:sldMk cId="1623971099" sldId="319"/>
        </pc:sldMkLst>
        <pc:spChg chg="mod">
          <ac:chgData name="Chris" userId="c710a3d5d1d59391" providerId="LiveId" clId="{C92C4566-C3F5-464C-8172-82D6B7C62A9F}" dt="2023-06-21T01:53:39.458" v="807" actId="1076"/>
          <ac:spMkLst>
            <pc:docMk/>
            <pc:sldMk cId="1623971099" sldId="319"/>
            <ac:spMk id="4651" creationId="{00000000-0000-0000-0000-000000000000}"/>
          </ac:spMkLst>
        </pc:spChg>
        <pc:grpChg chg="mod">
          <ac:chgData name="Chris" userId="c710a3d5d1d59391" providerId="LiveId" clId="{C92C4566-C3F5-464C-8172-82D6B7C62A9F}" dt="2023-06-21T01:53:42.656" v="808" actId="1076"/>
          <ac:grpSpMkLst>
            <pc:docMk/>
            <pc:sldMk cId="1623971099" sldId="319"/>
            <ac:grpSpMk id="4564" creationId="{00000000-0000-0000-0000-000000000000}"/>
          </ac:grpSpMkLst>
        </pc:grpChg>
      </pc:sldChg>
      <pc:sldChg chg="new del">
        <pc:chgData name="Chris" userId="c710a3d5d1d59391" providerId="LiveId" clId="{C92C4566-C3F5-464C-8172-82D6B7C62A9F}" dt="2023-06-23T01:55:15.224" v="5083" actId="2696"/>
        <pc:sldMkLst>
          <pc:docMk/>
          <pc:sldMk cId="2880518016" sldId="319"/>
        </pc:sldMkLst>
      </pc:sldChg>
      <pc:sldChg chg="del">
        <pc:chgData name="Chris" userId="c710a3d5d1d59391" providerId="LiveId" clId="{C92C4566-C3F5-464C-8172-82D6B7C62A9F}" dt="2023-06-21T02:49:13.578" v="1611" actId="2696"/>
        <pc:sldMkLst>
          <pc:docMk/>
          <pc:sldMk cId="0" sldId="320"/>
        </pc:sldMkLst>
      </pc:sldChg>
      <pc:sldChg chg="del">
        <pc:chgData name="Chris" userId="c710a3d5d1d59391" providerId="LiveId" clId="{C92C4566-C3F5-464C-8172-82D6B7C62A9F}" dt="2023-06-21T01:53:00.813" v="801" actId="2696"/>
        <pc:sldMkLst>
          <pc:docMk/>
          <pc:sldMk cId="0" sldId="321"/>
        </pc:sldMkLst>
      </pc:sldChg>
      <pc:sldChg chg="del">
        <pc:chgData name="Chris" userId="c710a3d5d1d59391" providerId="LiveId" clId="{C92C4566-C3F5-464C-8172-82D6B7C62A9F}" dt="2023-06-21T01:52:57.159" v="800" actId="2696"/>
        <pc:sldMkLst>
          <pc:docMk/>
          <pc:sldMk cId="0" sldId="322"/>
        </pc:sldMkLst>
      </pc:sldChg>
      <pc:sldChg chg="del">
        <pc:chgData name="Chris" userId="c710a3d5d1d59391" providerId="LiveId" clId="{C92C4566-C3F5-464C-8172-82D6B7C62A9F}" dt="2023-06-21T01:52:53.451" v="799" actId="2696"/>
        <pc:sldMkLst>
          <pc:docMk/>
          <pc:sldMk cId="0" sldId="323"/>
        </pc:sldMkLst>
      </pc:sldChg>
      <pc:sldChg chg="del">
        <pc:chgData name="Chris" userId="c710a3d5d1d59391" providerId="LiveId" clId="{C92C4566-C3F5-464C-8172-82D6B7C62A9F}" dt="2023-06-21T01:52:44.370" v="798" actId="2696"/>
        <pc:sldMkLst>
          <pc:docMk/>
          <pc:sldMk cId="0" sldId="324"/>
        </pc:sldMkLst>
      </pc:sldChg>
      <pc:sldChg chg="del">
        <pc:chgData name="Chris" userId="c710a3d5d1d59391" providerId="LiveId" clId="{C92C4566-C3F5-464C-8172-82D6B7C62A9F}" dt="2023-06-21T01:52:40.420" v="797" actId="2696"/>
        <pc:sldMkLst>
          <pc:docMk/>
          <pc:sldMk cId="0" sldId="325"/>
        </pc:sldMkLst>
      </pc:sldChg>
      <pc:sldChg chg="del">
        <pc:chgData name="Chris" userId="c710a3d5d1d59391" providerId="LiveId" clId="{C92C4566-C3F5-464C-8172-82D6B7C62A9F}" dt="2023-06-22T23:47:14.584" v="4065" actId="2696"/>
        <pc:sldMkLst>
          <pc:docMk/>
          <pc:sldMk cId="0" sldId="326"/>
        </pc:sldMkLst>
      </pc:sldChg>
      <pc:sldChg chg="del">
        <pc:chgData name="Chris" userId="c710a3d5d1d59391" providerId="LiveId" clId="{C92C4566-C3F5-464C-8172-82D6B7C62A9F}" dt="2023-06-21T01:52:36.341" v="796" actId="2696"/>
        <pc:sldMkLst>
          <pc:docMk/>
          <pc:sldMk cId="0" sldId="327"/>
        </pc:sldMkLst>
      </pc:sldChg>
      <pc:sldChg chg="del">
        <pc:chgData name="Chris" userId="c710a3d5d1d59391" providerId="LiveId" clId="{C92C4566-C3F5-464C-8172-82D6B7C62A9F}" dt="2023-06-21T01:52:31.068" v="795" actId="2696"/>
        <pc:sldMkLst>
          <pc:docMk/>
          <pc:sldMk cId="0" sldId="328"/>
        </pc:sldMkLst>
      </pc:sldChg>
      <pc:sldChg chg="del">
        <pc:chgData name="Chris" userId="c710a3d5d1d59391" providerId="LiveId" clId="{C92C4566-C3F5-464C-8172-82D6B7C62A9F}" dt="2023-06-21T01:52:27.143" v="794" actId="2696"/>
        <pc:sldMkLst>
          <pc:docMk/>
          <pc:sldMk cId="0" sldId="329"/>
        </pc:sldMkLst>
      </pc:sldChg>
      <pc:sldChg chg="del">
        <pc:chgData name="Chris" userId="c710a3d5d1d59391" providerId="LiveId" clId="{C92C4566-C3F5-464C-8172-82D6B7C62A9F}" dt="2023-06-21T01:52:18.477" v="793" actId="2696"/>
        <pc:sldMkLst>
          <pc:docMk/>
          <pc:sldMk cId="0" sldId="330"/>
        </pc:sldMkLst>
      </pc:sldChg>
      <pc:sldChg chg="del">
        <pc:chgData name="Chris" userId="c710a3d5d1d59391" providerId="LiveId" clId="{C92C4566-C3F5-464C-8172-82D6B7C62A9F}" dt="2023-06-21T01:52:14.698" v="792" actId="2696"/>
        <pc:sldMkLst>
          <pc:docMk/>
          <pc:sldMk cId="0" sldId="331"/>
        </pc:sldMkLst>
      </pc:sldChg>
      <pc:sldChg chg="del">
        <pc:chgData name="Chris" userId="c710a3d5d1d59391" providerId="LiveId" clId="{C92C4566-C3F5-464C-8172-82D6B7C62A9F}" dt="2023-06-21T01:52:10.729" v="791" actId="2696"/>
        <pc:sldMkLst>
          <pc:docMk/>
          <pc:sldMk cId="0" sldId="332"/>
        </pc:sldMkLst>
      </pc:sldChg>
      <pc:sldChg chg="del">
        <pc:chgData name="Chris" userId="c710a3d5d1d59391" providerId="LiveId" clId="{C92C4566-C3F5-464C-8172-82D6B7C62A9F}" dt="2023-06-21T01:52:06.713" v="790" actId="2696"/>
        <pc:sldMkLst>
          <pc:docMk/>
          <pc:sldMk cId="0" sldId="333"/>
        </pc:sldMkLst>
      </pc:sldChg>
      <pc:sldChg chg="del">
        <pc:chgData name="Chris" userId="c710a3d5d1d59391" providerId="LiveId" clId="{C92C4566-C3F5-464C-8172-82D6B7C62A9F}" dt="2023-06-21T01:52:02.873" v="789" actId="2696"/>
        <pc:sldMkLst>
          <pc:docMk/>
          <pc:sldMk cId="0" sldId="334"/>
        </pc:sldMkLst>
      </pc:sldChg>
      <pc:sldChg chg="del">
        <pc:chgData name="Chris" userId="c710a3d5d1d59391" providerId="LiveId" clId="{C92C4566-C3F5-464C-8172-82D6B7C62A9F}" dt="2023-06-21T01:51:56.708" v="788" actId="2696"/>
        <pc:sldMkLst>
          <pc:docMk/>
          <pc:sldMk cId="0" sldId="335"/>
        </pc:sldMkLst>
      </pc:sldChg>
      <pc:sldChg chg="del">
        <pc:chgData name="Chris" userId="c710a3d5d1d59391" providerId="LiveId" clId="{C92C4566-C3F5-464C-8172-82D6B7C62A9F}" dt="2023-06-21T01:51:53.652" v="787" actId="2696"/>
        <pc:sldMkLst>
          <pc:docMk/>
          <pc:sldMk cId="0" sldId="336"/>
        </pc:sldMkLst>
      </pc:sldChg>
      <pc:sldChg chg="del">
        <pc:chgData name="Chris" userId="c710a3d5d1d59391" providerId="LiveId" clId="{C92C4566-C3F5-464C-8172-82D6B7C62A9F}" dt="2023-06-21T01:51:48.753" v="786" actId="2696"/>
        <pc:sldMkLst>
          <pc:docMk/>
          <pc:sldMk cId="0" sldId="337"/>
        </pc:sldMkLst>
      </pc:sldChg>
      <pc:sldChg chg="del">
        <pc:chgData name="Chris" userId="c710a3d5d1d59391" providerId="LiveId" clId="{C92C4566-C3F5-464C-8172-82D6B7C62A9F}" dt="2023-06-21T01:51:43.472" v="785" actId="2696"/>
        <pc:sldMkLst>
          <pc:docMk/>
          <pc:sldMk cId="0" sldId="338"/>
        </pc:sldMkLst>
      </pc:sldChg>
      <pc:sldChg chg="del">
        <pc:chgData name="Chris" userId="c710a3d5d1d59391" providerId="LiveId" clId="{C92C4566-C3F5-464C-8172-82D6B7C62A9F}" dt="2023-06-21T01:51:37.268" v="784" actId="2696"/>
        <pc:sldMkLst>
          <pc:docMk/>
          <pc:sldMk cId="0" sldId="339"/>
        </pc:sldMkLst>
      </pc:sldChg>
      <pc:sldChg chg="addSp delSp modSp del mod modNotes">
        <pc:chgData name="Chris" userId="c710a3d5d1d59391" providerId="LiveId" clId="{C92C4566-C3F5-464C-8172-82D6B7C62A9F}" dt="2023-06-22T23:47:09.090" v="4064" actId="2696"/>
        <pc:sldMkLst>
          <pc:docMk/>
          <pc:sldMk cId="0" sldId="340"/>
        </pc:sldMkLst>
        <pc:grpChg chg="mod">
          <ac:chgData name="Chris" userId="c710a3d5d1d59391" providerId="LiveId" clId="{C92C4566-C3F5-464C-8172-82D6B7C62A9F}" dt="2023-06-21T02:43:10.450" v="1499" actId="1076"/>
          <ac:grpSpMkLst>
            <pc:docMk/>
            <pc:sldMk cId="0" sldId="340"/>
            <ac:grpSpMk id="20131" creationId="{00000000-0000-0000-0000-000000000000}"/>
          </ac:grpSpMkLst>
        </pc:grpChg>
        <pc:grpChg chg="mod">
          <ac:chgData name="Chris" userId="c710a3d5d1d59391" providerId="LiveId" clId="{C92C4566-C3F5-464C-8172-82D6B7C62A9F}" dt="2023-06-21T02:41:39.614" v="1495" actId="1076"/>
          <ac:grpSpMkLst>
            <pc:docMk/>
            <pc:sldMk cId="0" sldId="340"/>
            <ac:grpSpMk id="20151" creationId="{00000000-0000-0000-0000-000000000000}"/>
          </ac:grpSpMkLst>
        </pc:grpChg>
        <pc:grpChg chg="mod">
          <ac:chgData name="Chris" userId="c710a3d5d1d59391" providerId="LiveId" clId="{C92C4566-C3F5-464C-8172-82D6B7C62A9F}" dt="2023-06-21T02:43:31.520" v="1501" actId="1076"/>
          <ac:grpSpMkLst>
            <pc:docMk/>
            <pc:sldMk cId="0" sldId="340"/>
            <ac:grpSpMk id="20161" creationId="{00000000-0000-0000-0000-000000000000}"/>
          </ac:grpSpMkLst>
        </pc:grpChg>
        <pc:picChg chg="add del">
          <ac:chgData name="Chris" userId="c710a3d5d1d59391" providerId="LiveId" clId="{C92C4566-C3F5-464C-8172-82D6B7C62A9F}" dt="2023-06-21T02:40:23.228" v="1489"/>
          <ac:picMkLst>
            <pc:docMk/>
            <pc:sldMk cId="0" sldId="340"/>
            <ac:picMk id="2" creationId="{413F0AAE-7E22-65C8-87D2-D846261C7D5F}"/>
          </ac:picMkLst>
        </pc:picChg>
      </pc:sldChg>
      <pc:sldChg chg="del">
        <pc:chgData name="Chris" userId="c710a3d5d1d59391" providerId="LiveId" clId="{C92C4566-C3F5-464C-8172-82D6B7C62A9F}" dt="2023-06-21T01:51:27.492" v="783" actId="2696"/>
        <pc:sldMkLst>
          <pc:docMk/>
          <pc:sldMk cId="0" sldId="341"/>
        </pc:sldMkLst>
      </pc:sldChg>
      <pc:sldMasterChg chg="delSldLayout">
        <pc:chgData name="Chris" userId="c710a3d5d1d59391" providerId="LiveId" clId="{C92C4566-C3F5-464C-8172-82D6B7C62A9F}" dt="2023-06-23T01:55:47.939" v="5087" actId="2696"/>
        <pc:sldMasterMkLst>
          <pc:docMk/>
          <pc:sldMasterMk cId="0" sldId="2147483690"/>
        </pc:sldMasterMkLst>
        <pc:sldLayoutChg chg="del">
          <pc:chgData name="Chris" userId="c710a3d5d1d59391" providerId="LiveId" clId="{C92C4566-C3F5-464C-8172-82D6B7C62A9F}" dt="2023-06-19T23:33:11.432" v="83" actId="2696"/>
          <pc:sldLayoutMkLst>
            <pc:docMk/>
            <pc:sldMasterMk cId="0" sldId="2147483690"/>
            <pc:sldLayoutMk cId="0" sldId="2147483650"/>
          </pc:sldLayoutMkLst>
        </pc:sldLayoutChg>
        <pc:sldLayoutChg chg="del">
          <pc:chgData name="Chris" userId="c710a3d5d1d59391" providerId="LiveId" clId="{C92C4566-C3F5-464C-8172-82D6B7C62A9F}" dt="2023-06-22T23:48:31.893" v="4076" actId="2696"/>
          <pc:sldLayoutMkLst>
            <pc:docMk/>
            <pc:sldMasterMk cId="0" sldId="2147483690"/>
            <pc:sldLayoutMk cId="0" sldId="2147483651"/>
          </pc:sldLayoutMkLst>
        </pc:sldLayoutChg>
        <pc:sldLayoutChg chg="del">
          <pc:chgData name="Chris" userId="c710a3d5d1d59391" providerId="LiveId" clId="{C92C4566-C3F5-464C-8172-82D6B7C62A9F}" dt="2023-06-21T01:57:12.168" v="825" actId="2696"/>
          <pc:sldLayoutMkLst>
            <pc:docMk/>
            <pc:sldMasterMk cId="0" sldId="2147483690"/>
            <pc:sldLayoutMk cId="0" sldId="2147483654"/>
          </pc:sldLayoutMkLst>
        </pc:sldLayoutChg>
        <pc:sldLayoutChg chg="del">
          <pc:chgData name="Chris" userId="c710a3d5d1d59391" providerId="LiveId" clId="{C92C4566-C3F5-464C-8172-82D6B7C62A9F}" dt="2023-06-21T01:57:22.523" v="826" actId="2696"/>
          <pc:sldLayoutMkLst>
            <pc:docMk/>
            <pc:sldMasterMk cId="0" sldId="2147483690"/>
            <pc:sldLayoutMk cId="0" sldId="2147483664"/>
          </pc:sldLayoutMkLst>
        </pc:sldLayoutChg>
        <pc:sldLayoutChg chg="del">
          <pc:chgData name="Chris" userId="c710a3d5d1d59391" providerId="LiveId" clId="{C92C4566-C3F5-464C-8172-82D6B7C62A9F}" dt="2023-06-21T01:57:26.785" v="827" actId="2696"/>
          <pc:sldLayoutMkLst>
            <pc:docMk/>
            <pc:sldMasterMk cId="0" sldId="2147483690"/>
            <pc:sldLayoutMk cId="0" sldId="2147483665"/>
          </pc:sldLayoutMkLst>
        </pc:sldLayoutChg>
        <pc:sldLayoutChg chg="del">
          <pc:chgData name="Chris" userId="c710a3d5d1d59391" providerId="LiveId" clId="{C92C4566-C3F5-464C-8172-82D6B7C62A9F}" dt="2023-06-21T01:56:46.177" v="823" actId="2696"/>
          <pc:sldLayoutMkLst>
            <pc:docMk/>
            <pc:sldMasterMk cId="0" sldId="2147483690"/>
            <pc:sldLayoutMk cId="0" sldId="2147483667"/>
          </pc:sldLayoutMkLst>
        </pc:sldLayoutChg>
        <pc:sldLayoutChg chg="del">
          <pc:chgData name="Chris" userId="c710a3d5d1d59391" providerId="LiveId" clId="{C92C4566-C3F5-464C-8172-82D6B7C62A9F}" dt="2023-06-21T01:56:41.309" v="822" actId="2696"/>
          <pc:sldLayoutMkLst>
            <pc:docMk/>
            <pc:sldMasterMk cId="0" sldId="2147483690"/>
            <pc:sldLayoutMk cId="0" sldId="2147483668"/>
          </pc:sldLayoutMkLst>
        </pc:sldLayoutChg>
        <pc:sldLayoutChg chg="del">
          <pc:chgData name="Chris" userId="c710a3d5d1d59391" providerId="LiveId" clId="{C92C4566-C3F5-464C-8172-82D6B7C62A9F}" dt="2023-06-22T23:48:45.468" v="4078" actId="2696"/>
          <pc:sldLayoutMkLst>
            <pc:docMk/>
            <pc:sldMasterMk cId="0" sldId="2147483690"/>
            <pc:sldLayoutMk cId="0" sldId="2147483669"/>
          </pc:sldLayoutMkLst>
        </pc:sldLayoutChg>
        <pc:sldLayoutChg chg="del">
          <pc:chgData name="Chris" userId="c710a3d5d1d59391" providerId="LiveId" clId="{C92C4566-C3F5-464C-8172-82D6B7C62A9F}" dt="2023-06-23T01:08:41.933" v="4537" actId="2696"/>
          <pc:sldLayoutMkLst>
            <pc:docMk/>
            <pc:sldMasterMk cId="0" sldId="2147483690"/>
            <pc:sldLayoutMk cId="0" sldId="2147483670"/>
          </pc:sldLayoutMkLst>
        </pc:sldLayoutChg>
        <pc:sldLayoutChg chg="del">
          <pc:chgData name="Chris" userId="c710a3d5d1d59391" providerId="LiveId" clId="{C92C4566-C3F5-464C-8172-82D6B7C62A9F}" dt="2023-06-22T23:47:23.205" v="4067" actId="2696"/>
          <pc:sldLayoutMkLst>
            <pc:docMk/>
            <pc:sldMasterMk cId="0" sldId="2147483690"/>
            <pc:sldLayoutMk cId="0" sldId="2147483672"/>
          </pc:sldLayoutMkLst>
        </pc:sldLayoutChg>
        <pc:sldLayoutChg chg="del">
          <pc:chgData name="Chris" userId="c710a3d5d1d59391" providerId="LiveId" clId="{C92C4566-C3F5-464C-8172-82D6B7C62A9F}" dt="2023-06-22T23:25:19.211" v="3956" actId="2696"/>
          <pc:sldLayoutMkLst>
            <pc:docMk/>
            <pc:sldMasterMk cId="0" sldId="2147483690"/>
            <pc:sldLayoutMk cId="0" sldId="2147483673"/>
          </pc:sldLayoutMkLst>
        </pc:sldLayoutChg>
        <pc:sldLayoutChg chg="del">
          <pc:chgData name="Chris" userId="c710a3d5d1d59391" providerId="LiveId" clId="{C92C4566-C3F5-464C-8172-82D6B7C62A9F}" dt="2023-06-22T23:47:37.315" v="4069" actId="2696"/>
          <pc:sldLayoutMkLst>
            <pc:docMk/>
            <pc:sldMasterMk cId="0" sldId="2147483690"/>
            <pc:sldLayoutMk cId="0" sldId="2147483676"/>
          </pc:sldLayoutMkLst>
        </pc:sldLayoutChg>
        <pc:sldLayoutChg chg="del">
          <pc:chgData name="Chris" userId="c710a3d5d1d59391" providerId="LiveId" clId="{C92C4566-C3F5-464C-8172-82D6B7C62A9F}" dt="2023-06-22T23:49:02.298" v="4079" actId="2696"/>
          <pc:sldLayoutMkLst>
            <pc:docMk/>
            <pc:sldMasterMk cId="0" sldId="2147483690"/>
            <pc:sldLayoutMk cId="0" sldId="2147483677"/>
          </pc:sldLayoutMkLst>
        </pc:sldLayoutChg>
        <pc:sldLayoutChg chg="del">
          <pc:chgData name="Chris" userId="c710a3d5d1d59391" providerId="LiveId" clId="{C92C4566-C3F5-464C-8172-82D6B7C62A9F}" dt="2023-06-21T01:53:00.813" v="801" actId="2696"/>
          <pc:sldLayoutMkLst>
            <pc:docMk/>
            <pc:sldMasterMk cId="0" sldId="2147483690"/>
            <pc:sldLayoutMk cId="0" sldId="2147483678"/>
          </pc:sldLayoutMkLst>
        </pc:sldLayoutChg>
        <pc:sldLayoutChg chg="del">
          <pc:chgData name="Chris" userId="c710a3d5d1d59391" providerId="LiveId" clId="{C92C4566-C3F5-464C-8172-82D6B7C62A9F}" dt="2023-06-22T23:48:05.448" v="4073" actId="2696"/>
          <pc:sldLayoutMkLst>
            <pc:docMk/>
            <pc:sldMasterMk cId="0" sldId="2147483690"/>
            <pc:sldLayoutMk cId="0" sldId="2147483682"/>
          </pc:sldLayoutMkLst>
        </pc:sldLayoutChg>
        <pc:sldLayoutChg chg="del">
          <pc:chgData name="Chris" userId="c710a3d5d1d59391" providerId="LiveId" clId="{C92C4566-C3F5-464C-8172-82D6B7C62A9F}" dt="2023-06-22T23:48:01.523" v="4072" actId="2696"/>
          <pc:sldLayoutMkLst>
            <pc:docMk/>
            <pc:sldMasterMk cId="0" sldId="2147483690"/>
            <pc:sldLayoutMk cId="0" sldId="2147483684"/>
          </pc:sldLayoutMkLst>
        </pc:sldLayoutChg>
        <pc:sldLayoutChg chg="del">
          <pc:chgData name="Chris" userId="c710a3d5d1d59391" providerId="LiveId" clId="{C92C4566-C3F5-464C-8172-82D6B7C62A9F}" dt="2023-06-21T01:56:49.265" v="824" actId="2696"/>
          <pc:sldLayoutMkLst>
            <pc:docMk/>
            <pc:sldMasterMk cId="0" sldId="2147483690"/>
            <pc:sldLayoutMk cId="0" sldId="2147483685"/>
          </pc:sldLayoutMkLst>
        </pc:sldLayoutChg>
        <pc:sldLayoutChg chg="del">
          <pc:chgData name="Chris" userId="c710a3d5d1d59391" providerId="LiveId" clId="{C92C4566-C3F5-464C-8172-82D6B7C62A9F}" dt="2023-06-22T23:49:14.172" v="4080" actId="2696"/>
          <pc:sldLayoutMkLst>
            <pc:docMk/>
            <pc:sldMasterMk cId="0" sldId="2147483690"/>
            <pc:sldLayoutMk cId="0" sldId="2147483687"/>
          </pc:sldLayoutMkLst>
        </pc:sldLayoutChg>
        <pc:sldLayoutChg chg="del">
          <pc:chgData name="Chris" userId="c710a3d5d1d59391" providerId="LiveId" clId="{C92C4566-C3F5-464C-8172-82D6B7C62A9F}" dt="2023-06-23T01:55:47.939" v="5087" actId="2696"/>
          <pc:sldLayoutMkLst>
            <pc:docMk/>
            <pc:sldMasterMk cId="0" sldId="2147483690"/>
            <pc:sldLayoutMk cId="0" sldId="2147483688"/>
          </pc:sldLayoutMkLst>
        </pc:sldLayoutChg>
      </pc:sldMasterChg>
      <pc:sldMasterChg chg="del delSldLayout">
        <pc:chgData name="Chris" userId="c710a3d5d1d59391" providerId="LiveId" clId="{C92C4566-C3F5-464C-8172-82D6B7C62A9F}" dt="2023-06-22T23:47:14.584" v="4065" actId="2696"/>
        <pc:sldMasterMkLst>
          <pc:docMk/>
          <pc:sldMasterMk cId="0" sldId="2147483691"/>
        </pc:sldMasterMkLst>
        <pc:sldLayoutChg chg="del">
          <pc:chgData name="Chris" userId="c710a3d5d1d59391" providerId="LiveId" clId="{C92C4566-C3F5-464C-8172-82D6B7C62A9F}" dt="2023-06-22T23:47:14.584" v="4065" actId="2696"/>
          <pc:sldLayoutMkLst>
            <pc:docMk/>
            <pc:sldMasterMk cId="0" sldId="2147483691"/>
            <pc:sldLayoutMk cId="0"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6f39c49baf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6f39c49baf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Stratus Motor campaign by Chris Couleas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ba8d14178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ba8d14178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Reddit can be a good way to get people to talk about the company where they can share ideas, complaints, interests, jokes, and reviews. Stratus can use this opportunity to adjust and grow while creating a space for fun.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LinkedIn can be a professional platform for the company to connect with buyers, those interested in the company, and find potential employees who want to be apart of what the company stands for. Stratus can also promote its mission statement and what it expects from those who want to be affiliated with them.</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b5eae2020c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b5eae2020c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Stratus provides customizable vehicles for everyone. Stratus prides itself on manufacturing reliably unique vehicles where customers can get involved in the design process. Customers may feel a sense of freedom and joy from the products. Although the vehicles are carefully crafted by the company, aspects of the vehicles can be altered by customers through the wide-range of interchangeable parts provided by the motor vehicle company. The main goal is to give the customers the power to design their own vehicle while providing an easy transaction process. Stratus wants people to love every minute of their experience whether it’s on the road or with our employees. Involvement with the company should be easy and satisfying.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customer’s perception of the buying process when it comes to dealerships is not overly positive. They generally dread the experience and feel as though they are being taken advantage of. 88% of car buyers say that trust and transparency is important to them and 55% say they will consider spending more on products if they feel they are treated right (Walden, 2023). Many buyers, however, indicate deals fall through because of negotiations about financing where transparency was lacking. Stratus understands these issues and is determined to create a space where people feel less stress and pressure from a sales and finance team.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Customers also want to have the ability to utilize digital tools when purchasing a vehicle. 67% of buyers prefer digital tools for an easier buying experience. Nearly 45% of buyers say digital tools are easy to use compared to purchasing in person where it is difficult. Stratus gives people the opportunity to do both. For those who are not familiar with online tools, dealerships will be there to assist with anything. For those who prefer to use the online tools, Stratus provides a simple step by step process to aid in making a purchase. Finance teams that are both online and off are well-versed and screened by the company to ensure they are the best when it comes to helping customers.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purchasing, customers will be given instructions by the sales team on how to pick their vehicles and if they prefer, they can decide on one that was already manufactured by the company. The finance team will give customers a variety of payment options without the typical pressure one experiences from other dealerships. All aspects of the company will be stress-free without the usual negotiations. If people are unhappy, they can notify headquarters and an evaluation of the dealership will be conducted. If problems are proven to be accurate, the company will take the appropriate action.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Walden, S. (2023, January 31). New Survey Finds Trust is Key in Successful Car Buying Experiences. USA Today. https://www.usatoday.com/story/sponsor-story/capital-one/2023/01/31/new-survey-finds-trust-key-successful-car-buying-experiences/11150069002/</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6ed1d3ee59_0_10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6ed1d3ee59_0_10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targeted audience is between the ages of 18 and 75 with no gender or race in mind. Younger audiences, however, will most likely utilize the online features while older audiences will most likely visit showrooms. Vehicle models should appeal to people of all kinds. When marketing, Stratus will not favor or specify one demographic over another. The vehicles will be affordable and attractive enough for people of all social statuses. They will not appear to be cheap or overly luxurious. Some models, however, will be designed to highlight aspects of luxury so if an upper-class buyer is interested, they can choose to enhance features. Stratus wants people to see the brand as one that is in-tune with individual buyers. Most brands are looked at as luxury or normal, but Stratus aims to be in a class of its own. You want luxury, you buy a Mercedes. You want normal, you buy a Toyota. You want to be independent from both, you buy a Stratus.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ba8d14178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ba8d14178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Stratus’ niche is car buyers who want to feel connected to their vehicles where their voice can be heard. They want people to see the company as interesting and unique while keeping them in mind above all else. Buyers who like to feel proud of their car and not look at it as an A to B product. Stratus wants to attract those who have a love for cars and need to be excited every time they go out on a drive. It is not always about the destination but the adventure getting there. Many motor companies provide stylish cars that are meant to both get you to where you’re going and have the reliability to back it up. But Stratus’ buying experience is a step above the rest. No other company requires its employees to provide a stress-free environment as well as an option to purchase entirely online or in-person. Stratus also wants to help contribute to charities all over the world where much of the profits go to those in need.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g6f39c49ba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4" name="Google Shape;1934;g6f39c49ba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Strengths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Monitors employees and keeps dealerships liable for both performance issues as well as the treatment of others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Allows ease of buying by catering to those interested in purchasing online or at the dealership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Provides unique and reliable products that are made from quality material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Has a great image for supporting charities and less fortunate people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Weaknesses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Might struggle with those who are uncomfortable with the variety of options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Some might find it hard to decide and would prefer a simpler method. Just select and purchase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Might not produce higher than normal revenue due to donations to charities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Opportunities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Manufacture a wide range of vehicles, even body styles that weren’t explored previously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Explore the restoration of body styles that were previously eliminated by other brands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Develop an interesting reputation for being unique and remembered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Learning what customers want through social media and surveys to adapt and change if needed</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Threats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Companies that can market better or have a longer loyalty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Elderly consumers might not understand and go to the competition for purchasing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Issues with the website might limit the ways people purchase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Designs are too extreme for certain customers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Wide range of customizations might slow production down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b5eae2020c_0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5" name="Google Shape;2315;gb5eae2020c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Stratus’ goal is to grow globally while promoting the quality of our vehicles and our strong stance on employee and customer satisfaction. We also want to be known for our positive impact on society through acts of service and support. Stratus doesn’t want to be known for the desire to be financially successful. We want to be known for uniqueness and community efforts. Stratus is determined to support equal opportunities for all peoples. They are proud to represent those who wish to stand out from the crowd and encourage youth to live their best lives while standing up for what they believe in. People shouldn’t conform to the status quo; they should break barriers and grow both intellectually and emotionally.</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ba8d14178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5" name="Google Shape;2005;gba8d14178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a variety of marketing communications that can be utilized to assist in getting the word out about the company. Stratus will pursue a variety of options such as social media, newspapers, magazines, radio broadcasts, television advertisements as well as press releases that are available on the company’s website.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p:cNvGrpSpPr/>
        <p:nvPr/>
      </p:nvGrpSpPr>
      <p:grpSpPr>
        <a:xfrm>
          <a:off x="0" y="0"/>
          <a:ext cx="0" cy="0"/>
          <a:chOff x="0" y="0"/>
          <a:chExt cx="0" cy="0"/>
        </a:xfrm>
      </p:grpSpPr>
      <p:sp>
        <p:nvSpPr>
          <p:cNvPr id="2402" name="Google Shape;2402;g92bac1024b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3" name="Google Shape;2403;g92bac1024b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During a crisis, there are concerns from a variety of different parties. Most of the parties involved include the general public, stakeholders, local officials, consumers, news media, and government entities. Therefore, to ease the worries and concerns of these parties, Stratus will implement this crisis communication plan to properly manage the situation to the best of our abilities. Stratus will properly supply information in a timely fashion that is transparent and easily understood.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Following a crisis, the main goal is to protect the lives of those affected. Although Stratus is not in charge of any medical treatments, it can provide the funding to assist hospitals in getting any supplies they may require. Stratus wants to do all it can to lower the negative impact caused by the disaster. Stratus will communicate with organizations such as the American Red Cross and will provide employees who are dedicated to the cause to donate their time to assist. As a company who holds itself to high ethical standards, Stratus would feel like it wouldn’t be living up to its values if it didn’t help. It is our mission to support as many social causes as we can.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spokesperson for Stratus should be confident and relaxed while being able to speak in a professional and direct manner. They should be respectful of questions while trying not to ignore anything or present misleading information. They need to be genuine and personable where they can form a connection to those listening. Additionally, they should dress the part as they are representing the company and its values.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0"/>
        <p:cNvGrpSpPr/>
        <p:nvPr/>
      </p:nvGrpSpPr>
      <p:grpSpPr>
        <a:xfrm>
          <a:off x="0" y="0"/>
          <a:ext cx="0" cy="0"/>
          <a:chOff x="0" y="0"/>
          <a:chExt cx="0" cy="0"/>
        </a:xfrm>
      </p:grpSpPr>
      <p:sp>
        <p:nvSpPr>
          <p:cNvPr id="2611" name="Google Shape;2611;gba8d14178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2" name="Google Shape;2612;gba8d14178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Stratus may be a company that produces products for sale and creates revenue, but the brand itself was founded on supporting civil causes and the need to encourage individuality and creativity. We want people to look at our organization and think of quality, not just for the products, but for our commitment to decency and morality. Organizations have the power to make a difference in the lives of others but neglect to do so, but not here, we want to do our part in making the world a better place. It will take a lot, but with encouragement, hopefully we can start broadening people’s minds while creating a culture of caring.</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5"/>
        <p:cNvGrpSpPr/>
        <p:nvPr/>
      </p:nvGrpSpPr>
      <p:grpSpPr>
        <a:xfrm>
          <a:off x="0" y="0"/>
          <a:ext cx="0" cy="0"/>
          <a:chOff x="0" y="0"/>
          <a:chExt cx="0" cy="0"/>
        </a:xfrm>
      </p:grpSpPr>
      <p:sp>
        <p:nvSpPr>
          <p:cNvPr id="2806" name="Google Shape;2806;g6f39c49ba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7" name="Google Shape;2807;g6f39c49ba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Being that the company cares highly about value and providing high quality materials, switching to a lower quality material would go against the company’s vows. From a business standpoint, it would be logical to switch to create a gain in revenue. Values that are established by this company do not sway, regardless of the situation. Even if profit is on the line, Stratus is determined to live out its founding principles. Without that, the company would be considered liars and unbinding to what its main focus is.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71e807b215_2_31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71e807b215_2_31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Major categories cover in the PowerPoint.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2"/>
        <p:cNvGrpSpPr/>
        <p:nvPr/>
      </p:nvGrpSpPr>
      <p:grpSpPr>
        <a:xfrm>
          <a:off x="0" y="0"/>
          <a:ext cx="0" cy="0"/>
          <a:chOff x="0" y="0"/>
          <a:chExt cx="0" cy="0"/>
        </a:xfrm>
      </p:grpSpPr>
      <p:sp>
        <p:nvSpPr>
          <p:cNvPr id="2923" name="Google Shape;2923;gba8d14178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4" name="Google Shape;2924;gba8d14178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By giving people an opportunity to make extra money in an expensive world, people will feel like their work is worth something more. Our brand is about opportunity, and this is a great opportunity for that. We also never want to make customers unhappy with prices changes, so avoiding prices hikes is a must for the company. Most brands have no issue with raising rates, but Stratus tries to be as fair as possible.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Stratus can provide family vacations and an opportunity to choose and design a vehicle if they consistently make special efforts to live out the company values and missions. For example, if an employee takes part in charitable causes while also proving to be a brand value leader within the company, they are eligible for the previously mentioned prizes. Every month a winner will be decided on by management and fellow employees. Runners up in this program will receive an extra $10,000 bonus at the end of the next pay period. A particular employee can only win once a year, however.</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9"/>
        <p:cNvGrpSpPr/>
        <p:nvPr/>
      </p:nvGrpSpPr>
      <p:grpSpPr>
        <a:xfrm>
          <a:off x="0" y="0"/>
          <a:ext cx="0" cy="0"/>
          <a:chOff x="0" y="0"/>
          <a:chExt cx="0" cy="0"/>
        </a:xfrm>
      </p:grpSpPr>
      <p:sp>
        <p:nvSpPr>
          <p:cNvPr id="3390" name="Google Shape;3390;gba8d14178f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1" name="Google Shape;3391;gba8d14178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a very difficult situation to deal with when you have limited staff and many service calls coming in. People will need to be more patient, but unfortunately that is easier said than done. Unfortunately, exceptional customer service can’t be achieved if people are unhappy with their waiting time. A statement would be put out via a PR release and a message on the phone lines if an issue does occur. An incentive, such as a discount on an oil change, if it is recorded that the wait was too lengthy will be rewarded. Customers might try to take advantage of that, however, and lie unless there is a way to monitor that. So, if push comes to shove, the ones who were able to reach a representative should receive an exceptional service as a priority over the volume of calls.</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7"/>
        <p:cNvGrpSpPr/>
        <p:nvPr/>
      </p:nvGrpSpPr>
      <p:grpSpPr>
        <a:xfrm>
          <a:off x="0" y="0"/>
          <a:ext cx="0" cy="0"/>
          <a:chOff x="0" y="0"/>
          <a:chExt cx="0" cy="0"/>
        </a:xfrm>
      </p:grpSpPr>
      <p:sp>
        <p:nvSpPr>
          <p:cNvPr id="3048" name="Google Shape;3048;gba8d14178f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9" name="Google Shape;3049;gba8d14178f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order to learn about what employees know, the company should ask them why they joined. This way the company could identify if they came aboard because of the values and mission created by the company. There should also be newsletters and postings around the facilities to remind everyone what the company is all about. This can also tell the company how devoted they are to the values of the company. Department meetings should be held where before they cover important matters, they express what the company is about. A consistent reminder of the soul of the company really reinforces what’s truly important to the company’s value.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Brands can teach employees their vision through a variety of methods but nothing that’s too forceful and overbearing otherwise people will get turned off. Departmental videos designed for each department help with knowledge of a company as well as the development of how to perform duties to the best of their abilities. Employee testimonials help because people will learn from their peers and not management. Explanations from fellow workers seem to be effective, if not more when going over brand values.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2"/>
        <p:cNvGrpSpPr/>
        <p:nvPr/>
      </p:nvGrpSpPr>
      <p:grpSpPr>
        <a:xfrm>
          <a:off x="0" y="0"/>
          <a:ext cx="0" cy="0"/>
          <a:chOff x="0" y="0"/>
          <a:chExt cx="0" cy="0"/>
        </a:xfrm>
      </p:grpSpPr>
      <p:sp>
        <p:nvSpPr>
          <p:cNvPr id="3473" name="Google Shape;3473;gba8d14178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4" name="Google Shape;3474;gba8d14178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People want to feel at home and excited to see and spend time with those that celebrate success. It will lead to job retention and the willingness to perform better. Boosting morale is a great way to not only encourage performance but also general feelings about the company. This is especially true when it comes to the CEO and management. People will feel a part of a team and not just another number in the system. Weekly emails also keep people aware of what’s important on a consistent basis.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Employee morale assessments will be completed every other month to ensure everyone is satisfied. If some are unsatisfied, they will be given the chance to make their claim where an appropriate response will be awarded. Stratus aims to please and it is not acceptable to make anyone who works for the company to feel unappreciated or respected whether it comes from management or a fellow employee. If an individual is the cause of unsettlement, they will be looked into and presumed innocent until it is discovered they were in fact the cause for concern. Those people will be given a chance to straighten up or face dismissal.</a:t>
            </a: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1"/>
        <p:cNvGrpSpPr/>
        <p:nvPr/>
      </p:nvGrpSpPr>
      <p:grpSpPr>
        <a:xfrm>
          <a:off x="0" y="0"/>
          <a:ext cx="0" cy="0"/>
          <a:chOff x="0" y="0"/>
          <a:chExt cx="0" cy="0"/>
        </a:xfrm>
      </p:grpSpPr>
      <p:sp>
        <p:nvSpPr>
          <p:cNvPr id="4312" name="Google Shape;4312;gbb7c7de802_0_15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3" name="Google Shape;4313;gbb7c7de802_0_15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Stratus wants to get employees involved in the branding process. Every year, employees will get the opportunity to submit a vehicle design if they want to participate. This can include positions such as the maintenance staff all the way up to the top of the company’s top managers. Most employees are more than they appear, and this company wants workers of all skill levels and titles to have a chance to have a say. This makes the company appear to put aside typical social roles and stereotypes and learn from every perspective. It is also a fun way to find talent with the possibility of promoting individuals as an additional prize.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Stratus will constantly put out newsletters, both digitally and physically, to encourage workers to be creative and speak up if they have concerns. We want everyone to feel happy and encouraged to express themselves and feel like their impact matters. Many organizations look down on people who have lower positions in the company. But being that this company is an equal opportunity leader, we won’t discriminate or judge anyone based on their position in the company, their age, gender, race, education level, or religion.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6ed1d3ee59_0_10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6ed1d3ee59_0_10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automotive industry is designed to market to all age groups and people of all backgrounds.</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Brand Differentiators:</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1. Stratus is determined to let the consumer customize a vehicle where most other makes only provide predetermined designs.</a:t>
            </a:r>
          </a:p>
          <a:p>
            <a:pPr marL="0" lvl="0" indent="0" algn="l" rtl="0">
              <a:spcBef>
                <a:spcPts val="0"/>
              </a:spcBef>
              <a:spcAft>
                <a:spcPts val="0"/>
              </a:spcAft>
              <a:buNone/>
            </a:pPr>
            <a:r>
              <a:rPr lang="en-US" dirty="0"/>
              <a:t>2. Stratus offers a wide range of exterior colors without an additional fee, unlike many other makes.</a:t>
            </a:r>
          </a:p>
          <a:p>
            <a:pPr marL="0" lvl="0" indent="0" algn="l" rtl="0">
              <a:spcBef>
                <a:spcPts val="0"/>
              </a:spcBef>
              <a:spcAft>
                <a:spcPts val="0"/>
              </a:spcAft>
              <a:buNone/>
            </a:pPr>
            <a:r>
              <a:rPr lang="en-US" dirty="0"/>
              <a:t>3. Stratus is determined to support civil rights, animal rights, and freedom of expression.</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4. Stratus’ vehicle designs exceed the normal SUV’s, sedans, and crossovers we see today.</a:t>
            </a:r>
          </a:p>
          <a:p>
            <a:pPr marL="0" lvl="0" indent="0" algn="l" rtl="0">
              <a:spcBef>
                <a:spcPts val="0"/>
              </a:spcBef>
              <a:spcAft>
                <a:spcPts val="0"/>
              </a:spcAft>
              <a:buNone/>
            </a:pPr>
            <a:r>
              <a:rPr lang="en-US" dirty="0"/>
              <a:t>5. 5% of all purchases will be donated to charitable causes of the customer’s choice such as the Alzheimer’s Association.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6f39c49ba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0" name="Google Shape;2300;g6f39c49ba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Stratus was first established in 2010 in New York with the idea of creating a vehicle that’s both reliable and stylish for all demographics. Getting a vehicle seemed too mundane and lacked excitement, so founders want to change that thought process. Products didn’t hit the assembly line until 2018 after numerous surveys, safety testing, customizable product testing, website design, etc. were established. Creating an interactive website along with finding skilled employees was performed in order to create the best buying experience possible without confusion and stress. A lot is kept in mind when designing vehicles, especially with the customization intended. Full interior options can take a long time to design and develop. Exterior options can create almost entirely different body designs which takes a lot of time and effort to perfect. Stratus believes customers shouldn’t have to pay an additional $2,000 or so to move to the next style within a model. Buyers get a unique vehicle with every purchase without the higher cost.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6ed1d3ee59_0_10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6ed1d3ee59_0_10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Brand Identity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Stratus will produce quality products that are meant to enhance a feeling of uniqueness, authenticity, and confidence. Stratus is determined to bolster individuality and eliminate conformity. Don’t drive typical when you can drive extraordinary.</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Brand Vision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Stratus will become a global entity known not only for its quality and individuality, but also its desire to help those who are less fortunate through charitable donations. </a:t>
            </a:r>
          </a:p>
          <a:p>
            <a:pPr marL="0" lvl="0" indent="0" algn="l" rtl="0">
              <a:spcBef>
                <a:spcPts val="0"/>
              </a:spcBef>
              <a:spcAft>
                <a:spcPts val="0"/>
              </a:spcAft>
              <a:buNone/>
            </a:pPr>
            <a:r>
              <a:rPr lang="en-US" dirty="0"/>
              <a:t>The customer’s need to be unique and the company’s desire to help the community will overshadow any thoughts of high revenue production.</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Corporate Values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Stratus is determined to support equal opportunities for all peoples. They are proud to represent those who wish to stand out from the crowd and encourage youth to live their best lives while standing up for what they believe in.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They are also proud to support their country of origin and its allies that want peace in the world without getting behind war and violence. They favor democracy and the people’s will to protest oppression and love for civil rights.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Stratus supports programs that are developed to protect the environment and its life.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Stratus supports animal rights and the need to create charities for those suffering from hunger and any other disease prevention program.</a:t>
            </a:r>
          </a:p>
          <a:p>
            <a:pPr marL="0" lvl="0" indent="0" algn="l" rtl="0">
              <a:spcBef>
                <a:spcPts val="0"/>
              </a:spcBef>
              <a:spcAft>
                <a:spcPts val="0"/>
              </a:spcAft>
              <a:buNone/>
            </a:pPr>
            <a:r>
              <a:rPr lang="en-US" dirty="0"/>
              <a:t>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ba8d14178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ba8d14178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Bigger competitors focus on the joys of driving their vehicles because of their style, quality, and reliability. Stratus will cover these similar ideas but will also incorporate a bold new direction, the freedom for conformity and the embrace of customization. Stratus will market to everyone and not just a younger audience whom competitors mostly market to. Stratus understands the people care about reliability above all else and will make sure that their audience sees them on equal ground as some of the more popular and iconic brands that are available today.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is all about encouraging people to consider the brand without telling them they need to. As an up and coming brand, people need to be aware of quality and enjoyment. Stratus will appeal to people’s emotions by showing that support for the company will also support those who suffer from issues they can’t control like disease, famine, and discrimination.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6ed1d3ee59_0_10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7" name="Google Shape;1527;g6ed1d3ee59_0_10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Stratus will support those who fight for civil rights but will not get involved with any kind of protests or negative speech towards those they are fighting. In other words, Stratus will support the desire to be free of oppression and human rights but will not state those oppressed are better than the oppressors. Any form of violent acts towards either side will not be supported. Standing up for oneself is one thing but hate speech in general is not acceptable.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gba8d14178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3" name="Google Shape;1833;gba8d14178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Stratus happily employees a few thousand employees who are encouraged to be creative despite their position in the company. We make sure everyone is content and compensated for the work that they do. In this fast-paced industry, we still want to make sure everyone doesn’t feel overwhelmed or upset. A productive and comfortable work environment can really make an impact on the success of the business.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a8d14178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a8d14178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Facebook would be a great way to connect with employees and charities involved with the company as well as sharing posts from other social platforms. They can share tweets, videos, and pictures along with a link to the company’s website as well as the charities connected with them. Stratus can also get involved with groups covering its different aspects and other companies they support.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Twitter is a great way to promote products and events while creating an online identity. Stratus can post updates on how the business is doing as well as the inclusion of hashtags for potential fundraising campaigns.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Instagram can be a good way to promote creativity with interesting and engaging content. The content is very likely to interest younger audiences while creating a positive image for older ones.</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riving Center Company Profile by Slidesgo"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69700" y="817952"/>
            <a:ext cx="3000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atin typeface="Krona One"/>
                <a:ea typeface="Krona One"/>
                <a:cs typeface="Krona One"/>
                <a:sym typeface="Kron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569700" y="2960400"/>
            <a:ext cx="1805700" cy="62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800"/>
              <a:buNone/>
              <a:defRPr sz="1400">
                <a:solidFill>
                  <a:schemeClr val="lt1"/>
                </a:solidFill>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2" name="Google Shape;12;p2"/>
          <p:cNvSpPr/>
          <p:nvPr/>
        </p:nvSpPr>
        <p:spPr>
          <a:xfrm>
            <a:off x="127475" y="2332800"/>
            <a:ext cx="9898655" cy="2539956"/>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chemeClr val="accent4">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350900"/>
            <a:ext cx="9144000" cy="79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27875" y="43474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389744" y="4759529"/>
            <a:ext cx="563794" cy="390619"/>
            <a:chOff x="3394506" y="4742861"/>
            <a:chExt cx="563794" cy="390619"/>
          </a:xfrm>
        </p:grpSpPr>
        <p:sp>
          <p:nvSpPr>
            <p:cNvPr id="16" name="Google Shape;16;p2"/>
            <p:cNvSpPr/>
            <p:nvPr/>
          </p:nvSpPr>
          <p:spPr>
            <a:xfrm>
              <a:off x="3570700" y="4742861"/>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94506" y="49369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1255789" y="1805"/>
            <a:ext cx="2699228" cy="5242522"/>
            <a:chOff x="-1255789" y="-99025"/>
            <a:chExt cx="2699228" cy="5242522"/>
          </a:xfrm>
        </p:grpSpPr>
        <p:grpSp>
          <p:nvGrpSpPr>
            <p:cNvPr id="19" name="Google Shape;19;p2"/>
            <p:cNvGrpSpPr/>
            <p:nvPr/>
          </p:nvGrpSpPr>
          <p:grpSpPr>
            <a:xfrm>
              <a:off x="-66750" y="-99025"/>
              <a:ext cx="246027" cy="5242522"/>
              <a:chOff x="-66750" y="-99025"/>
              <a:chExt cx="246027" cy="5242522"/>
            </a:xfrm>
          </p:grpSpPr>
          <p:sp>
            <p:nvSpPr>
              <p:cNvPr id="20" name="Google Shape;20;p2"/>
              <p:cNvSpPr/>
              <p:nvPr/>
            </p:nvSpPr>
            <p:spPr>
              <a:xfrm>
                <a:off x="-66750" y="-99025"/>
                <a:ext cx="246026" cy="5242522"/>
              </a:xfrm>
              <a:custGeom>
                <a:avLst/>
                <a:gdLst/>
                <a:ahLst/>
                <a:cxnLst/>
                <a:rect l="l" t="t" r="r" b="b"/>
                <a:pathLst>
                  <a:path w="1281" h="24919" extrusionOk="0">
                    <a:moveTo>
                      <a:pt x="69" y="0"/>
                    </a:moveTo>
                    <a:cubicBezTo>
                      <a:pt x="31" y="0"/>
                      <a:pt x="0" y="34"/>
                      <a:pt x="0" y="72"/>
                    </a:cubicBezTo>
                    <a:lnTo>
                      <a:pt x="0" y="24918"/>
                    </a:lnTo>
                    <a:lnTo>
                      <a:pt x="1280" y="24918"/>
                    </a:lnTo>
                    <a:lnTo>
                      <a:pt x="1280" y="72"/>
                    </a:lnTo>
                    <a:cubicBezTo>
                      <a:pt x="1280" y="34"/>
                      <a:pt x="1249" y="0"/>
                      <a:pt x="1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5775" y="-99025"/>
                <a:ext cx="103502" cy="5242522"/>
              </a:xfrm>
              <a:custGeom>
                <a:avLst/>
                <a:gdLst/>
                <a:ahLst/>
                <a:cxnLst/>
                <a:rect l="l" t="t" r="r" b="b"/>
                <a:pathLst>
                  <a:path w="1281" h="24919" extrusionOk="0">
                    <a:moveTo>
                      <a:pt x="69" y="0"/>
                    </a:moveTo>
                    <a:cubicBezTo>
                      <a:pt x="31" y="0"/>
                      <a:pt x="0" y="34"/>
                      <a:pt x="0" y="72"/>
                    </a:cubicBezTo>
                    <a:lnTo>
                      <a:pt x="0" y="24918"/>
                    </a:lnTo>
                    <a:lnTo>
                      <a:pt x="1280" y="24918"/>
                    </a:lnTo>
                    <a:lnTo>
                      <a:pt x="1280" y="72"/>
                    </a:lnTo>
                    <a:cubicBezTo>
                      <a:pt x="1280" y="34"/>
                      <a:pt x="1249" y="0"/>
                      <a:pt x="121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587271" y="533756"/>
              <a:ext cx="2030710" cy="765299"/>
            </a:xfrm>
            <a:custGeom>
              <a:avLst/>
              <a:gdLst/>
              <a:ahLst/>
              <a:cxnLst/>
              <a:rect l="l" t="t" r="r" b="b"/>
              <a:pathLst>
                <a:path w="10574" h="3985" extrusionOk="0">
                  <a:moveTo>
                    <a:pt x="197" y="1"/>
                  </a:moveTo>
                  <a:cubicBezTo>
                    <a:pt x="77" y="1"/>
                    <a:pt x="1" y="132"/>
                    <a:pt x="60" y="238"/>
                  </a:cubicBezTo>
                  <a:lnTo>
                    <a:pt x="1002" y="1914"/>
                  </a:lnTo>
                  <a:cubicBezTo>
                    <a:pt x="1030" y="1962"/>
                    <a:pt x="1030" y="2020"/>
                    <a:pt x="1002" y="2068"/>
                  </a:cubicBezTo>
                  <a:lnTo>
                    <a:pt x="60" y="3747"/>
                  </a:lnTo>
                  <a:cubicBezTo>
                    <a:pt x="1" y="3854"/>
                    <a:pt x="77" y="3984"/>
                    <a:pt x="197" y="3984"/>
                  </a:cubicBezTo>
                  <a:lnTo>
                    <a:pt x="9376" y="3984"/>
                  </a:lnTo>
                  <a:cubicBezTo>
                    <a:pt x="9434" y="3984"/>
                    <a:pt x="9490" y="3954"/>
                    <a:pt x="9517" y="3902"/>
                  </a:cubicBezTo>
                  <a:lnTo>
                    <a:pt x="10546" y="2068"/>
                  </a:lnTo>
                  <a:cubicBezTo>
                    <a:pt x="10574" y="2020"/>
                    <a:pt x="10574" y="1962"/>
                    <a:pt x="10546" y="1914"/>
                  </a:cubicBezTo>
                  <a:lnTo>
                    <a:pt x="9517" y="80"/>
                  </a:lnTo>
                  <a:cubicBezTo>
                    <a:pt x="9490" y="32"/>
                    <a:pt x="9434" y="1"/>
                    <a:pt x="9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55789" y="1631869"/>
              <a:ext cx="2031286" cy="765299"/>
            </a:xfrm>
            <a:custGeom>
              <a:avLst/>
              <a:gdLst/>
              <a:ahLst/>
              <a:cxnLst/>
              <a:rect l="l" t="t" r="r" b="b"/>
              <a:pathLst>
                <a:path w="10577" h="3985" extrusionOk="0">
                  <a:moveTo>
                    <a:pt x="1198" y="0"/>
                  </a:moveTo>
                  <a:cubicBezTo>
                    <a:pt x="1139" y="0"/>
                    <a:pt x="1087" y="32"/>
                    <a:pt x="1057" y="80"/>
                  </a:cubicBezTo>
                  <a:lnTo>
                    <a:pt x="28" y="1913"/>
                  </a:lnTo>
                  <a:cubicBezTo>
                    <a:pt x="1" y="1961"/>
                    <a:pt x="1" y="2020"/>
                    <a:pt x="28" y="2068"/>
                  </a:cubicBezTo>
                  <a:lnTo>
                    <a:pt x="1057" y="3902"/>
                  </a:lnTo>
                  <a:cubicBezTo>
                    <a:pt x="1087" y="3954"/>
                    <a:pt x="1139" y="3984"/>
                    <a:pt x="1198" y="3984"/>
                  </a:cubicBezTo>
                  <a:lnTo>
                    <a:pt x="10376" y="3984"/>
                  </a:lnTo>
                  <a:cubicBezTo>
                    <a:pt x="10497" y="3984"/>
                    <a:pt x="10576" y="3854"/>
                    <a:pt x="10514" y="3747"/>
                  </a:cubicBezTo>
                  <a:lnTo>
                    <a:pt x="9571" y="2068"/>
                  </a:lnTo>
                  <a:cubicBezTo>
                    <a:pt x="9544" y="2020"/>
                    <a:pt x="9544" y="1961"/>
                    <a:pt x="9571" y="1913"/>
                  </a:cubicBezTo>
                  <a:lnTo>
                    <a:pt x="10514" y="238"/>
                  </a:lnTo>
                  <a:cubicBezTo>
                    <a:pt x="10576" y="132"/>
                    <a:pt x="10497" y="0"/>
                    <a:pt x="10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916120" y="2729982"/>
              <a:ext cx="2031094" cy="765299"/>
            </a:xfrm>
            <a:custGeom>
              <a:avLst/>
              <a:gdLst/>
              <a:ahLst/>
              <a:cxnLst/>
              <a:rect l="l" t="t" r="r" b="b"/>
              <a:pathLst>
                <a:path w="10576" h="3985" extrusionOk="0">
                  <a:moveTo>
                    <a:pt x="1198" y="0"/>
                  </a:moveTo>
                  <a:cubicBezTo>
                    <a:pt x="1139" y="0"/>
                    <a:pt x="1088" y="32"/>
                    <a:pt x="1060" y="79"/>
                  </a:cubicBezTo>
                  <a:lnTo>
                    <a:pt x="28" y="1913"/>
                  </a:lnTo>
                  <a:cubicBezTo>
                    <a:pt x="0" y="1961"/>
                    <a:pt x="0" y="2020"/>
                    <a:pt x="28" y="2068"/>
                  </a:cubicBezTo>
                  <a:lnTo>
                    <a:pt x="1060" y="3901"/>
                  </a:lnTo>
                  <a:cubicBezTo>
                    <a:pt x="1088" y="3953"/>
                    <a:pt x="1139" y="3984"/>
                    <a:pt x="1198" y="3984"/>
                  </a:cubicBezTo>
                  <a:lnTo>
                    <a:pt x="10377" y="3984"/>
                  </a:lnTo>
                  <a:cubicBezTo>
                    <a:pt x="10500" y="3984"/>
                    <a:pt x="10576" y="3850"/>
                    <a:pt x="10518" y="3747"/>
                  </a:cubicBezTo>
                  <a:lnTo>
                    <a:pt x="9571" y="2068"/>
                  </a:lnTo>
                  <a:cubicBezTo>
                    <a:pt x="9548" y="2020"/>
                    <a:pt x="9548" y="1961"/>
                    <a:pt x="9571" y="1913"/>
                  </a:cubicBezTo>
                  <a:lnTo>
                    <a:pt x="10518" y="238"/>
                  </a:lnTo>
                  <a:cubicBezTo>
                    <a:pt x="10576" y="131"/>
                    <a:pt x="10500" y="0"/>
                    <a:pt x="10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flipH="1">
              <a:off x="-580950" y="908447"/>
              <a:ext cx="2020346" cy="390628"/>
            </a:xfrm>
            <a:custGeom>
              <a:avLst/>
              <a:gdLst/>
              <a:ahLst/>
              <a:cxnLst/>
              <a:rect l="l" t="t" r="r" b="b"/>
              <a:pathLst>
                <a:path w="50170" h="9483" extrusionOk="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800000" flipH="1">
              <a:off x="-910750" y="3104647"/>
              <a:ext cx="2020346" cy="390628"/>
            </a:xfrm>
            <a:custGeom>
              <a:avLst/>
              <a:gdLst/>
              <a:ahLst/>
              <a:cxnLst/>
              <a:rect l="l" t="t" r="r" b="b"/>
              <a:pathLst>
                <a:path w="50170" h="9483" extrusionOk="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1250325" y="2006547"/>
              <a:ext cx="2020346" cy="390628"/>
            </a:xfrm>
            <a:custGeom>
              <a:avLst/>
              <a:gdLst/>
              <a:ahLst/>
              <a:cxnLst/>
              <a:rect l="l" t="t" r="r" b="b"/>
              <a:pathLst>
                <a:path w="50170" h="9483" extrusionOk="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227"/>
        <p:cNvGrpSpPr/>
        <p:nvPr/>
      </p:nvGrpSpPr>
      <p:grpSpPr>
        <a:xfrm>
          <a:off x="0" y="0"/>
          <a:ext cx="0" cy="0"/>
          <a:chOff x="0" y="0"/>
          <a:chExt cx="0" cy="0"/>
        </a:xfrm>
      </p:grpSpPr>
      <p:sp>
        <p:nvSpPr>
          <p:cNvPr id="228" name="Google Shape;228;p14"/>
          <p:cNvSpPr txBox="1">
            <a:spLocks noGrp="1"/>
          </p:cNvSpPr>
          <p:nvPr>
            <p:ph type="subTitle" idx="1"/>
          </p:nvPr>
        </p:nvSpPr>
        <p:spPr>
          <a:xfrm>
            <a:off x="999125" y="2910988"/>
            <a:ext cx="1947900" cy="425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600">
                <a:solidFill>
                  <a:schemeClr val="lt1"/>
                </a:solidFill>
                <a:latin typeface="Krona One"/>
                <a:ea typeface="Krona One"/>
                <a:cs typeface="Krona One"/>
                <a:sym typeface="Krona One"/>
              </a:defRPr>
            </a:lvl1pPr>
            <a:lvl2pPr lvl="1" algn="ctr">
              <a:spcBef>
                <a:spcPts val="1600"/>
              </a:spcBef>
              <a:spcAft>
                <a:spcPts val="0"/>
              </a:spcAft>
              <a:buNone/>
              <a:defRPr sz="1600">
                <a:solidFill>
                  <a:schemeClr val="lt1"/>
                </a:solidFill>
                <a:latin typeface="Krona One"/>
                <a:ea typeface="Krona One"/>
                <a:cs typeface="Krona One"/>
                <a:sym typeface="Krona One"/>
              </a:defRPr>
            </a:lvl2pPr>
            <a:lvl3pPr lvl="2" algn="ctr">
              <a:spcBef>
                <a:spcPts val="1600"/>
              </a:spcBef>
              <a:spcAft>
                <a:spcPts val="0"/>
              </a:spcAft>
              <a:buNone/>
              <a:defRPr sz="1600">
                <a:solidFill>
                  <a:schemeClr val="lt1"/>
                </a:solidFill>
                <a:latin typeface="Krona One"/>
                <a:ea typeface="Krona One"/>
                <a:cs typeface="Krona One"/>
                <a:sym typeface="Krona One"/>
              </a:defRPr>
            </a:lvl3pPr>
            <a:lvl4pPr lvl="3" algn="ctr">
              <a:spcBef>
                <a:spcPts val="1600"/>
              </a:spcBef>
              <a:spcAft>
                <a:spcPts val="0"/>
              </a:spcAft>
              <a:buNone/>
              <a:defRPr sz="1600">
                <a:solidFill>
                  <a:schemeClr val="lt1"/>
                </a:solidFill>
                <a:latin typeface="Krona One"/>
                <a:ea typeface="Krona One"/>
                <a:cs typeface="Krona One"/>
                <a:sym typeface="Krona One"/>
              </a:defRPr>
            </a:lvl4pPr>
            <a:lvl5pPr lvl="4" algn="ctr">
              <a:spcBef>
                <a:spcPts val="1600"/>
              </a:spcBef>
              <a:spcAft>
                <a:spcPts val="0"/>
              </a:spcAft>
              <a:buNone/>
              <a:defRPr sz="1600">
                <a:solidFill>
                  <a:schemeClr val="lt1"/>
                </a:solidFill>
                <a:latin typeface="Krona One"/>
                <a:ea typeface="Krona One"/>
                <a:cs typeface="Krona One"/>
                <a:sym typeface="Krona One"/>
              </a:defRPr>
            </a:lvl5pPr>
            <a:lvl6pPr lvl="5" algn="ctr">
              <a:spcBef>
                <a:spcPts val="1600"/>
              </a:spcBef>
              <a:spcAft>
                <a:spcPts val="0"/>
              </a:spcAft>
              <a:buNone/>
              <a:defRPr sz="1600">
                <a:solidFill>
                  <a:schemeClr val="lt1"/>
                </a:solidFill>
                <a:latin typeface="Krona One"/>
                <a:ea typeface="Krona One"/>
                <a:cs typeface="Krona One"/>
                <a:sym typeface="Krona One"/>
              </a:defRPr>
            </a:lvl6pPr>
            <a:lvl7pPr lvl="6" algn="ctr">
              <a:spcBef>
                <a:spcPts val="1600"/>
              </a:spcBef>
              <a:spcAft>
                <a:spcPts val="0"/>
              </a:spcAft>
              <a:buNone/>
              <a:defRPr sz="1600">
                <a:solidFill>
                  <a:schemeClr val="lt1"/>
                </a:solidFill>
                <a:latin typeface="Krona One"/>
                <a:ea typeface="Krona One"/>
                <a:cs typeface="Krona One"/>
                <a:sym typeface="Krona One"/>
              </a:defRPr>
            </a:lvl7pPr>
            <a:lvl8pPr lvl="7" algn="ctr">
              <a:spcBef>
                <a:spcPts val="1600"/>
              </a:spcBef>
              <a:spcAft>
                <a:spcPts val="0"/>
              </a:spcAft>
              <a:buNone/>
              <a:defRPr sz="1600">
                <a:solidFill>
                  <a:schemeClr val="lt1"/>
                </a:solidFill>
                <a:latin typeface="Krona One"/>
                <a:ea typeface="Krona One"/>
                <a:cs typeface="Krona One"/>
                <a:sym typeface="Krona One"/>
              </a:defRPr>
            </a:lvl8pPr>
            <a:lvl9pPr lvl="8" algn="ctr">
              <a:spcBef>
                <a:spcPts val="1600"/>
              </a:spcBef>
              <a:spcAft>
                <a:spcPts val="1600"/>
              </a:spcAft>
              <a:buNone/>
              <a:defRPr sz="1600">
                <a:solidFill>
                  <a:schemeClr val="lt1"/>
                </a:solidFill>
                <a:latin typeface="Krona One"/>
                <a:ea typeface="Krona One"/>
                <a:cs typeface="Krona One"/>
                <a:sym typeface="Krona One"/>
              </a:defRPr>
            </a:lvl9pPr>
          </a:lstStyle>
          <a:p>
            <a:endParaRPr/>
          </a:p>
        </p:txBody>
      </p:sp>
      <p:sp>
        <p:nvSpPr>
          <p:cNvPr id="229" name="Google Shape;229;p14"/>
          <p:cNvSpPr txBox="1">
            <a:spLocks noGrp="1"/>
          </p:cNvSpPr>
          <p:nvPr>
            <p:ph type="subTitle" idx="2"/>
          </p:nvPr>
        </p:nvSpPr>
        <p:spPr>
          <a:xfrm>
            <a:off x="760632" y="3254746"/>
            <a:ext cx="2425200" cy="7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230" name="Google Shape;230;p14"/>
          <p:cNvSpPr txBox="1">
            <a:spLocks noGrp="1"/>
          </p:cNvSpPr>
          <p:nvPr>
            <p:ph type="subTitle" idx="3"/>
          </p:nvPr>
        </p:nvSpPr>
        <p:spPr>
          <a:xfrm>
            <a:off x="3604305" y="2910988"/>
            <a:ext cx="1947900" cy="4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lt1"/>
                </a:solidFill>
                <a:latin typeface="Krona One"/>
                <a:ea typeface="Krona One"/>
                <a:cs typeface="Krona One"/>
                <a:sym typeface="Krona One"/>
              </a:defRPr>
            </a:lvl1pPr>
            <a:lvl2pPr lvl="1" algn="ctr" rtl="0">
              <a:lnSpc>
                <a:spcPct val="100000"/>
              </a:lnSpc>
              <a:spcBef>
                <a:spcPts val="0"/>
              </a:spcBef>
              <a:spcAft>
                <a:spcPts val="0"/>
              </a:spcAft>
              <a:buNone/>
              <a:defRPr sz="1600">
                <a:solidFill>
                  <a:schemeClr val="lt1"/>
                </a:solidFill>
                <a:latin typeface="Krona One"/>
                <a:ea typeface="Krona One"/>
                <a:cs typeface="Krona One"/>
                <a:sym typeface="Krona One"/>
              </a:defRPr>
            </a:lvl2pPr>
            <a:lvl3pPr lvl="2" algn="ctr" rtl="0">
              <a:lnSpc>
                <a:spcPct val="100000"/>
              </a:lnSpc>
              <a:spcBef>
                <a:spcPts val="0"/>
              </a:spcBef>
              <a:spcAft>
                <a:spcPts val="0"/>
              </a:spcAft>
              <a:buNone/>
              <a:defRPr sz="1600">
                <a:solidFill>
                  <a:schemeClr val="lt1"/>
                </a:solidFill>
                <a:latin typeface="Krona One"/>
                <a:ea typeface="Krona One"/>
                <a:cs typeface="Krona One"/>
                <a:sym typeface="Krona One"/>
              </a:defRPr>
            </a:lvl3pPr>
            <a:lvl4pPr lvl="3" algn="ctr" rtl="0">
              <a:lnSpc>
                <a:spcPct val="100000"/>
              </a:lnSpc>
              <a:spcBef>
                <a:spcPts val="0"/>
              </a:spcBef>
              <a:spcAft>
                <a:spcPts val="0"/>
              </a:spcAft>
              <a:buNone/>
              <a:defRPr sz="1600">
                <a:solidFill>
                  <a:schemeClr val="lt1"/>
                </a:solidFill>
                <a:latin typeface="Krona One"/>
                <a:ea typeface="Krona One"/>
                <a:cs typeface="Krona One"/>
                <a:sym typeface="Krona One"/>
              </a:defRPr>
            </a:lvl4pPr>
            <a:lvl5pPr lvl="4" algn="ctr" rtl="0">
              <a:lnSpc>
                <a:spcPct val="100000"/>
              </a:lnSpc>
              <a:spcBef>
                <a:spcPts val="0"/>
              </a:spcBef>
              <a:spcAft>
                <a:spcPts val="0"/>
              </a:spcAft>
              <a:buNone/>
              <a:defRPr sz="1600">
                <a:solidFill>
                  <a:schemeClr val="lt1"/>
                </a:solidFill>
                <a:latin typeface="Krona One"/>
                <a:ea typeface="Krona One"/>
                <a:cs typeface="Krona One"/>
                <a:sym typeface="Krona One"/>
              </a:defRPr>
            </a:lvl5pPr>
            <a:lvl6pPr lvl="5" algn="ctr" rtl="0">
              <a:lnSpc>
                <a:spcPct val="100000"/>
              </a:lnSpc>
              <a:spcBef>
                <a:spcPts val="0"/>
              </a:spcBef>
              <a:spcAft>
                <a:spcPts val="0"/>
              </a:spcAft>
              <a:buNone/>
              <a:defRPr sz="1600">
                <a:solidFill>
                  <a:schemeClr val="lt1"/>
                </a:solidFill>
                <a:latin typeface="Krona One"/>
                <a:ea typeface="Krona One"/>
                <a:cs typeface="Krona One"/>
                <a:sym typeface="Krona One"/>
              </a:defRPr>
            </a:lvl6pPr>
            <a:lvl7pPr lvl="6" algn="ctr" rtl="0">
              <a:lnSpc>
                <a:spcPct val="100000"/>
              </a:lnSpc>
              <a:spcBef>
                <a:spcPts val="0"/>
              </a:spcBef>
              <a:spcAft>
                <a:spcPts val="0"/>
              </a:spcAft>
              <a:buNone/>
              <a:defRPr sz="1600">
                <a:solidFill>
                  <a:schemeClr val="lt1"/>
                </a:solidFill>
                <a:latin typeface="Krona One"/>
                <a:ea typeface="Krona One"/>
                <a:cs typeface="Krona One"/>
                <a:sym typeface="Krona One"/>
              </a:defRPr>
            </a:lvl7pPr>
            <a:lvl8pPr lvl="7" algn="ctr" rtl="0">
              <a:lnSpc>
                <a:spcPct val="100000"/>
              </a:lnSpc>
              <a:spcBef>
                <a:spcPts val="0"/>
              </a:spcBef>
              <a:spcAft>
                <a:spcPts val="0"/>
              </a:spcAft>
              <a:buNone/>
              <a:defRPr sz="1600">
                <a:solidFill>
                  <a:schemeClr val="lt1"/>
                </a:solidFill>
                <a:latin typeface="Krona One"/>
                <a:ea typeface="Krona One"/>
                <a:cs typeface="Krona One"/>
                <a:sym typeface="Krona One"/>
              </a:defRPr>
            </a:lvl8pPr>
            <a:lvl9pPr lvl="8" algn="ctr" rtl="0">
              <a:lnSpc>
                <a:spcPct val="100000"/>
              </a:lnSpc>
              <a:spcBef>
                <a:spcPts val="0"/>
              </a:spcBef>
              <a:spcAft>
                <a:spcPts val="0"/>
              </a:spcAft>
              <a:buNone/>
              <a:defRPr sz="1600">
                <a:solidFill>
                  <a:schemeClr val="lt1"/>
                </a:solidFill>
                <a:latin typeface="Krona One"/>
                <a:ea typeface="Krona One"/>
                <a:cs typeface="Krona One"/>
                <a:sym typeface="Krona One"/>
              </a:defRPr>
            </a:lvl9pPr>
          </a:lstStyle>
          <a:p>
            <a:endParaRPr/>
          </a:p>
        </p:txBody>
      </p:sp>
      <p:sp>
        <p:nvSpPr>
          <p:cNvPr id="231" name="Google Shape;231;p14"/>
          <p:cNvSpPr txBox="1">
            <a:spLocks noGrp="1"/>
          </p:cNvSpPr>
          <p:nvPr>
            <p:ph type="subTitle" idx="4"/>
          </p:nvPr>
        </p:nvSpPr>
        <p:spPr>
          <a:xfrm>
            <a:off x="5963270" y="3254746"/>
            <a:ext cx="2425200" cy="7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232" name="Google Shape;232;p14"/>
          <p:cNvSpPr txBox="1">
            <a:spLocks noGrp="1"/>
          </p:cNvSpPr>
          <p:nvPr>
            <p:ph type="subTitle" idx="5"/>
          </p:nvPr>
        </p:nvSpPr>
        <p:spPr>
          <a:xfrm>
            <a:off x="3361951" y="3254746"/>
            <a:ext cx="2425200" cy="78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233" name="Google Shape;233;p14"/>
          <p:cNvSpPr txBox="1">
            <a:spLocks noGrp="1"/>
          </p:cNvSpPr>
          <p:nvPr>
            <p:ph type="subTitle" idx="6"/>
          </p:nvPr>
        </p:nvSpPr>
        <p:spPr>
          <a:xfrm>
            <a:off x="6201535" y="2910988"/>
            <a:ext cx="1947900" cy="4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lt1"/>
                </a:solidFill>
                <a:latin typeface="Krona One"/>
                <a:ea typeface="Krona One"/>
                <a:cs typeface="Krona One"/>
                <a:sym typeface="Krona One"/>
              </a:defRPr>
            </a:lvl1pPr>
            <a:lvl2pPr lvl="1" algn="ctr" rtl="0">
              <a:lnSpc>
                <a:spcPct val="100000"/>
              </a:lnSpc>
              <a:spcBef>
                <a:spcPts val="0"/>
              </a:spcBef>
              <a:spcAft>
                <a:spcPts val="0"/>
              </a:spcAft>
              <a:buNone/>
              <a:defRPr sz="1600">
                <a:solidFill>
                  <a:schemeClr val="lt1"/>
                </a:solidFill>
                <a:latin typeface="Krona One"/>
                <a:ea typeface="Krona One"/>
                <a:cs typeface="Krona One"/>
                <a:sym typeface="Krona One"/>
              </a:defRPr>
            </a:lvl2pPr>
            <a:lvl3pPr lvl="2" algn="ctr" rtl="0">
              <a:lnSpc>
                <a:spcPct val="100000"/>
              </a:lnSpc>
              <a:spcBef>
                <a:spcPts val="0"/>
              </a:spcBef>
              <a:spcAft>
                <a:spcPts val="0"/>
              </a:spcAft>
              <a:buNone/>
              <a:defRPr sz="1600">
                <a:solidFill>
                  <a:schemeClr val="lt1"/>
                </a:solidFill>
                <a:latin typeface="Krona One"/>
                <a:ea typeface="Krona One"/>
                <a:cs typeface="Krona One"/>
                <a:sym typeface="Krona One"/>
              </a:defRPr>
            </a:lvl3pPr>
            <a:lvl4pPr lvl="3" algn="ctr" rtl="0">
              <a:lnSpc>
                <a:spcPct val="100000"/>
              </a:lnSpc>
              <a:spcBef>
                <a:spcPts val="0"/>
              </a:spcBef>
              <a:spcAft>
                <a:spcPts val="0"/>
              </a:spcAft>
              <a:buNone/>
              <a:defRPr sz="1600">
                <a:solidFill>
                  <a:schemeClr val="lt1"/>
                </a:solidFill>
                <a:latin typeface="Krona One"/>
                <a:ea typeface="Krona One"/>
                <a:cs typeface="Krona One"/>
                <a:sym typeface="Krona One"/>
              </a:defRPr>
            </a:lvl4pPr>
            <a:lvl5pPr lvl="4" algn="ctr" rtl="0">
              <a:lnSpc>
                <a:spcPct val="100000"/>
              </a:lnSpc>
              <a:spcBef>
                <a:spcPts val="0"/>
              </a:spcBef>
              <a:spcAft>
                <a:spcPts val="0"/>
              </a:spcAft>
              <a:buNone/>
              <a:defRPr sz="1600">
                <a:solidFill>
                  <a:schemeClr val="lt1"/>
                </a:solidFill>
                <a:latin typeface="Krona One"/>
                <a:ea typeface="Krona One"/>
                <a:cs typeface="Krona One"/>
                <a:sym typeface="Krona One"/>
              </a:defRPr>
            </a:lvl5pPr>
            <a:lvl6pPr lvl="5" algn="ctr" rtl="0">
              <a:lnSpc>
                <a:spcPct val="100000"/>
              </a:lnSpc>
              <a:spcBef>
                <a:spcPts val="0"/>
              </a:spcBef>
              <a:spcAft>
                <a:spcPts val="0"/>
              </a:spcAft>
              <a:buNone/>
              <a:defRPr sz="1600">
                <a:solidFill>
                  <a:schemeClr val="lt1"/>
                </a:solidFill>
                <a:latin typeface="Krona One"/>
                <a:ea typeface="Krona One"/>
                <a:cs typeface="Krona One"/>
                <a:sym typeface="Krona One"/>
              </a:defRPr>
            </a:lvl6pPr>
            <a:lvl7pPr lvl="6" algn="ctr" rtl="0">
              <a:lnSpc>
                <a:spcPct val="100000"/>
              </a:lnSpc>
              <a:spcBef>
                <a:spcPts val="0"/>
              </a:spcBef>
              <a:spcAft>
                <a:spcPts val="0"/>
              </a:spcAft>
              <a:buNone/>
              <a:defRPr sz="1600">
                <a:solidFill>
                  <a:schemeClr val="lt1"/>
                </a:solidFill>
                <a:latin typeface="Krona One"/>
                <a:ea typeface="Krona One"/>
                <a:cs typeface="Krona One"/>
                <a:sym typeface="Krona One"/>
              </a:defRPr>
            </a:lvl7pPr>
            <a:lvl8pPr lvl="7" algn="ctr" rtl="0">
              <a:lnSpc>
                <a:spcPct val="100000"/>
              </a:lnSpc>
              <a:spcBef>
                <a:spcPts val="0"/>
              </a:spcBef>
              <a:spcAft>
                <a:spcPts val="0"/>
              </a:spcAft>
              <a:buNone/>
              <a:defRPr sz="1600">
                <a:solidFill>
                  <a:schemeClr val="lt1"/>
                </a:solidFill>
                <a:latin typeface="Krona One"/>
                <a:ea typeface="Krona One"/>
                <a:cs typeface="Krona One"/>
                <a:sym typeface="Krona One"/>
              </a:defRPr>
            </a:lvl8pPr>
            <a:lvl9pPr lvl="8" algn="ctr" rtl="0">
              <a:lnSpc>
                <a:spcPct val="100000"/>
              </a:lnSpc>
              <a:spcBef>
                <a:spcPts val="0"/>
              </a:spcBef>
              <a:spcAft>
                <a:spcPts val="0"/>
              </a:spcAft>
              <a:buNone/>
              <a:defRPr sz="1600">
                <a:solidFill>
                  <a:schemeClr val="lt1"/>
                </a:solidFill>
                <a:latin typeface="Krona One"/>
                <a:ea typeface="Krona One"/>
                <a:cs typeface="Krona One"/>
                <a:sym typeface="Krona One"/>
              </a:defRPr>
            </a:lvl9pPr>
          </a:lstStyle>
          <a:p>
            <a:endParaRPr/>
          </a:p>
        </p:txBody>
      </p:sp>
      <p:sp>
        <p:nvSpPr>
          <p:cNvPr id="234" name="Google Shape;234;p14"/>
          <p:cNvSpPr/>
          <p:nvPr/>
        </p:nvSpPr>
        <p:spPr>
          <a:xfrm>
            <a:off x="873737" y="4381505"/>
            <a:ext cx="2198700" cy="1844100"/>
          </a:xfrm>
          <a:prstGeom prst="ellipse">
            <a:avLst/>
          </a:prstGeom>
          <a:solidFill>
            <a:schemeClr val="accent4">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3445207" y="4381505"/>
            <a:ext cx="2198700" cy="1844100"/>
          </a:xfrm>
          <a:prstGeom prst="ellipse">
            <a:avLst/>
          </a:prstGeom>
          <a:solidFill>
            <a:schemeClr val="accent4">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6074349" y="4381505"/>
            <a:ext cx="2198700" cy="1844100"/>
          </a:xfrm>
          <a:prstGeom prst="ellipse">
            <a:avLst/>
          </a:prstGeom>
          <a:solidFill>
            <a:schemeClr val="accent4">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rot="10800000">
            <a:off x="5995800" y="0"/>
            <a:ext cx="3148200" cy="1212900"/>
          </a:xfrm>
          <a:prstGeom prst="rtTriangle">
            <a:avLst/>
          </a:prstGeom>
          <a:solidFill>
            <a:schemeClr val="accent4">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TITLE_AND_TWO_COLUMNS_1_2">
    <p:spTree>
      <p:nvGrpSpPr>
        <p:cNvPr id="1" name="Shape 239"/>
        <p:cNvGrpSpPr/>
        <p:nvPr/>
      </p:nvGrpSpPr>
      <p:grpSpPr>
        <a:xfrm>
          <a:off x="0" y="0"/>
          <a:ext cx="0" cy="0"/>
          <a:chOff x="0" y="0"/>
          <a:chExt cx="0" cy="0"/>
        </a:xfrm>
      </p:grpSpPr>
      <p:grpSp>
        <p:nvGrpSpPr>
          <p:cNvPr id="240" name="Google Shape;240;p15"/>
          <p:cNvGrpSpPr/>
          <p:nvPr/>
        </p:nvGrpSpPr>
        <p:grpSpPr>
          <a:xfrm>
            <a:off x="-3305083" y="-548461"/>
            <a:ext cx="15774103" cy="10669088"/>
            <a:chOff x="-3305083" y="-548461"/>
            <a:chExt cx="15774103" cy="10669088"/>
          </a:xfrm>
        </p:grpSpPr>
        <p:grpSp>
          <p:nvGrpSpPr>
            <p:cNvPr id="241" name="Google Shape;241;p15"/>
            <p:cNvGrpSpPr/>
            <p:nvPr/>
          </p:nvGrpSpPr>
          <p:grpSpPr>
            <a:xfrm rot="10800000" flipH="1">
              <a:off x="-3305083" y="-548461"/>
              <a:ext cx="15774103" cy="10669088"/>
              <a:chOff x="-785906" y="-1208675"/>
              <a:chExt cx="10735064" cy="7260847"/>
            </a:xfrm>
          </p:grpSpPr>
          <p:sp>
            <p:nvSpPr>
              <p:cNvPr id="242" name="Google Shape;242;p15"/>
              <p:cNvSpPr/>
              <p:nvPr/>
            </p:nvSpPr>
            <p:spPr>
              <a:xfrm>
                <a:off x="-299553" y="-676844"/>
                <a:ext cx="9513751" cy="6342783"/>
              </a:xfrm>
              <a:custGeom>
                <a:avLst/>
                <a:gdLst/>
                <a:ahLst/>
                <a:cxnLst/>
                <a:rect l="l" t="t" r="r" b="b"/>
                <a:pathLst>
                  <a:path w="56063" h="37377" extrusionOk="0">
                    <a:moveTo>
                      <a:pt x="1" y="0"/>
                    </a:moveTo>
                    <a:lnTo>
                      <a:pt x="1" y="37376"/>
                    </a:lnTo>
                    <a:lnTo>
                      <a:pt x="56063" y="37376"/>
                    </a:lnTo>
                    <a:lnTo>
                      <a:pt x="560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a:off x="4655105" y="1374120"/>
                <a:ext cx="2420735" cy="2264104"/>
              </a:xfrm>
              <a:custGeom>
                <a:avLst/>
                <a:gdLst/>
                <a:ahLst/>
                <a:cxnLst/>
                <a:rect l="l" t="t" r="r" b="b"/>
                <a:pathLst>
                  <a:path w="14265" h="13342" extrusionOk="0">
                    <a:moveTo>
                      <a:pt x="4341" y="0"/>
                    </a:moveTo>
                    <a:lnTo>
                      <a:pt x="0" y="5605"/>
                    </a:lnTo>
                    <a:lnTo>
                      <a:pt x="2907" y="12614"/>
                    </a:lnTo>
                    <a:lnTo>
                      <a:pt x="9942" y="13342"/>
                    </a:lnTo>
                    <a:lnTo>
                      <a:pt x="14264" y="7297"/>
                    </a:lnTo>
                    <a:lnTo>
                      <a:pt x="11642" y="1052"/>
                    </a:lnTo>
                    <a:lnTo>
                      <a:pt x="4341" y="0"/>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6874579" y="2704888"/>
                <a:ext cx="630596" cy="602766"/>
              </a:xfrm>
              <a:custGeom>
                <a:avLst/>
                <a:gdLst/>
                <a:ahLst/>
                <a:cxnLst/>
                <a:rect l="l" t="t" r="r" b="b"/>
                <a:pathLst>
                  <a:path w="3716" h="3552" extrusionOk="0">
                    <a:moveTo>
                      <a:pt x="1185" y="0"/>
                    </a:moveTo>
                    <a:lnTo>
                      <a:pt x="1" y="1776"/>
                    </a:lnTo>
                    <a:lnTo>
                      <a:pt x="1976" y="3552"/>
                    </a:lnTo>
                    <a:lnTo>
                      <a:pt x="3715" y="1763"/>
                    </a:lnTo>
                    <a:lnTo>
                      <a:pt x="11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3968170" y="-448600"/>
                <a:ext cx="1051446" cy="889554"/>
              </a:xfrm>
              <a:custGeom>
                <a:avLst/>
                <a:gdLst/>
                <a:ahLst/>
                <a:cxnLst/>
                <a:rect l="l" t="t" r="r" b="b"/>
                <a:pathLst>
                  <a:path w="6196" h="5242" extrusionOk="0">
                    <a:moveTo>
                      <a:pt x="1940" y="1"/>
                    </a:moveTo>
                    <a:lnTo>
                      <a:pt x="0" y="3125"/>
                    </a:lnTo>
                    <a:lnTo>
                      <a:pt x="3311" y="5242"/>
                    </a:lnTo>
                    <a:lnTo>
                      <a:pt x="4225" y="4186"/>
                    </a:lnTo>
                    <a:lnTo>
                      <a:pt x="5610" y="4079"/>
                    </a:lnTo>
                    <a:lnTo>
                      <a:pt x="6195" y="644"/>
                    </a:lnTo>
                    <a:lnTo>
                      <a:pt x="19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6244152" y="-115824"/>
                <a:ext cx="478377" cy="1075712"/>
              </a:xfrm>
              <a:custGeom>
                <a:avLst/>
                <a:gdLst/>
                <a:ahLst/>
                <a:cxnLst/>
                <a:rect l="l" t="t" r="r" b="b"/>
                <a:pathLst>
                  <a:path w="2819" h="6339" extrusionOk="0">
                    <a:moveTo>
                      <a:pt x="959" y="1"/>
                    </a:moveTo>
                    <a:lnTo>
                      <a:pt x="0" y="5593"/>
                    </a:lnTo>
                    <a:lnTo>
                      <a:pt x="1923" y="6339"/>
                    </a:lnTo>
                    <a:lnTo>
                      <a:pt x="2819" y="445"/>
                    </a:lnTo>
                    <a:lnTo>
                      <a:pt x="9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551956" y="-235460"/>
                <a:ext cx="528947" cy="1068925"/>
              </a:xfrm>
              <a:custGeom>
                <a:avLst/>
                <a:gdLst/>
                <a:ahLst/>
                <a:cxnLst/>
                <a:rect l="l" t="t" r="r" b="b"/>
                <a:pathLst>
                  <a:path w="3117" h="6299" extrusionOk="0">
                    <a:moveTo>
                      <a:pt x="320" y="1"/>
                    </a:moveTo>
                    <a:lnTo>
                      <a:pt x="1" y="5908"/>
                    </a:lnTo>
                    <a:lnTo>
                      <a:pt x="2637" y="6298"/>
                    </a:lnTo>
                    <a:lnTo>
                      <a:pt x="3116" y="657"/>
                    </a:lnTo>
                    <a:lnTo>
                      <a:pt x="3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2036164" y="1934462"/>
                <a:ext cx="1362671" cy="1448368"/>
              </a:xfrm>
              <a:custGeom>
                <a:avLst/>
                <a:gdLst/>
                <a:ahLst/>
                <a:cxnLst/>
                <a:rect l="l" t="t" r="r" b="b"/>
                <a:pathLst>
                  <a:path w="8030" h="8535" extrusionOk="0">
                    <a:moveTo>
                      <a:pt x="1518" y="0"/>
                    </a:moveTo>
                    <a:lnTo>
                      <a:pt x="1745" y="3378"/>
                    </a:lnTo>
                    <a:lnTo>
                      <a:pt x="0" y="5313"/>
                    </a:lnTo>
                    <a:lnTo>
                      <a:pt x="2065" y="7434"/>
                    </a:lnTo>
                    <a:lnTo>
                      <a:pt x="3786" y="8535"/>
                    </a:lnTo>
                    <a:lnTo>
                      <a:pt x="5473" y="8535"/>
                    </a:lnTo>
                    <a:lnTo>
                      <a:pt x="7155" y="7945"/>
                    </a:lnTo>
                    <a:lnTo>
                      <a:pt x="7653" y="6525"/>
                    </a:lnTo>
                    <a:lnTo>
                      <a:pt x="8030" y="5189"/>
                    </a:lnTo>
                    <a:lnTo>
                      <a:pt x="7155" y="3702"/>
                    </a:lnTo>
                    <a:lnTo>
                      <a:pt x="5735" y="2682"/>
                    </a:lnTo>
                    <a:lnTo>
                      <a:pt x="4519" y="36"/>
                    </a:lnTo>
                    <a:lnTo>
                      <a:pt x="15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a:off x="5524805" y="791040"/>
                <a:ext cx="425771" cy="586984"/>
              </a:xfrm>
              <a:custGeom>
                <a:avLst/>
                <a:gdLst/>
                <a:ahLst/>
                <a:cxnLst/>
                <a:rect l="l" t="t" r="r" b="b"/>
                <a:pathLst>
                  <a:path w="2509" h="3459" extrusionOk="0">
                    <a:moveTo>
                      <a:pt x="298" y="1"/>
                    </a:moveTo>
                    <a:lnTo>
                      <a:pt x="1" y="3428"/>
                    </a:lnTo>
                    <a:lnTo>
                      <a:pt x="1994" y="3459"/>
                    </a:lnTo>
                    <a:lnTo>
                      <a:pt x="2508" y="52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156758" y="18916"/>
                <a:ext cx="2504565" cy="2422602"/>
              </a:xfrm>
              <a:custGeom>
                <a:avLst/>
                <a:gdLst/>
                <a:ahLst/>
                <a:cxnLst/>
                <a:rect l="l" t="t" r="r" b="b"/>
                <a:pathLst>
                  <a:path w="14759" h="14276" extrusionOk="0">
                    <a:moveTo>
                      <a:pt x="6682" y="1"/>
                    </a:moveTo>
                    <a:cubicBezTo>
                      <a:pt x="6649" y="1"/>
                      <a:pt x="6632" y="1"/>
                      <a:pt x="6632" y="1"/>
                    </a:cubicBezTo>
                    <a:lnTo>
                      <a:pt x="6023" y="3126"/>
                    </a:lnTo>
                    <a:lnTo>
                      <a:pt x="7080" y="3552"/>
                    </a:lnTo>
                    <a:lnTo>
                      <a:pt x="2793" y="5661"/>
                    </a:lnTo>
                    <a:lnTo>
                      <a:pt x="325" y="5070"/>
                    </a:lnTo>
                    <a:lnTo>
                      <a:pt x="1" y="8372"/>
                    </a:lnTo>
                    <a:lnTo>
                      <a:pt x="2486" y="8900"/>
                    </a:lnTo>
                    <a:lnTo>
                      <a:pt x="5163" y="14275"/>
                    </a:lnTo>
                    <a:lnTo>
                      <a:pt x="14758" y="10316"/>
                    </a:lnTo>
                    <a:cubicBezTo>
                      <a:pt x="14758" y="10316"/>
                      <a:pt x="12881" y="5053"/>
                      <a:pt x="11052" y="2470"/>
                    </a:cubicBezTo>
                    <a:cubicBezTo>
                      <a:pt x="9378" y="98"/>
                      <a:pt x="7051" y="1"/>
                      <a:pt x="6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2791487" y="3195993"/>
                <a:ext cx="1721242" cy="884463"/>
              </a:xfrm>
              <a:custGeom>
                <a:avLst/>
                <a:gdLst/>
                <a:ahLst/>
                <a:cxnLst/>
                <a:rect l="l" t="t" r="r" b="b"/>
                <a:pathLst>
                  <a:path w="10143" h="5212" extrusionOk="0">
                    <a:moveTo>
                      <a:pt x="8190" y="0"/>
                    </a:moveTo>
                    <a:lnTo>
                      <a:pt x="1" y="3609"/>
                    </a:lnTo>
                    <a:lnTo>
                      <a:pt x="117" y="4249"/>
                    </a:lnTo>
                    <a:lnTo>
                      <a:pt x="485" y="4812"/>
                    </a:lnTo>
                    <a:lnTo>
                      <a:pt x="1142" y="5083"/>
                    </a:lnTo>
                    <a:lnTo>
                      <a:pt x="2647" y="5211"/>
                    </a:lnTo>
                    <a:lnTo>
                      <a:pt x="10143" y="4900"/>
                    </a:lnTo>
                    <a:lnTo>
                      <a:pt x="81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a:off x="4705505" y="1374120"/>
                <a:ext cx="2370335" cy="2281583"/>
              </a:xfrm>
              <a:custGeom>
                <a:avLst/>
                <a:gdLst/>
                <a:ahLst/>
                <a:cxnLst/>
                <a:rect l="l" t="t" r="r" b="b"/>
                <a:pathLst>
                  <a:path w="13968" h="13445" extrusionOk="0">
                    <a:moveTo>
                      <a:pt x="4044" y="0"/>
                    </a:moveTo>
                    <a:lnTo>
                      <a:pt x="0" y="5601"/>
                    </a:lnTo>
                    <a:cubicBezTo>
                      <a:pt x="289" y="7842"/>
                      <a:pt x="2610" y="12614"/>
                      <a:pt x="2610" y="12614"/>
                    </a:cubicBezTo>
                    <a:lnTo>
                      <a:pt x="9481" y="13444"/>
                    </a:lnTo>
                    <a:lnTo>
                      <a:pt x="13967" y="7567"/>
                    </a:lnTo>
                    <a:lnTo>
                      <a:pt x="11345" y="1052"/>
                    </a:lnTo>
                    <a:lnTo>
                      <a:pt x="40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a:off x="7606654" y="3153908"/>
                <a:ext cx="789602" cy="637384"/>
              </a:xfrm>
              <a:custGeom>
                <a:avLst/>
                <a:gdLst/>
                <a:ahLst/>
                <a:cxnLst/>
                <a:rect l="l" t="t" r="r" b="b"/>
                <a:pathLst>
                  <a:path w="4653" h="3756" extrusionOk="0">
                    <a:moveTo>
                      <a:pt x="662" y="0"/>
                    </a:moveTo>
                    <a:lnTo>
                      <a:pt x="1" y="937"/>
                    </a:lnTo>
                    <a:lnTo>
                      <a:pt x="3991" y="3755"/>
                    </a:lnTo>
                    <a:lnTo>
                      <a:pt x="4653" y="2823"/>
                    </a:lnTo>
                    <a:lnTo>
                      <a:pt x="66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1987121" y="4471609"/>
                <a:ext cx="2847185" cy="1461774"/>
              </a:xfrm>
              <a:custGeom>
                <a:avLst/>
                <a:gdLst/>
                <a:ahLst/>
                <a:cxnLst/>
                <a:rect l="l" t="t" r="r" b="b"/>
                <a:pathLst>
                  <a:path w="16778" h="8614" extrusionOk="0">
                    <a:moveTo>
                      <a:pt x="11633" y="0"/>
                    </a:moveTo>
                    <a:cubicBezTo>
                      <a:pt x="10564" y="0"/>
                      <a:pt x="9549" y="116"/>
                      <a:pt x="8510" y="300"/>
                    </a:cubicBezTo>
                    <a:cubicBezTo>
                      <a:pt x="8048" y="380"/>
                      <a:pt x="7639" y="583"/>
                      <a:pt x="7178" y="628"/>
                    </a:cubicBezTo>
                    <a:cubicBezTo>
                      <a:pt x="6578" y="681"/>
                      <a:pt x="6002" y="677"/>
                      <a:pt x="5407" y="770"/>
                    </a:cubicBezTo>
                    <a:cubicBezTo>
                      <a:pt x="3761" y="1032"/>
                      <a:pt x="1950" y="1702"/>
                      <a:pt x="933" y="3131"/>
                    </a:cubicBezTo>
                    <a:cubicBezTo>
                      <a:pt x="1" y="4445"/>
                      <a:pt x="649" y="6362"/>
                      <a:pt x="689" y="7831"/>
                    </a:cubicBezTo>
                    <a:cubicBezTo>
                      <a:pt x="1461" y="7925"/>
                      <a:pt x="2092" y="7849"/>
                      <a:pt x="2717" y="7978"/>
                    </a:cubicBezTo>
                    <a:cubicBezTo>
                      <a:pt x="3628" y="8160"/>
                      <a:pt x="4511" y="8449"/>
                      <a:pt x="5443" y="8546"/>
                    </a:cubicBezTo>
                    <a:cubicBezTo>
                      <a:pt x="5905" y="8595"/>
                      <a:pt x="6363" y="8614"/>
                      <a:pt x="6818" y="8614"/>
                    </a:cubicBezTo>
                    <a:cubicBezTo>
                      <a:pt x="8269" y="8614"/>
                      <a:pt x="9695" y="8419"/>
                      <a:pt x="11168" y="8369"/>
                    </a:cubicBezTo>
                    <a:cubicBezTo>
                      <a:pt x="11567" y="8356"/>
                      <a:pt x="11968" y="8351"/>
                      <a:pt x="12369" y="8351"/>
                    </a:cubicBezTo>
                    <a:cubicBezTo>
                      <a:pt x="12672" y="8351"/>
                      <a:pt x="12975" y="8354"/>
                      <a:pt x="13276" y="8359"/>
                    </a:cubicBezTo>
                    <a:cubicBezTo>
                      <a:pt x="13831" y="8369"/>
                      <a:pt x="14650" y="8571"/>
                      <a:pt x="15339" y="8571"/>
                    </a:cubicBezTo>
                    <a:cubicBezTo>
                      <a:pt x="15620" y="8571"/>
                      <a:pt x="15879" y="8538"/>
                      <a:pt x="16091" y="8444"/>
                    </a:cubicBezTo>
                    <a:cubicBezTo>
                      <a:pt x="16374" y="8316"/>
                      <a:pt x="16640" y="7858"/>
                      <a:pt x="16694" y="7530"/>
                    </a:cubicBezTo>
                    <a:cubicBezTo>
                      <a:pt x="16778" y="6993"/>
                      <a:pt x="16694" y="6366"/>
                      <a:pt x="16694" y="5825"/>
                    </a:cubicBezTo>
                    <a:cubicBezTo>
                      <a:pt x="16694" y="4836"/>
                      <a:pt x="16543" y="3855"/>
                      <a:pt x="16298" y="2900"/>
                    </a:cubicBezTo>
                    <a:cubicBezTo>
                      <a:pt x="15859" y="1179"/>
                      <a:pt x="13520" y="24"/>
                      <a:pt x="11851" y="2"/>
                    </a:cubicBezTo>
                    <a:cubicBezTo>
                      <a:pt x="11778" y="1"/>
                      <a:pt x="11706" y="0"/>
                      <a:pt x="11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7270144" y="5257478"/>
                <a:ext cx="1523884" cy="659954"/>
              </a:xfrm>
              <a:custGeom>
                <a:avLst/>
                <a:gdLst/>
                <a:ahLst/>
                <a:cxnLst/>
                <a:rect l="l" t="t" r="r" b="b"/>
                <a:pathLst>
                  <a:path w="8980" h="3889" extrusionOk="0">
                    <a:moveTo>
                      <a:pt x="1520" y="0"/>
                    </a:moveTo>
                    <a:cubicBezTo>
                      <a:pt x="617" y="0"/>
                      <a:pt x="1" y="891"/>
                      <a:pt x="120" y="1807"/>
                    </a:cubicBezTo>
                    <a:cubicBezTo>
                      <a:pt x="266" y="2929"/>
                      <a:pt x="1367" y="3263"/>
                      <a:pt x="2281" y="3587"/>
                    </a:cubicBezTo>
                    <a:cubicBezTo>
                      <a:pt x="2796" y="3888"/>
                      <a:pt x="3467" y="3862"/>
                      <a:pt x="3893" y="3875"/>
                    </a:cubicBezTo>
                    <a:cubicBezTo>
                      <a:pt x="4026" y="3881"/>
                      <a:pt x="4159" y="3883"/>
                      <a:pt x="4293" y="3883"/>
                    </a:cubicBezTo>
                    <a:cubicBezTo>
                      <a:pt x="5172" y="3883"/>
                      <a:pt x="6067" y="3785"/>
                      <a:pt x="6946" y="3777"/>
                    </a:cubicBezTo>
                    <a:cubicBezTo>
                      <a:pt x="8148" y="3769"/>
                      <a:pt x="8979" y="3302"/>
                      <a:pt x="8201" y="2144"/>
                    </a:cubicBezTo>
                    <a:cubicBezTo>
                      <a:pt x="7632" y="1284"/>
                      <a:pt x="6978" y="1065"/>
                      <a:pt x="6244" y="1065"/>
                    </a:cubicBezTo>
                    <a:cubicBezTo>
                      <a:pt x="5731" y="1065"/>
                      <a:pt x="5179" y="1172"/>
                      <a:pt x="4589" y="1243"/>
                    </a:cubicBezTo>
                    <a:cubicBezTo>
                      <a:pt x="4412" y="1264"/>
                      <a:pt x="4249" y="1278"/>
                      <a:pt x="4095" y="1278"/>
                    </a:cubicBezTo>
                    <a:cubicBezTo>
                      <a:pt x="3715" y="1278"/>
                      <a:pt x="3387" y="1194"/>
                      <a:pt x="3040" y="919"/>
                    </a:cubicBezTo>
                    <a:cubicBezTo>
                      <a:pt x="2662" y="626"/>
                      <a:pt x="2432" y="209"/>
                      <a:pt x="1957" y="67"/>
                    </a:cubicBezTo>
                    <a:cubicBezTo>
                      <a:pt x="1806" y="21"/>
                      <a:pt x="1659"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785906" y="-808698"/>
                <a:ext cx="4960428" cy="3100713"/>
              </a:xfrm>
              <a:custGeom>
                <a:avLst/>
                <a:gdLst/>
                <a:ahLst/>
                <a:cxnLst/>
                <a:rect l="l" t="t" r="r" b="b"/>
                <a:pathLst>
                  <a:path w="29231" h="18272" extrusionOk="0">
                    <a:moveTo>
                      <a:pt x="22992" y="3838"/>
                    </a:moveTo>
                    <a:cubicBezTo>
                      <a:pt x="22992" y="3839"/>
                      <a:pt x="22991" y="3839"/>
                      <a:pt x="22991" y="3840"/>
                    </a:cubicBezTo>
                    <a:lnTo>
                      <a:pt x="22992" y="3838"/>
                    </a:lnTo>
                    <a:close/>
                    <a:moveTo>
                      <a:pt x="16621" y="9662"/>
                    </a:moveTo>
                    <a:cubicBezTo>
                      <a:pt x="16620" y="9663"/>
                      <a:pt x="16618" y="9663"/>
                      <a:pt x="16618" y="9663"/>
                    </a:cubicBezTo>
                    <a:cubicBezTo>
                      <a:pt x="16619" y="9663"/>
                      <a:pt x="16620" y="9662"/>
                      <a:pt x="16621" y="9662"/>
                    </a:cubicBezTo>
                    <a:close/>
                    <a:moveTo>
                      <a:pt x="8929" y="12873"/>
                    </a:moveTo>
                    <a:lnTo>
                      <a:pt x="8929" y="12873"/>
                    </a:lnTo>
                    <a:cubicBezTo>
                      <a:pt x="8929" y="12873"/>
                      <a:pt x="8931" y="12876"/>
                      <a:pt x="8933" y="12881"/>
                    </a:cubicBezTo>
                    <a:lnTo>
                      <a:pt x="8933" y="12881"/>
                    </a:lnTo>
                    <a:cubicBezTo>
                      <a:pt x="8930" y="12876"/>
                      <a:pt x="8929" y="12873"/>
                      <a:pt x="8929" y="12873"/>
                    </a:cubicBezTo>
                    <a:close/>
                    <a:moveTo>
                      <a:pt x="8306" y="13677"/>
                    </a:moveTo>
                    <a:cubicBezTo>
                      <a:pt x="8306" y="13678"/>
                      <a:pt x="8305" y="13679"/>
                      <a:pt x="8305" y="13680"/>
                    </a:cubicBezTo>
                    <a:cubicBezTo>
                      <a:pt x="8304" y="13681"/>
                      <a:pt x="8304" y="13681"/>
                      <a:pt x="8303" y="13682"/>
                    </a:cubicBezTo>
                    <a:lnTo>
                      <a:pt x="8303" y="13682"/>
                    </a:lnTo>
                    <a:cubicBezTo>
                      <a:pt x="8305" y="13680"/>
                      <a:pt x="8306" y="13679"/>
                      <a:pt x="8306" y="13677"/>
                    </a:cubicBezTo>
                    <a:close/>
                    <a:moveTo>
                      <a:pt x="28858" y="1"/>
                    </a:moveTo>
                    <a:cubicBezTo>
                      <a:pt x="28841" y="116"/>
                      <a:pt x="28792" y="241"/>
                      <a:pt x="28725" y="360"/>
                    </a:cubicBezTo>
                    <a:cubicBezTo>
                      <a:pt x="28659" y="480"/>
                      <a:pt x="28574" y="595"/>
                      <a:pt x="28485" y="706"/>
                    </a:cubicBezTo>
                    <a:cubicBezTo>
                      <a:pt x="28299" y="929"/>
                      <a:pt x="28086" y="1137"/>
                      <a:pt x="27868" y="1332"/>
                    </a:cubicBezTo>
                    <a:cubicBezTo>
                      <a:pt x="27642" y="1532"/>
                      <a:pt x="27411" y="1718"/>
                      <a:pt x="27172" y="1904"/>
                    </a:cubicBezTo>
                    <a:lnTo>
                      <a:pt x="26813" y="2180"/>
                    </a:lnTo>
                    <a:lnTo>
                      <a:pt x="26453" y="2464"/>
                    </a:lnTo>
                    <a:cubicBezTo>
                      <a:pt x="26213" y="2650"/>
                      <a:pt x="25978" y="2828"/>
                      <a:pt x="25729" y="2975"/>
                    </a:cubicBezTo>
                    <a:cubicBezTo>
                      <a:pt x="25481" y="3125"/>
                      <a:pt x="25223" y="3236"/>
                      <a:pt x="24943" y="3303"/>
                    </a:cubicBezTo>
                    <a:cubicBezTo>
                      <a:pt x="24384" y="3445"/>
                      <a:pt x="23771" y="3432"/>
                      <a:pt x="23150" y="3551"/>
                    </a:cubicBezTo>
                    <a:lnTo>
                      <a:pt x="23026" y="3578"/>
                    </a:lnTo>
                    <a:lnTo>
                      <a:pt x="23005" y="3698"/>
                    </a:lnTo>
                    <a:cubicBezTo>
                      <a:pt x="23001" y="3711"/>
                      <a:pt x="22999" y="3724"/>
                      <a:pt x="22998" y="3736"/>
                    </a:cubicBezTo>
                    <a:lnTo>
                      <a:pt x="22998" y="3736"/>
                    </a:lnTo>
                    <a:cubicBezTo>
                      <a:pt x="22722" y="3856"/>
                      <a:pt x="22454" y="4000"/>
                      <a:pt x="22196" y="4151"/>
                    </a:cubicBezTo>
                    <a:cubicBezTo>
                      <a:pt x="21907" y="4319"/>
                      <a:pt x="21633" y="4506"/>
                      <a:pt x="21358" y="4692"/>
                    </a:cubicBezTo>
                    <a:lnTo>
                      <a:pt x="20555" y="5247"/>
                    </a:lnTo>
                    <a:cubicBezTo>
                      <a:pt x="20288" y="5429"/>
                      <a:pt x="20026" y="5593"/>
                      <a:pt x="19764" y="5708"/>
                    </a:cubicBezTo>
                    <a:cubicBezTo>
                      <a:pt x="19631" y="5766"/>
                      <a:pt x="19502" y="5810"/>
                      <a:pt x="19373" y="5837"/>
                    </a:cubicBezTo>
                    <a:cubicBezTo>
                      <a:pt x="19240" y="5864"/>
                      <a:pt x="19090" y="5882"/>
                      <a:pt x="18925" y="5899"/>
                    </a:cubicBezTo>
                    <a:cubicBezTo>
                      <a:pt x="18756" y="5921"/>
                      <a:pt x="18574" y="5948"/>
                      <a:pt x="18375" y="6005"/>
                    </a:cubicBezTo>
                    <a:cubicBezTo>
                      <a:pt x="18277" y="6037"/>
                      <a:pt x="18175" y="6073"/>
                      <a:pt x="18078" y="6122"/>
                    </a:cubicBezTo>
                    <a:cubicBezTo>
                      <a:pt x="17976" y="6175"/>
                      <a:pt x="17886" y="6237"/>
                      <a:pt x="17806" y="6294"/>
                    </a:cubicBezTo>
                    <a:cubicBezTo>
                      <a:pt x="17652" y="6414"/>
                      <a:pt x="17527" y="6534"/>
                      <a:pt x="17403" y="6650"/>
                    </a:cubicBezTo>
                    <a:lnTo>
                      <a:pt x="17230" y="6814"/>
                    </a:lnTo>
                    <a:cubicBezTo>
                      <a:pt x="17163" y="6876"/>
                      <a:pt x="17093" y="6943"/>
                      <a:pt x="17021" y="7023"/>
                    </a:cubicBezTo>
                    <a:cubicBezTo>
                      <a:pt x="16950" y="7107"/>
                      <a:pt x="16870" y="7213"/>
                      <a:pt x="16812" y="7359"/>
                    </a:cubicBezTo>
                    <a:cubicBezTo>
                      <a:pt x="16786" y="7431"/>
                      <a:pt x="16768" y="7506"/>
                      <a:pt x="16755" y="7577"/>
                    </a:cubicBezTo>
                    <a:cubicBezTo>
                      <a:pt x="16746" y="7644"/>
                      <a:pt x="16741" y="7705"/>
                      <a:pt x="16741" y="7759"/>
                    </a:cubicBezTo>
                    <a:cubicBezTo>
                      <a:pt x="16737" y="7870"/>
                      <a:pt x="16741" y="7955"/>
                      <a:pt x="16746" y="8035"/>
                    </a:cubicBezTo>
                    <a:lnTo>
                      <a:pt x="16755" y="8269"/>
                    </a:lnTo>
                    <a:cubicBezTo>
                      <a:pt x="16755" y="8345"/>
                      <a:pt x="16755" y="8416"/>
                      <a:pt x="16751" y="8465"/>
                    </a:cubicBezTo>
                    <a:cubicBezTo>
                      <a:pt x="16741" y="8514"/>
                      <a:pt x="16733" y="8541"/>
                      <a:pt x="16728" y="8541"/>
                    </a:cubicBezTo>
                    <a:cubicBezTo>
                      <a:pt x="16728" y="8541"/>
                      <a:pt x="16729" y="8539"/>
                      <a:pt x="16729" y="8539"/>
                    </a:cubicBezTo>
                    <a:lnTo>
                      <a:pt x="16729" y="8539"/>
                    </a:lnTo>
                    <a:cubicBezTo>
                      <a:pt x="16728" y="8539"/>
                      <a:pt x="16726" y="8540"/>
                      <a:pt x="16720" y="8545"/>
                    </a:cubicBezTo>
                    <a:cubicBezTo>
                      <a:pt x="16702" y="8558"/>
                      <a:pt x="16671" y="8576"/>
                      <a:pt x="16618" y="8598"/>
                    </a:cubicBezTo>
                    <a:lnTo>
                      <a:pt x="16599" y="8607"/>
                    </a:lnTo>
                    <a:lnTo>
                      <a:pt x="16577" y="8615"/>
                    </a:lnTo>
                    <a:lnTo>
                      <a:pt x="16528" y="8633"/>
                    </a:lnTo>
                    <a:lnTo>
                      <a:pt x="16427" y="8668"/>
                    </a:lnTo>
                    <a:lnTo>
                      <a:pt x="16302" y="8709"/>
                    </a:lnTo>
                    <a:cubicBezTo>
                      <a:pt x="16284" y="8713"/>
                      <a:pt x="16245" y="8731"/>
                      <a:pt x="16218" y="8740"/>
                    </a:cubicBezTo>
                    <a:cubicBezTo>
                      <a:pt x="16200" y="8748"/>
                      <a:pt x="16182" y="8758"/>
                      <a:pt x="16165" y="8766"/>
                    </a:cubicBezTo>
                    <a:lnTo>
                      <a:pt x="16134" y="8780"/>
                    </a:lnTo>
                    <a:lnTo>
                      <a:pt x="16102" y="8797"/>
                    </a:lnTo>
                    <a:cubicBezTo>
                      <a:pt x="16081" y="8811"/>
                      <a:pt x="16058" y="8824"/>
                      <a:pt x="16036" y="8842"/>
                    </a:cubicBezTo>
                    <a:cubicBezTo>
                      <a:pt x="16014" y="8860"/>
                      <a:pt x="15991" y="8877"/>
                      <a:pt x="15969" y="8895"/>
                    </a:cubicBezTo>
                    <a:cubicBezTo>
                      <a:pt x="15948" y="8918"/>
                      <a:pt x="15929" y="8935"/>
                      <a:pt x="15911" y="8957"/>
                    </a:cubicBezTo>
                    <a:lnTo>
                      <a:pt x="15885" y="8988"/>
                    </a:lnTo>
                    <a:lnTo>
                      <a:pt x="15862" y="9020"/>
                    </a:lnTo>
                    <a:cubicBezTo>
                      <a:pt x="15850" y="9037"/>
                      <a:pt x="15836" y="9059"/>
                      <a:pt x="15823" y="9077"/>
                    </a:cubicBezTo>
                    <a:lnTo>
                      <a:pt x="15792" y="9131"/>
                    </a:lnTo>
                    <a:cubicBezTo>
                      <a:pt x="15774" y="9170"/>
                      <a:pt x="15761" y="9197"/>
                      <a:pt x="15747" y="9223"/>
                    </a:cubicBezTo>
                    <a:cubicBezTo>
                      <a:pt x="15703" y="9340"/>
                      <a:pt x="15672" y="9428"/>
                      <a:pt x="15649" y="9512"/>
                    </a:cubicBezTo>
                    <a:cubicBezTo>
                      <a:pt x="15557" y="9823"/>
                      <a:pt x="15463" y="10120"/>
                      <a:pt x="15352" y="10409"/>
                    </a:cubicBezTo>
                    <a:cubicBezTo>
                      <a:pt x="15299" y="10551"/>
                      <a:pt x="15237" y="10692"/>
                      <a:pt x="15175" y="10825"/>
                    </a:cubicBezTo>
                    <a:cubicBezTo>
                      <a:pt x="15112" y="10964"/>
                      <a:pt x="15046" y="11097"/>
                      <a:pt x="14975" y="11225"/>
                    </a:cubicBezTo>
                    <a:cubicBezTo>
                      <a:pt x="14904" y="11354"/>
                      <a:pt x="14824" y="11478"/>
                      <a:pt x="14744" y="11594"/>
                    </a:cubicBezTo>
                    <a:cubicBezTo>
                      <a:pt x="14660" y="11714"/>
                      <a:pt x="14567" y="11833"/>
                      <a:pt x="14483" y="11923"/>
                    </a:cubicBezTo>
                    <a:cubicBezTo>
                      <a:pt x="14309" y="12113"/>
                      <a:pt x="14105" y="12269"/>
                      <a:pt x="13865" y="12380"/>
                    </a:cubicBezTo>
                    <a:cubicBezTo>
                      <a:pt x="13446" y="12579"/>
                      <a:pt x="12942" y="12658"/>
                      <a:pt x="12416" y="12658"/>
                    </a:cubicBezTo>
                    <a:cubicBezTo>
                      <a:pt x="12347" y="12658"/>
                      <a:pt x="12279" y="12657"/>
                      <a:pt x="12210" y="12654"/>
                    </a:cubicBezTo>
                    <a:cubicBezTo>
                      <a:pt x="12134" y="12650"/>
                      <a:pt x="12060" y="12650"/>
                      <a:pt x="11984" y="12642"/>
                    </a:cubicBezTo>
                    <a:lnTo>
                      <a:pt x="11868" y="12632"/>
                    </a:lnTo>
                    <a:lnTo>
                      <a:pt x="11824" y="12632"/>
                    </a:lnTo>
                    <a:cubicBezTo>
                      <a:pt x="11822" y="12632"/>
                      <a:pt x="11822" y="12631"/>
                      <a:pt x="11823" y="12630"/>
                    </a:cubicBezTo>
                    <a:lnTo>
                      <a:pt x="11823" y="12630"/>
                    </a:lnTo>
                    <a:cubicBezTo>
                      <a:pt x="11823" y="12630"/>
                      <a:pt x="11823" y="12630"/>
                      <a:pt x="11823" y="12630"/>
                    </a:cubicBezTo>
                    <a:cubicBezTo>
                      <a:pt x="11825" y="12630"/>
                      <a:pt x="11826" y="12629"/>
                      <a:pt x="11824" y="12628"/>
                    </a:cubicBezTo>
                    <a:lnTo>
                      <a:pt x="11824" y="12628"/>
                    </a:lnTo>
                    <a:cubicBezTo>
                      <a:pt x="11824" y="12628"/>
                      <a:pt x="11823" y="12629"/>
                      <a:pt x="11823" y="12630"/>
                    </a:cubicBezTo>
                    <a:lnTo>
                      <a:pt x="11823" y="12630"/>
                    </a:lnTo>
                    <a:cubicBezTo>
                      <a:pt x="11820" y="12629"/>
                      <a:pt x="11815" y="12628"/>
                      <a:pt x="11815" y="12628"/>
                    </a:cubicBezTo>
                    <a:cubicBezTo>
                      <a:pt x="11771" y="12619"/>
                      <a:pt x="11695" y="12597"/>
                      <a:pt x="11624" y="12575"/>
                    </a:cubicBezTo>
                    <a:lnTo>
                      <a:pt x="11402" y="12503"/>
                    </a:lnTo>
                    <a:cubicBezTo>
                      <a:pt x="11091" y="12402"/>
                      <a:pt x="10776" y="12295"/>
                      <a:pt x="10448" y="12202"/>
                    </a:cubicBezTo>
                    <a:cubicBezTo>
                      <a:pt x="10120" y="12109"/>
                      <a:pt x="9782" y="12020"/>
                      <a:pt x="9405" y="11976"/>
                    </a:cubicBezTo>
                    <a:cubicBezTo>
                      <a:pt x="9302" y="11966"/>
                      <a:pt x="9195" y="11958"/>
                      <a:pt x="9081" y="11958"/>
                    </a:cubicBezTo>
                    <a:cubicBezTo>
                      <a:pt x="8984" y="11958"/>
                      <a:pt x="8882" y="11964"/>
                      <a:pt x="8770" y="11980"/>
                    </a:cubicBezTo>
                    <a:cubicBezTo>
                      <a:pt x="8739" y="11989"/>
                      <a:pt x="8708" y="11993"/>
                      <a:pt x="8677" y="11997"/>
                    </a:cubicBezTo>
                    <a:cubicBezTo>
                      <a:pt x="8641" y="12011"/>
                      <a:pt x="8606" y="12020"/>
                      <a:pt x="8575" y="12029"/>
                    </a:cubicBezTo>
                    <a:lnTo>
                      <a:pt x="8522" y="12046"/>
                    </a:lnTo>
                    <a:lnTo>
                      <a:pt x="8469" y="12073"/>
                    </a:lnTo>
                    <a:cubicBezTo>
                      <a:pt x="8428" y="12091"/>
                      <a:pt x="8393" y="12104"/>
                      <a:pt x="8358" y="12126"/>
                    </a:cubicBezTo>
                    <a:cubicBezTo>
                      <a:pt x="8207" y="12216"/>
                      <a:pt x="8060" y="12380"/>
                      <a:pt x="7985" y="12556"/>
                    </a:cubicBezTo>
                    <a:cubicBezTo>
                      <a:pt x="7953" y="12642"/>
                      <a:pt x="7926" y="12734"/>
                      <a:pt x="7922" y="12810"/>
                    </a:cubicBezTo>
                    <a:cubicBezTo>
                      <a:pt x="7918" y="12849"/>
                      <a:pt x="7914" y="12886"/>
                      <a:pt x="7914" y="12929"/>
                    </a:cubicBezTo>
                    <a:cubicBezTo>
                      <a:pt x="7918" y="12983"/>
                      <a:pt x="7922" y="13041"/>
                      <a:pt x="7932" y="13089"/>
                    </a:cubicBezTo>
                    <a:cubicBezTo>
                      <a:pt x="7953" y="13191"/>
                      <a:pt x="7989" y="13275"/>
                      <a:pt x="8024" y="13343"/>
                    </a:cubicBezTo>
                    <a:cubicBezTo>
                      <a:pt x="8060" y="13414"/>
                      <a:pt x="8096" y="13462"/>
                      <a:pt x="8127" y="13507"/>
                    </a:cubicBezTo>
                    <a:cubicBezTo>
                      <a:pt x="8189" y="13595"/>
                      <a:pt x="8238" y="13654"/>
                      <a:pt x="8264" y="13693"/>
                    </a:cubicBezTo>
                    <a:cubicBezTo>
                      <a:pt x="8267" y="13697"/>
                      <a:pt x="8270" y="13701"/>
                      <a:pt x="8272" y="13704"/>
                    </a:cubicBezTo>
                    <a:lnTo>
                      <a:pt x="8272" y="13704"/>
                    </a:lnTo>
                    <a:cubicBezTo>
                      <a:pt x="8256" y="13714"/>
                      <a:pt x="8234" y="13724"/>
                      <a:pt x="8211" y="13734"/>
                    </a:cubicBezTo>
                    <a:cubicBezTo>
                      <a:pt x="8162" y="13755"/>
                      <a:pt x="8109" y="13773"/>
                      <a:pt x="8047" y="13791"/>
                    </a:cubicBezTo>
                    <a:cubicBezTo>
                      <a:pt x="7922" y="13830"/>
                      <a:pt x="7776" y="13857"/>
                      <a:pt x="7612" y="13888"/>
                    </a:cubicBezTo>
                    <a:lnTo>
                      <a:pt x="7483" y="13910"/>
                    </a:lnTo>
                    <a:cubicBezTo>
                      <a:pt x="7439" y="13920"/>
                      <a:pt x="7390" y="13933"/>
                      <a:pt x="7346" y="13941"/>
                    </a:cubicBezTo>
                    <a:cubicBezTo>
                      <a:pt x="7256" y="13968"/>
                      <a:pt x="7160" y="13990"/>
                      <a:pt x="7043" y="14039"/>
                    </a:cubicBezTo>
                    <a:cubicBezTo>
                      <a:pt x="6986" y="14062"/>
                      <a:pt x="6920" y="14092"/>
                      <a:pt x="6853" y="14137"/>
                    </a:cubicBezTo>
                    <a:cubicBezTo>
                      <a:pt x="6787" y="14181"/>
                      <a:pt x="6711" y="14244"/>
                      <a:pt x="6658" y="14310"/>
                    </a:cubicBezTo>
                    <a:cubicBezTo>
                      <a:pt x="6627" y="14346"/>
                      <a:pt x="6609" y="14377"/>
                      <a:pt x="6586" y="14408"/>
                    </a:cubicBezTo>
                    <a:cubicBezTo>
                      <a:pt x="6568" y="14439"/>
                      <a:pt x="6556" y="14465"/>
                      <a:pt x="6537" y="14492"/>
                    </a:cubicBezTo>
                    <a:lnTo>
                      <a:pt x="6502" y="14563"/>
                    </a:lnTo>
                    <a:lnTo>
                      <a:pt x="6476" y="14625"/>
                    </a:lnTo>
                    <a:cubicBezTo>
                      <a:pt x="6445" y="14696"/>
                      <a:pt x="6414" y="14758"/>
                      <a:pt x="6382" y="14816"/>
                    </a:cubicBezTo>
                    <a:cubicBezTo>
                      <a:pt x="6343" y="14891"/>
                      <a:pt x="6338" y="14900"/>
                      <a:pt x="6298" y="14949"/>
                    </a:cubicBezTo>
                    <a:cubicBezTo>
                      <a:pt x="6232" y="15033"/>
                      <a:pt x="6111" y="15140"/>
                      <a:pt x="5978" y="15278"/>
                    </a:cubicBezTo>
                    <a:cubicBezTo>
                      <a:pt x="5912" y="15348"/>
                      <a:pt x="5837" y="15433"/>
                      <a:pt x="5769" y="15535"/>
                    </a:cubicBezTo>
                    <a:cubicBezTo>
                      <a:pt x="5708" y="15633"/>
                      <a:pt x="5659" y="15731"/>
                      <a:pt x="5624" y="15823"/>
                    </a:cubicBezTo>
                    <a:cubicBezTo>
                      <a:pt x="5548" y="16010"/>
                      <a:pt x="5508" y="16170"/>
                      <a:pt x="5464" y="16290"/>
                    </a:cubicBezTo>
                    <a:cubicBezTo>
                      <a:pt x="5450" y="16321"/>
                      <a:pt x="5441" y="16348"/>
                      <a:pt x="5429" y="16370"/>
                    </a:cubicBezTo>
                    <a:cubicBezTo>
                      <a:pt x="5419" y="16391"/>
                      <a:pt x="5410" y="16414"/>
                      <a:pt x="5392" y="16436"/>
                    </a:cubicBezTo>
                    <a:lnTo>
                      <a:pt x="5349" y="16503"/>
                    </a:lnTo>
                    <a:lnTo>
                      <a:pt x="5286" y="16569"/>
                    </a:lnTo>
                    <a:cubicBezTo>
                      <a:pt x="5202" y="16658"/>
                      <a:pt x="5099" y="16751"/>
                      <a:pt x="4980" y="16827"/>
                    </a:cubicBezTo>
                    <a:cubicBezTo>
                      <a:pt x="4869" y="16911"/>
                      <a:pt x="4736" y="16982"/>
                      <a:pt x="4603" y="17053"/>
                    </a:cubicBezTo>
                    <a:cubicBezTo>
                      <a:pt x="4337" y="17190"/>
                      <a:pt x="4048" y="17302"/>
                      <a:pt x="3755" y="17399"/>
                    </a:cubicBezTo>
                    <a:cubicBezTo>
                      <a:pt x="3604" y="17448"/>
                      <a:pt x="3458" y="17493"/>
                      <a:pt x="3307" y="17528"/>
                    </a:cubicBezTo>
                    <a:cubicBezTo>
                      <a:pt x="3160" y="17563"/>
                      <a:pt x="3009" y="17590"/>
                      <a:pt x="2854" y="17616"/>
                    </a:cubicBezTo>
                    <a:cubicBezTo>
                      <a:pt x="2543" y="17661"/>
                      <a:pt x="2228" y="17688"/>
                      <a:pt x="1918" y="17696"/>
                    </a:cubicBezTo>
                    <a:cubicBezTo>
                      <a:pt x="1611" y="17696"/>
                      <a:pt x="1301" y="17679"/>
                      <a:pt x="1012" y="17603"/>
                    </a:cubicBezTo>
                    <a:cubicBezTo>
                      <a:pt x="728" y="17536"/>
                      <a:pt x="466" y="17403"/>
                      <a:pt x="328" y="17190"/>
                    </a:cubicBezTo>
                    <a:lnTo>
                      <a:pt x="0" y="17364"/>
                    </a:lnTo>
                    <a:cubicBezTo>
                      <a:pt x="89" y="17546"/>
                      <a:pt x="226" y="17696"/>
                      <a:pt x="382" y="17808"/>
                    </a:cubicBezTo>
                    <a:cubicBezTo>
                      <a:pt x="537" y="17923"/>
                      <a:pt x="705" y="17999"/>
                      <a:pt x="875" y="18060"/>
                    </a:cubicBezTo>
                    <a:cubicBezTo>
                      <a:pt x="1211" y="18181"/>
                      <a:pt x="1558" y="18229"/>
                      <a:pt x="1900" y="18255"/>
                    </a:cubicBezTo>
                    <a:cubicBezTo>
                      <a:pt x="2046" y="18267"/>
                      <a:pt x="2190" y="18272"/>
                      <a:pt x="2334" y="18272"/>
                    </a:cubicBezTo>
                    <a:cubicBezTo>
                      <a:pt x="2531" y="18272"/>
                      <a:pt x="2728" y="18262"/>
                      <a:pt x="2925" y="18247"/>
                    </a:cubicBezTo>
                    <a:cubicBezTo>
                      <a:pt x="3094" y="18234"/>
                      <a:pt x="3266" y="18216"/>
                      <a:pt x="3440" y="18185"/>
                    </a:cubicBezTo>
                    <a:cubicBezTo>
                      <a:pt x="3612" y="18158"/>
                      <a:pt x="3778" y="18118"/>
                      <a:pt x="3946" y="18078"/>
                    </a:cubicBezTo>
                    <a:cubicBezTo>
                      <a:pt x="4278" y="17994"/>
                      <a:pt x="4607" y="17888"/>
                      <a:pt x="4931" y="17745"/>
                    </a:cubicBezTo>
                    <a:cubicBezTo>
                      <a:pt x="5095" y="17669"/>
                      <a:pt x="5255" y="17595"/>
                      <a:pt x="5410" y="17493"/>
                    </a:cubicBezTo>
                    <a:cubicBezTo>
                      <a:pt x="5570" y="17399"/>
                      <a:pt x="5726" y="17284"/>
                      <a:pt x="5872" y="17146"/>
                    </a:cubicBezTo>
                    <a:lnTo>
                      <a:pt x="5978" y="17030"/>
                    </a:lnTo>
                    <a:cubicBezTo>
                      <a:pt x="6014" y="16991"/>
                      <a:pt x="6050" y="16946"/>
                      <a:pt x="6080" y="16903"/>
                    </a:cubicBezTo>
                    <a:cubicBezTo>
                      <a:pt x="6116" y="16862"/>
                      <a:pt x="6148" y="16809"/>
                      <a:pt x="6174" y="16760"/>
                    </a:cubicBezTo>
                    <a:cubicBezTo>
                      <a:pt x="6201" y="16711"/>
                      <a:pt x="6222" y="16667"/>
                      <a:pt x="6245" y="16618"/>
                    </a:cubicBezTo>
                    <a:cubicBezTo>
                      <a:pt x="6324" y="16436"/>
                      <a:pt x="6373" y="16280"/>
                      <a:pt x="6427" y="16165"/>
                    </a:cubicBezTo>
                    <a:cubicBezTo>
                      <a:pt x="6453" y="16108"/>
                      <a:pt x="6480" y="16059"/>
                      <a:pt x="6507" y="16024"/>
                    </a:cubicBezTo>
                    <a:cubicBezTo>
                      <a:pt x="6529" y="15987"/>
                      <a:pt x="6564" y="15952"/>
                      <a:pt x="6613" y="15903"/>
                    </a:cubicBezTo>
                    <a:cubicBezTo>
                      <a:pt x="6707" y="15811"/>
                      <a:pt x="6844" y="15704"/>
                      <a:pt x="6986" y="15544"/>
                    </a:cubicBezTo>
                    <a:cubicBezTo>
                      <a:pt x="7026" y="15504"/>
                      <a:pt x="7062" y="15459"/>
                      <a:pt x="7097" y="15406"/>
                    </a:cubicBezTo>
                    <a:cubicBezTo>
                      <a:pt x="7137" y="15344"/>
                      <a:pt x="7154" y="15313"/>
                      <a:pt x="7181" y="15268"/>
                    </a:cubicBezTo>
                    <a:cubicBezTo>
                      <a:pt x="7230" y="15189"/>
                      <a:pt x="7275" y="15100"/>
                      <a:pt x="7314" y="15029"/>
                    </a:cubicBezTo>
                    <a:cubicBezTo>
                      <a:pt x="7346" y="14961"/>
                      <a:pt x="7374" y="14916"/>
                      <a:pt x="7377" y="14916"/>
                    </a:cubicBezTo>
                    <a:lnTo>
                      <a:pt x="7377" y="14916"/>
                    </a:lnTo>
                    <a:cubicBezTo>
                      <a:pt x="7377" y="14916"/>
                      <a:pt x="7377" y="14917"/>
                      <a:pt x="7377" y="14918"/>
                    </a:cubicBezTo>
                    <a:cubicBezTo>
                      <a:pt x="7377" y="14918"/>
                      <a:pt x="7373" y="14922"/>
                      <a:pt x="7373" y="14927"/>
                    </a:cubicBezTo>
                    <a:cubicBezTo>
                      <a:pt x="7367" y="14927"/>
                      <a:pt x="7367" y="14932"/>
                      <a:pt x="7367" y="14932"/>
                    </a:cubicBezTo>
                    <a:cubicBezTo>
                      <a:pt x="7367" y="14932"/>
                      <a:pt x="7377" y="14927"/>
                      <a:pt x="7394" y="14922"/>
                    </a:cubicBezTo>
                    <a:cubicBezTo>
                      <a:pt x="7430" y="14910"/>
                      <a:pt x="7492" y="14891"/>
                      <a:pt x="7563" y="14879"/>
                    </a:cubicBezTo>
                    <a:cubicBezTo>
                      <a:pt x="7594" y="14869"/>
                      <a:pt x="7629" y="14865"/>
                      <a:pt x="7666" y="14861"/>
                    </a:cubicBezTo>
                    <a:lnTo>
                      <a:pt x="7776" y="14842"/>
                    </a:lnTo>
                    <a:cubicBezTo>
                      <a:pt x="7936" y="14816"/>
                      <a:pt x="8113" y="14789"/>
                      <a:pt x="8305" y="14740"/>
                    </a:cubicBezTo>
                    <a:cubicBezTo>
                      <a:pt x="8397" y="14719"/>
                      <a:pt x="8500" y="14687"/>
                      <a:pt x="8602" y="14643"/>
                    </a:cubicBezTo>
                    <a:cubicBezTo>
                      <a:pt x="8628" y="14634"/>
                      <a:pt x="8655" y="14621"/>
                      <a:pt x="8682" y="14607"/>
                    </a:cubicBezTo>
                    <a:cubicBezTo>
                      <a:pt x="8708" y="14594"/>
                      <a:pt x="8735" y="14580"/>
                      <a:pt x="8762" y="14563"/>
                    </a:cubicBezTo>
                    <a:lnTo>
                      <a:pt x="8846" y="14514"/>
                    </a:lnTo>
                    <a:cubicBezTo>
                      <a:pt x="8877" y="14496"/>
                      <a:pt x="8903" y="14474"/>
                      <a:pt x="8934" y="14453"/>
                    </a:cubicBezTo>
                    <a:cubicBezTo>
                      <a:pt x="8961" y="14430"/>
                      <a:pt x="8987" y="14404"/>
                      <a:pt x="9018" y="14373"/>
                    </a:cubicBezTo>
                    <a:cubicBezTo>
                      <a:pt x="9045" y="14346"/>
                      <a:pt x="9072" y="14319"/>
                      <a:pt x="9098" y="14283"/>
                    </a:cubicBezTo>
                    <a:cubicBezTo>
                      <a:pt x="9125" y="14248"/>
                      <a:pt x="9151" y="14213"/>
                      <a:pt x="9174" y="14177"/>
                    </a:cubicBezTo>
                    <a:cubicBezTo>
                      <a:pt x="9196" y="14137"/>
                      <a:pt x="9214" y="14092"/>
                      <a:pt x="9231" y="14053"/>
                    </a:cubicBezTo>
                    <a:cubicBezTo>
                      <a:pt x="9249" y="14008"/>
                      <a:pt x="9258" y="13968"/>
                      <a:pt x="9268" y="13928"/>
                    </a:cubicBezTo>
                    <a:cubicBezTo>
                      <a:pt x="9280" y="13888"/>
                      <a:pt x="9290" y="13849"/>
                      <a:pt x="9290" y="13804"/>
                    </a:cubicBezTo>
                    <a:cubicBezTo>
                      <a:pt x="9303" y="13715"/>
                      <a:pt x="9298" y="13622"/>
                      <a:pt x="9280" y="13533"/>
                    </a:cubicBezTo>
                    <a:cubicBezTo>
                      <a:pt x="9249" y="13361"/>
                      <a:pt x="9170" y="13222"/>
                      <a:pt x="9108" y="13125"/>
                    </a:cubicBezTo>
                    <a:cubicBezTo>
                      <a:pt x="9075" y="13080"/>
                      <a:pt x="9046" y="13039"/>
                      <a:pt x="9020" y="13005"/>
                    </a:cubicBezTo>
                    <a:lnTo>
                      <a:pt x="9020" y="13005"/>
                    </a:lnTo>
                    <a:cubicBezTo>
                      <a:pt x="9023" y="13005"/>
                      <a:pt x="9026" y="13005"/>
                      <a:pt x="9029" y="13005"/>
                    </a:cubicBezTo>
                    <a:cubicBezTo>
                      <a:pt x="9099" y="13005"/>
                      <a:pt x="9187" y="13011"/>
                      <a:pt x="9276" y="13023"/>
                    </a:cubicBezTo>
                    <a:cubicBezTo>
                      <a:pt x="9551" y="13062"/>
                      <a:pt x="9849" y="13138"/>
                      <a:pt x="10146" y="13228"/>
                    </a:cubicBezTo>
                    <a:cubicBezTo>
                      <a:pt x="10448" y="13316"/>
                      <a:pt x="10745" y="13422"/>
                      <a:pt x="11060" y="13529"/>
                    </a:cubicBezTo>
                    <a:lnTo>
                      <a:pt x="11304" y="13609"/>
                    </a:lnTo>
                    <a:cubicBezTo>
                      <a:pt x="11388" y="13631"/>
                      <a:pt x="11468" y="13658"/>
                      <a:pt x="11589" y="13685"/>
                    </a:cubicBezTo>
                    <a:cubicBezTo>
                      <a:pt x="11601" y="13689"/>
                      <a:pt x="11611" y="13693"/>
                      <a:pt x="11633" y="13697"/>
                    </a:cubicBezTo>
                    <a:lnTo>
                      <a:pt x="11695" y="13707"/>
                    </a:lnTo>
                    <a:lnTo>
                      <a:pt x="11726" y="13707"/>
                    </a:lnTo>
                    <a:lnTo>
                      <a:pt x="11744" y="13711"/>
                    </a:lnTo>
                    <a:lnTo>
                      <a:pt x="11775" y="13711"/>
                    </a:lnTo>
                    <a:lnTo>
                      <a:pt x="11904" y="13724"/>
                    </a:lnTo>
                    <a:cubicBezTo>
                      <a:pt x="11992" y="13728"/>
                      <a:pt x="12081" y="13734"/>
                      <a:pt x="12170" y="13738"/>
                    </a:cubicBezTo>
                    <a:cubicBezTo>
                      <a:pt x="12260" y="13741"/>
                      <a:pt x="12351" y="13743"/>
                      <a:pt x="12442" y="13743"/>
                    </a:cubicBezTo>
                    <a:cubicBezTo>
                      <a:pt x="12706" y="13743"/>
                      <a:pt x="12974" y="13727"/>
                      <a:pt x="13248" y="13685"/>
                    </a:cubicBezTo>
                    <a:cubicBezTo>
                      <a:pt x="13613" y="13631"/>
                      <a:pt x="13985" y="13525"/>
                      <a:pt x="14336" y="13355"/>
                    </a:cubicBezTo>
                    <a:cubicBezTo>
                      <a:pt x="14691" y="13187"/>
                      <a:pt x="15020" y="12943"/>
                      <a:pt x="15282" y="12646"/>
                    </a:cubicBezTo>
                    <a:cubicBezTo>
                      <a:pt x="15419" y="12495"/>
                      <a:pt x="15526" y="12353"/>
                      <a:pt x="15628" y="12202"/>
                    </a:cubicBezTo>
                    <a:cubicBezTo>
                      <a:pt x="15725" y="12050"/>
                      <a:pt x="15823" y="11896"/>
                      <a:pt x="15907" y="11736"/>
                    </a:cubicBezTo>
                    <a:cubicBezTo>
                      <a:pt x="16253" y="11106"/>
                      <a:pt x="16458" y="10431"/>
                      <a:pt x="16630" y="9797"/>
                    </a:cubicBezTo>
                    <a:cubicBezTo>
                      <a:pt x="16645" y="9734"/>
                      <a:pt x="16663" y="9678"/>
                      <a:pt x="16676" y="9638"/>
                    </a:cubicBezTo>
                    <a:lnTo>
                      <a:pt x="16676" y="9638"/>
                    </a:lnTo>
                    <a:lnTo>
                      <a:pt x="16755" y="9610"/>
                    </a:lnTo>
                    <a:lnTo>
                      <a:pt x="16884" y="9561"/>
                    </a:lnTo>
                    <a:lnTo>
                      <a:pt x="16950" y="9534"/>
                    </a:lnTo>
                    <a:lnTo>
                      <a:pt x="16981" y="9521"/>
                    </a:lnTo>
                    <a:lnTo>
                      <a:pt x="17021" y="9504"/>
                    </a:lnTo>
                    <a:cubicBezTo>
                      <a:pt x="17119" y="9459"/>
                      <a:pt x="17230" y="9401"/>
                      <a:pt x="17341" y="9308"/>
                    </a:cubicBezTo>
                    <a:cubicBezTo>
                      <a:pt x="17452" y="9219"/>
                      <a:pt x="17562" y="9077"/>
                      <a:pt x="17625" y="8930"/>
                    </a:cubicBezTo>
                    <a:cubicBezTo>
                      <a:pt x="17687" y="8780"/>
                      <a:pt x="17705" y="8642"/>
                      <a:pt x="17709" y="8531"/>
                    </a:cubicBezTo>
                    <a:cubicBezTo>
                      <a:pt x="17718" y="8416"/>
                      <a:pt x="17709" y="8322"/>
                      <a:pt x="17705" y="8234"/>
                    </a:cubicBezTo>
                    <a:cubicBezTo>
                      <a:pt x="17700" y="8145"/>
                      <a:pt x="17691" y="8061"/>
                      <a:pt x="17687" y="7981"/>
                    </a:cubicBezTo>
                    <a:cubicBezTo>
                      <a:pt x="17678" y="7896"/>
                      <a:pt x="17673" y="7822"/>
                      <a:pt x="17673" y="7768"/>
                    </a:cubicBezTo>
                    <a:cubicBezTo>
                      <a:pt x="17669" y="7710"/>
                      <a:pt x="17673" y="7693"/>
                      <a:pt x="17673" y="7683"/>
                    </a:cubicBezTo>
                    <a:cubicBezTo>
                      <a:pt x="17673" y="7675"/>
                      <a:pt x="17687" y="7648"/>
                      <a:pt x="17722" y="7603"/>
                    </a:cubicBezTo>
                    <a:cubicBezTo>
                      <a:pt x="17753" y="7560"/>
                      <a:pt x="17802" y="7511"/>
                      <a:pt x="17851" y="7462"/>
                    </a:cubicBezTo>
                    <a:lnTo>
                      <a:pt x="18029" y="7279"/>
                    </a:lnTo>
                    <a:cubicBezTo>
                      <a:pt x="18140" y="7164"/>
                      <a:pt x="18246" y="7058"/>
                      <a:pt x="18348" y="6974"/>
                    </a:cubicBezTo>
                    <a:cubicBezTo>
                      <a:pt x="18397" y="6929"/>
                      <a:pt x="18441" y="6894"/>
                      <a:pt x="18482" y="6871"/>
                    </a:cubicBezTo>
                    <a:cubicBezTo>
                      <a:pt x="18525" y="6845"/>
                      <a:pt x="18579" y="6818"/>
                      <a:pt x="18637" y="6796"/>
                    </a:cubicBezTo>
                    <a:cubicBezTo>
                      <a:pt x="18748" y="6756"/>
                      <a:pt x="18890" y="6724"/>
                      <a:pt x="19045" y="6694"/>
                    </a:cubicBezTo>
                    <a:cubicBezTo>
                      <a:pt x="19201" y="6667"/>
                      <a:pt x="19373" y="6636"/>
                      <a:pt x="19560" y="6587"/>
                    </a:cubicBezTo>
                    <a:cubicBezTo>
                      <a:pt x="19746" y="6534"/>
                      <a:pt x="19924" y="6458"/>
                      <a:pt x="20088" y="6374"/>
                    </a:cubicBezTo>
                    <a:cubicBezTo>
                      <a:pt x="20412" y="6206"/>
                      <a:pt x="20688" y="5993"/>
                      <a:pt x="20949" y="5784"/>
                    </a:cubicBezTo>
                    <a:cubicBezTo>
                      <a:pt x="21206" y="5571"/>
                      <a:pt x="21460" y="5362"/>
                      <a:pt x="21708" y="5159"/>
                    </a:cubicBezTo>
                    <a:cubicBezTo>
                      <a:pt x="21956" y="4950"/>
                      <a:pt x="22210" y="4745"/>
                      <a:pt x="22467" y="4559"/>
                    </a:cubicBezTo>
                    <a:cubicBezTo>
                      <a:pt x="22720" y="4364"/>
                      <a:pt x="22986" y="4190"/>
                      <a:pt x="23261" y="4026"/>
                    </a:cubicBezTo>
                    <a:lnTo>
                      <a:pt x="23355" y="3973"/>
                    </a:lnTo>
                    <a:lnTo>
                      <a:pt x="23362" y="3895"/>
                    </a:lnTo>
                    <a:lnTo>
                      <a:pt x="23362" y="3895"/>
                    </a:lnTo>
                    <a:cubicBezTo>
                      <a:pt x="23603" y="3856"/>
                      <a:pt x="23853" y="3831"/>
                      <a:pt x="24105" y="3809"/>
                    </a:cubicBezTo>
                    <a:cubicBezTo>
                      <a:pt x="24411" y="3778"/>
                      <a:pt x="24722" y="3747"/>
                      <a:pt x="25033" y="3667"/>
                    </a:cubicBezTo>
                    <a:cubicBezTo>
                      <a:pt x="25343" y="3592"/>
                      <a:pt x="25649" y="3463"/>
                      <a:pt x="25920" y="3299"/>
                    </a:cubicBezTo>
                    <a:cubicBezTo>
                      <a:pt x="26195" y="3135"/>
                      <a:pt x="26444" y="2943"/>
                      <a:pt x="26684" y="2757"/>
                    </a:cubicBezTo>
                    <a:lnTo>
                      <a:pt x="27038" y="2477"/>
                    </a:lnTo>
                    <a:lnTo>
                      <a:pt x="27403" y="2203"/>
                    </a:lnTo>
                    <a:cubicBezTo>
                      <a:pt x="27642" y="2011"/>
                      <a:pt x="27882" y="1820"/>
                      <a:pt x="28118" y="1611"/>
                    </a:cubicBezTo>
                    <a:cubicBezTo>
                      <a:pt x="28348" y="1408"/>
                      <a:pt x="28570" y="1191"/>
                      <a:pt x="28774" y="941"/>
                    </a:cubicBezTo>
                    <a:cubicBezTo>
                      <a:pt x="28872" y="818"/>
                      <a:pt x="28970" y="689"/>
                      <a:pt x="29050" y="542"/>
                    </a:cubicBezTo>
                    <a:cubicBezTo>
                      <a:pt x="29134" y="400"/>
                      <a:pt x="29200" y="236"/>
                      <a:pt x="29231" y="54"/>
                    </a:cubicBezTo>
                    <a:lnTo>
                      <a:pt x="28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487747" y="4112699"/>
                <a:ext cx="1782842" cy="1759424"/>
              </a:xfrm>
              <a:custGeom>
                <a:avLst/>
                <a:gdLst/>
                <a:ahLst/>
                <a:cxnLst/>
                <a:rect l="l" t="t" r="r" b="b"/>
                <a:pathLst>
                  <a:path w="10506" h="10368" extrusionOk="0">
                    <a:moveTo>
                      <a:pt x="1" y="0"/>
                    </a:moveTo>
                    <a:lnTo>
                      <a:pt x="329" y="10368"/>
                    </a:lnTo>
                    <a:lnTo>
                      <a:pt x="9973" y="9831"/>
                    </a:lnTo>
                    <a:lnTo>
                      <a:pt x="10506" y="4216"/>
                    </a:lnTo>
                    <a:cubicBezTo>
                      <a:pt x="10506" y="4216"/>
                      <a:pt x="3418" y="249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1798248" y="1705370"/>
                <a:ext cx="327686" cy="403201"/>
              </a:xfrm>
              <a:custGeom>
                <a:avLst/>
                <a:gdLst/>
                <a:ahLst/>
                <a:cxnLst/>
                <a:rect l="l" t="t" r="r" b="b"/>
                <a:pathLst>
                  <a:path w="1931" h="2376" extrusionOk="0">
                    <a:moveTo>
                      <a:pt x="0" y="1"/>
                    </a:moveTo>
                    <a:lnTo>
                      <a:pt x="0" y="2375"/>
                    </a:lnTo>
                    <a:lnTo>
                      <a:pt x="1931" y="2375"/>
                    </a:lnTo>
                    <a:lnTo>
                      <a:pt x="1931" y="2002"/>
                    </a:lnTo>
                    <a:lnTo>
                      <a:pt x="373" y="2002"/>
                    </a:lnTo>
                    <a:lnTo>
                      <a:pt x="373" y="374"/>
                    </a:lnTo>
                    <a:lnTo>
                      <a:pt x="1931" y="374"/>
                    </a:lnTo>
                    <a:lnTo>
                      <a:pt x="193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1919412" y="2137759"/>
                <a:ext cx="196001" cy="63467"/>
              </a:xfrm>
              <a:custGeom>
                <a:avLst/>
                <a:gdLst/>
                <a:ahLst/>
                <a:cxnLst/>
                <a:rect l="l" t="t" r="r" b="b"/>
                <a:pathLst>
                  <a:path w="1155" h="374" extrusionOk="0">
                    <a:moveTo>
                      <a:pt x="0" y="1"/>
                    </a:moveTo>
                    <a:lnTo>
                      <a:pt x="0" y="374"/>
                    </a:lnTo>
                    <a:lnTo>
                      <a:pt x="1155" y="374"/>
                    </a:lnTo>
                    <a:lnTo>
                      <a:pt x="1155"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1900575" y="2215990"/>
                <a:ext cx="199734" cy="64315"/>
              </a:xfrm>
              <a:custGeom>
                <a:avLst/>
                <a:gdLst/>
                <a:ahLst/>
                <a:cxnLst/>
                <a:rect l="l" t="t" r="r" b="b"/>
                <a:pathLst>
                  <a:path w="1177" h="379" extrusionOk="0">
                    <a:moveTo>
                      <a:pt x="0" y="1"/>
                    </a:moveTo>
                    <a:lnTo>
                      <a:pt x="0" y="378"/>
                    </a:lnTo>
                    <a:lnTo>
                      <a:pt x="1176" y="378"/>
                    </a:lnTo>
                    <a:lnTo>
                      <a:pt x="117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1900575" y="2305081"/>
                <a:ext cx="279661" cy="63297"/>
              </a:xfrm>
              <a:custGeom>
                <a:avLst/>
                <a:gdLst/>
                <a:ahLst/>
                <a:cxnLst/>
                <a:rect l="l" t="t" r="r" b="b"/>
                <a:pathLst>
                  <a:path w="1648" h="373" extrusionOk="0">
                    <a:moveTo>
                      <a:pt x="0" y="0"/>
                    </a:moveTo>
                    <a:lnTo>
                      <a:pt x="0" y="373"/>
                    </a:lnTo>
                    <a:lnTo>
                      <a:pt x="1647" y="373"/>
                    </a:lnTo>
                    <a:lnTo>
                      <a:pt x="164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1919412" y="2396039"/>
                <a:ext cx="233673" cy="63467"/>
              </a:xfrm>
              <a:custGeom>
                <a:avLst/>
                <a:gdLst/>
                <a:ahLst/>
                <a:cxnLst/>
                <a:rect l="l" t="t" r="r" b="b"/>
                <a:pathLst>
                  <a:path w="1377" h="374" extrusionOk="0">
                    <a:moveTo>
                      <a:pt x="0" y="1"/>
                    </a:moveTo>
                    <a:lnTo>
                      <a:pt x="0" y="374"/>
                    </a:lnTo>
                    <a:lnTo>
                      <a:pt x="1376" y="374"/>
                    </a:lnTo>
                    <a:lnTo>
                      <a:pt x="137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2433086" y="2090244"/>
                <a:ext cx="235201" cy="268461"/>
              </a:xfrm>
              <a:custGeom>
                <a:avLst/>
                <a:gdLst/>
                <a:ahLst/>
                <a:cxnLst/>
                <a:rect l="l" t="t" r="r" b="b"/>
                <a:pathLst>
                  <a:path w="1386" h="1582" extrusionOk="0">
                    <a:moveTo>
                      <a:pt x="684" y="258"/>
                    </a:moveTo>
                    <a:lnTo>
                      <a:pt x="1146" y="516"/>
                    </a:lnTo>
                    <a:lnTo>
                      <a:pt x="1159" y="1049"/>
                    </a:lnTo>
                    <a:lnTo>
                      <a:pt x="701" y="1319"/>
                    </a:lnTo>
                    <a:lnTo>
                      <a:pt x="236" y="1062"/>
                    </a:lnTo>
                    <a:lnTo>
                      <a:pt x="227" y="533"/>
                    </a:lnTo>
                    <a:lnTo>
                      <a:pt x="684" y="258"/>
                    </a:lnTo>
                    <a:close/>
                    <a:moveTo>
                      <a:pt x="680" y="1"/>
                    </a:moveTo>
                    <a:lnTo>
                      <a:pt x="1" y="410"/>
                    </a:lnTo>
                    <a:lnTo>
                      <a:pt x="14" y="1195"/>
                    </a:lnTo>
                    <a:lnTo>
                      <a:pt x="707" y="1581"/>
                    </a:lnTo>
                    <a:lnTo>
                      <a:pt x="1385" y="1172"/>
                    </a:lnTo>
                    <a:lnTo>
                      <a:pt x="1367" y="383"/>
                    </a:lnTo>
                    <a:lnTo>
                      <a:pt x="680"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2533886" y="2259093"/>
                <a:ext cx="234522" cy="268292"/>
              </a:xfrm>
              <a:custGeom>
                <a:avLst/>
                <a:gdLst/>
                <a:ahLst/>
                <a:cxnLst/>
                <a:rect l="l" t="t" r="r" b="b"/>
                <a:pathLst>
                  <a:path w="1382" h="1581" extrusionOk="0">
                    <a:moveTo>
                      <a:pt x="680" y="263"/>
                    </a:moveTo>
                    <a:lnTo>
                      <a:pt x="1146" y="519"/>
                    </a:lnTo>
                    <a:lnTo>
                      <a:pt x="1156" y="1048"/>
                    </a:lnTo>
                    <a:lnTo>
                      <a:pt x="703" y="1322"/>
                    </a:lnTo>
                    <a:lnTo>
                      <a:pt x="236" y="1066"/>
                    </a:lnTo>
                    <a:lnTo>
                      <a:pt x="228" y="533"/>
                    </a:lnTo>
                    <a:lnTo>
                      <a:pt x="680" y="263"/>
                    </a:lnTo>
                    <a:close/>
                    <a:moveTo>
                      <a:pt x="676" y="0"/>
                    </a:moveTo>
                    <a:lnTo>
                      <a:pt x="1" y="408"/>
                    </a:lnTo>
                    <a:lnTo>
                      <a:pt x="15" y="1199"/>
                    </a:lnTo>
                    <a:lnTo>
                      <a:pt x="707" y="1580"/>
                    </a:lnTo>
                    <a:lnTo>
                      <a:pt x="1381" y="1172"/>
                    </a:lnTo>
                    <a:lnTo>
                      <a:pt x="1369" y="386"/>
                    </a:lnTo>
                    <a:lnTo>
                      <a:pt x="676" y="0"/>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2429353" y="2428451"/>
                <a:ext cx="235031" cy="268461"/>
              </a:xfrm>
              <a:custGeom>
                <a:avLst/>
                <a:gdLst/>
                <a:ahLst/>
                <a:cxnLst/>
                <a:rect l="l" t="t" r="r" b="b"/>
                <a:pathLst>
                  <a:path w="1385" h="1582" extrusionOk="0">
                    <a:moveTo>
                      <a:pt x="684" y="258"/>
                    </a:moveTo>
                    <a:lnTo>
                      <a:pt x="1145" y="516"/>
                    </a:lnTo>
                    <a:lnTo>
                      <a:pt x="1159" y="1049"/>
                    </a:lnTo>
                    <a:lnTo>
                      <a:pt x="702" y="1319"/>
                    </a:lnTo>
                    <a:lnTo>
                      <a:pt x="236" y="1066"/>
                    </a:lnTo>
                    <a:lnTo>
                      <a:pt x="227" y="533"/>
                    </a:lnTo>
                    <a:lnTo>
                      <a:pt x="684" y="258"/>
                    </a:lnTo>
                    <a:close/>
                    <a:moveTo>
                      <a:pt x="680" y="1"/>
                    </a:moveTo>
                    <a:lnTo>
                      <a:pt x="0" y="410"/>
                    </a:lnTo>
                    <a:lnTo>
                      <a:pt x="14" y="1199"/>
                    </a:lnTo>
                    <a:lnTo>
                      <a:pt x="706" y="1581"/>
                    </a:lnTo>
                    <a:lnTo>
                      <a:pt x="1385" y="1172"/>
                    </a:lnTo>
                    <a:lnTo>
                      <a:pt x="1368" y="383"/>
                    </a:lnTo>
                    <a:lnTo>
                      <a:pt x="680"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944839" y="3092817"/>
                <a:ext cx="188364" cy="305965"/>
              </a:xfrm>
              <a:custGeom>
                <a:avLst/>
                <a:gdLst/>
                <a:ahLst/>
                <a:cxnLst/>
                <a:rect l="l" t="t" r="r" b="b"/>
                <a:pathLst>
                  <a:path w="1110" h="1803" extrusionOk="0">
                    <a:moveTo>
                      <a:pt x="177" y="0"/>
                    </a:moveTo>
                    <a:lnTo>
                      <a:pt x="1" y="138"/>
                    </a:lnTo>
                    <a:lnTo>
                      <a:pt x="786" y="1150"/>
                    </a:lnTo>
                    <a:lnTo>
                      <a:pt x="98" y="1616"/>
                    </a:lnTo>
                    <a:lnTo>
                      <a:pt x="222" y="1803"/>
                    </a:lnTo>
                    <a:lnTo>
                      <a:pt x="1110" y="1199"/>
                    </a:lnTo>
                    <a:lnTo>
                      <a:pt x="17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1959969" y="1216641"/>
                <a:ext cx="333965" cy="256243"/>
              </a:xfrm>
              <a:custGeom>
                <a:avLst/>
                <a:gdLst/>
                <a:ahLst/>
                <a:cxnLst/>
                <a:rect l="l" t="t" r="r" b="b"/>
                <a:pathLst>
                  <a:path w="1968" h="1510" extrusionOk="0">
                    <a:moveTo>
                      <a:pt x="210" y="0"/>
                    </a:moveTo>
                    <a:lnTo>
                      <a:pt x="1" y="307"/>
                    </a:lnTo>
                    <a:lnTo>
                      <a:pt x="1754" y="1510"/>
                    </a:lnTo>
                    <a:lnTo>
                      <a:pt x="1967" y="1199"/>
                    </a:lnTo>
                    <a:lnTo>
                      <a:pt x="21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2386419" y="1705370"/>
                <a:ext cx="285601" cy="68049"/>
              </a:xfrm>
              <a:custGeom>
                <a:avLst/>
                <a:gdLst/>
                <a:ahLst/>
                <a:cxnLst/>
                <a:rect l="l" t="t" r="r" b="b"/>
                <a:pathLst>
                  <a:path w="1683" h="401" extrusionOk="0">
                    <a:moveTo>
                      <a:pt x="5" y="1"/>
                    </a:moveTo>
                    <a:lnTo>
                      <a:pt x="1" y="374"/>
                    </a:lnTo>
                    <a:lnTo>
                      <a:pt x="1674" y="400"/>
                    </a:lnTo>
                    <a:lnTo>
                      <a:pt x="1683" y="27"/>
                    </a:lnTo>
                    <a:lnTo>
                      <a:pt x="5"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2472286" y="1469660"/>
                <a:ext cx="153916" cy="277286"/>
              </a:xfrm>
              <a:custGeom>
                <a:avLst/>
                <a:gdLst/>
                <a:ahLst/>
                <a:cxnLst/>
                <a:rect l="l" t="t" r="r" b="b"/>
                <a:pathLst>
                  <a:path w="907" h="1634" extrusionOk="0">
                    <a:moveTo>
                      <a:pt x="777" y="1"/>
                    </a:moveTo>
                    <a:cubicBezTo>
                      <a:pt x="1" y="276"/>
                      <a:pt x="71" y="1191"/>
                      <a:pt x="218" y="1634"/>
                    </a:cubicBezTo>
                    <a:lnTo>
                      <a:pt x="573" y="1519"/>
                    </a:lnTo>
                    <a:cubicBezTo>
                      <a:pt x="568" y="1510"/>
                      <a:pt x="271" y="578"/>
                      <a:pt x="906" y="351"/>
                    </a:cubicBezTo>
                    <a:lnTo>
                      <a:pt x="77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369789" y="1502751"/>
                <a:ext cx="172582" cy="142716"/>
              </a:xfrm>
              <a:custGeom>
                <a:avLst/>
                <a:gdLst/>
                <a:ahLst/>
                <a:cxnLst/>
                <a:rect l="l" t="t" r="r" b="b"/>
                <a:pathLst>
                  <a:path w="1017" h="841" extrusionOk="0">
                    <a:moveTo>
                      <a:pt x="201" y="1"/>
                    </a:moveTo>
                    <a:lnTo>
                      <a:pt x="1" y="312"/>
                    </a:lnTo>
                    <a:lnTo>
                      <a:pt x="818" y="840"/>
                    </a:lnTo>
                    <a:lnTo>
                      <a:pt x="1017" y="525"/>
                    </a:lnTo>
                    <a:lnTo>
                      <a:pt x="20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3107803" y="140420"/>
                <a:ext cx="807760" cy="742766"/>
              </a:xfrm>
              <a:custGeom>
                <a:avLst/>
                <a:gdLst/>
                <a:ahLst/>
                <a:cxnLst/>
                <a:rect l="l" t="t" r="r" b="b"/>
                <a:pathLst>
                  <a:path w="4760" h="4377" extrusionOk="0">
                    <a:moveTo>
                      <a:pt x="1479" y="498"/>
                    </a:moveTo>
                    <a:lnTo>
                      <a:pt x="4262" y="2543"/>
                    </a:lnTo>
                    <a:lnTo>
                      <a:pt x="3282" y="3874"/>
                    </a:lnTo>
                    <a:lnTo>
                      <a:pt x="503" y="1833"/>
                    </a:lnTo>
                    <a:lnTo>
                      <a:pt x="1479" y="498"/>
                    </a:lnTo>
                    <a:close/>
                    <a:moveTo>
                      <a:pt x="1404" y="0"/>
                    </a:moveTo>
                    <a:lnTo>
                      <a:pt x="1" y="1909"/>
                    </a:lnTo>
                    <a:lnTo>
                      <a:pt x="3362" y="4376"/>
                    </a:lnTo>
                    <a:lnTo>
                      <a:pt x="4759" y="2468"/>
                    </a:lnTo>
                    <a:lnTo>
                      <a:pt x="140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4167734" y="-276188"/>
                <a:ext cx="259128" cy="313431"/>
              </a:xfrm>
              <a:custGeom>
                <a:avLst/>
                <a:gdLst/>
                <a:ahLst/>
                <a:cxnLst/>
                <a:rect l="l" t="t" r="r" b="b"/>
                <a:pathLst>
                  <a:path w="1527" h="1847" extrusionOk="0">
                    <a:moveTo>
                      <a:pt x="1243" y="1"/>
                    </a:moveTo>
                    <a:lnTo>
                      <a:pt x="0" y="1634"/>
                    </a:lnTo>
                    <a:lnTo>
                      <a:pt x="285" y="1847"/>
                    </a:lnTo>
                    <a:lnTo>
                      <a:pt x="1527" y="218"/>
                    </a:lnTo>
                    <a:lnTo>
                      <a:pt x="1243"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4262595" y="-115824"/>
                <a:ext cx="172582" cy="197528"/>
              </a:xfrm>
              <a:custGeom>
                <a:avLst/>
                <a:gdLst/>
                <a:ahLst/>
                <a:cxnLst/>
                <a:rect l="l" t="t" r="r" b="b"/>
                <a:pathLst>
                  <a:path w="1017" h="1164" extrusionOk="0">
                    <a:moveTo>
                      <a:pt x="732" y="1"/>
                    </a:moveTo>
                    <a:lnTo>
                      <a:pt x="0" y="947"/>
                    </a:lnTo>
                    <a:lnTo>
                      <a:pt x="285" y="1164"/>
                    </a:lnTo>
                    <a:lnTo>
                      <a:pt x="1017" y="218"/>
                    </a:lnTo>
                    <a:lnTo>
                      <a:pt x="732" y="1"/>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3334689" y="1143671"/>
                <a:ext cx="226207" cy="181576"/>
              </a:xfrm>
              <a:custGeom>
                <a:avLst/>
                <a:gdLst/>
                <a:ahLst/>
                <a:cxnLst/>
                <a:rect l="l" t="t" r="r" b="b"/>
                <a:pathLst>
                  <a:path w="1333" h="1070" extrusionOk="0">
                    <a:moveTo>
                      <a:pt x="204" y="0"/>
                    </a:moveTo>
                    <a:lnTo>
                      <a:pt x="1" y="293"/>
                    </a:lnTo>
                    <a:lnTo>
                      <a:pt x="1132" y="1070"/>
                    </a:lnTo>
                    <a:lnTo>
                      <a:pt x="1332" y="777"/>
                    </a:lnTo>
                    <a:lnTo>
                      <a:pt x="20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2883633" y="594360"/>
                <a:ext cx="226037" cy="181916"/>
              </a:xfrm>
              <a:custGeom>
                <a:avLst/>
                <a:gdLst/>
                <a:ahLst/>
                <a:cxnLst/>
                <a:rect l="l" t="t" r="r" b="b"/>
                <a:pathLst>
                  <a:path w="1332" h="1072" extrusionOk="0">
                    <a:moveTo>
                      <a:pt x="203" y="1"/>
                    </a:moveTo>
                    <a:lnTo>
                      <a:pt x="0" y="294"/>
                    </a:lnTo>
                    <a:lnTo>
                      <a:pt x="1131" y="1072"/>
                    </a:lnTo>
                    <a:lnTo>
                      <a:pt x="1332" y="779"/>
                    </a:lnTo>
                    <a:lnTo>
                      <a:pt x="20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2583608" y="529027"/>
                <a:ext cx="586984" cy="549990"/>
              </a:xfrm>
              <a:custGeom>
                <a:avLst/>
                <a:gdLst/>
                <a:ahLst/>
                <a:cxnLst/>
                <a:rect l="l" t="t" r="r" b="b"/>
                <a:pathLst>
                  <a:path w="3459" h="3241" extrusionOk="0">
                    <a:moveTo>
                      <a:pt x="205" y="0"/>
                    </a:moveTo>
                    <a:lnTo>
                      <a:pt x="1" y="293"/>
                    </a:lnTo>
                    <a:lnTo>
                      <a:pt x="2957" y="2321"/>
                    </a:lnTo>
                    <a:lnTo>
                      <a:pt x="2442" y="3032"/>
                    </a:lnTo>
                    <a:lnTo>
                      <a:pt x="2735" y="3241"/>
                    </a:lnTo>
                    <a:lnTo>
                      <a:pt x="3458" y="2233"/>
                    </a:lnTo>
                    <a:lnTo>
                      <a:pt x="20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256967" y="1251259"/>
                <a:ext cx="226207" cy="181746"/>
              </a:xfrm>
              <a:custGeom>
                <a:avLst/>
                <a:gdLst/>
                <a:ahLst/>
                <a:cxnLst/>
                <a:rect l="l" t="t" r="r" b="b"/>
                <a:pathLst>
                  <a:path w="1333" h="1071" extrusionOk="0">
                    <a:moveTo>
                      <a:pt x="201" y="1"/>
                    </a:moveTo>
                    <a:lnTo>
                      <a:pt x="1" y="298"/>
                    </a:lnTo>
                    <a:lnTo>
                      <a:pt x="1129" y="1070"/>
                    </a:lnTo>
                    <a:lnTo>
                      <a:pt x="1332" y="777"/>
                    </a:lnTo>
                    <a:lnTo>
                      <a:pt x="20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3102712" y="1332035"/>
                <a:ext cx="296122" cy="198885"/>
              </a:xfrm>
              <a:custGeom>
                <a:avLst/>
                <a:gdLst/>
                <a:ahLst/>
                <a:cxnLst/>
                <a:rect l="l" t="t" r="r" b="b"/>
                <a:pathLst>
                  <a:path w="1745" h="1172" extrusionOk="0">
                    <a:moveTo>
                      <a:pt x="467" y="0"/>
                    </a:moveTo>
                    <a:lnTo>
                      <a:pt x="0" y="670"/>
                    </a:lnTo>
                    <a:lnTo>
                      <a:pt x="293" y="874"/>
                    </a:lnTo>
                    <a:lnTo>
                      <a:pt x="559" y="496"/>
                    </a:lnTo>
                    <a:lnTo>
                      <a:pt x="1540" y="1172"/>
                    </a:lnTo>
                    <a:lnTo>
                      <a:pt x="1745" y="874"/>
                    </a:lnTo>
                    <a:lnTo>
                      <a:pt x="46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2964918" y="1481030"/>
                <a:ext cx="238934" cy="263710"/>
              </a:xfrm>
              <a:custGeom>
                <a:avLst/>
                <a:gdLst/>
                <a:ahLst/>
                <a:cxnLst/>
                <a:rect l="l" t="t" r="r" b="b"/>
                <a:pathLst>
                  <a:path w="1408" h="1554" extrusionOk="0">
                    <a:moveTo>
                      <a:pt x="213" y="1"/>
                    </a:moveTo>
                    <a:lnTo>
                      <a:pt x="0" y="288"/>
                    </a:lnTo>
                    <a:lnTo>
                      <a:pt x="896" y="946"/>
                    </a:lnTo>
                    <a:lnTo>
                      <a:pt x="590" y="1332"/>
                    </a:lnTo>
                    <a:lnTo>
                      <a:pt x="870" y="1554"/>
                    </a:lnTo>
                    <a:lnTo>
                      <a:pt x="1407" y="880"/>
                    </a:lnTo>
                    <a:lnTo>
                      <a:pt x="21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3086930" y="1829758"/>
                <a:ext cx="179201" cy="213310"/>
              </a:xfrm>
              <a:custGeom>
                <a:avLst/>
                <a:gdLst/>
                <a:ahLst/>
                <a:cxnLst/>
                <a:rect l="l" t="t" r="r" b="b"/>
                <a:pathLst>
                  <a:path w="1056" h="1257" extrusionOk="0">
                    <a:moveTo>
                      <a:pt x="768" y="1"/>
                    </a:moveTo>
                    <a:lnTo>
                      <a:pt x="0" y="1048"/>
                    </a:lnTo>
                    <a:lnTo>
                      <a:pt x="289" y="1257"/>
                    </a:lnTo>
                    <a:lnTo>
                      <a:pt x="1056" y="214"/>
                    </a:lnTo>
                    <a:lnTo>
                      <a:pt x="768"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3159900" y="1910365"/>
                <a:ext cx="113188" cy="106231"/>
              </a:xfrm>
              <a:custGeom>
                <a:avLst/>
                <a:gdLst/>
                <a:ahLst/>
                <a:cxnLst/>
                <a:rect l="l" t="t" r="r" b="b"/>
                <a:pathLst>
                  <a:path w="667" h="626" extrusionOk="0">
                    <a:moveTo>
                      <a:pt x="218" y="1"/>
                    </a:moveTo>
                    <a:lnTo>
                      <a:pt x="1" y="280"/>
                    </a:lnTo>
                    <a:lnTo>
                      <a:pt x="449" y="626"/>
                    </a:lnTo>
                    <a:lnTo>
                      <a:pt x="666" y="347"/>
                    </a:lnTo>
                    <a:lnTo>
                      <a:pt x="218"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179503" y="2329008"/>
                <a:ext cx="141867" cy="60582"/>
              </a:xfrm>
              <a:custGeom>
                <a:avLst/>
                <a:gdLst/>
                <a:ahLst/>
                <a:cxnLst/>
                <a:rect l="l" t="t" r="r" b="b"/>
                <a:pathLst>
                  <a:path w="836" h="357" extrusionOk="0">
                    <a:moveTo>
                      <a:pt x="1" y="1"/>
                    </a:moveTo>
                    <a:lnTo>
                      <a:pt x="1" y="357"/>
                    </a:lnTo>
                    <a:lnTo>
                      <a:pt x="836" y="357"/>
                    </a:lnTo>
                    <a:lnTo>
                      <a:pt x="83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72763" y="2445760"/>
                <a:ext cx="141697" cy="60412"/>
              </a:xfrm>
              <a:custGeom>
                <a:avLst/>
                <a:gdLst/>
                <a:ahLst/>
                <a:cxnLst/>
                <a:rect l="l" t="t" r="r" b="b"/>
                <a:pathLst>
                  <a:path w="835" h="356" extrusionOk="0">
                    <a:moveTo>
                      <a:pt x="0" y="1"/>
                    </a:moveTo>
                    <a:lnTo>
                      <a:pt x="0" y="356"/>
                    </a:lnTo>
                    <a:lnTo>
                      <a:pt x="834" y="356"/>
                    </a:lnTo>
                    <a:lnTo>
                      <a:pt x="834"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8618" y="2543845"/>
                <a:ext cx="141697" cy="60243"/>
              </a:xfrm>
              <a:custGeom>
                <a:avLst/>
                <a:gdLst/>
                <a:ahLst/>
                <a:cxnLst/>
                <a:rect l="l" t="t" r="r" b="b"/>
                <a:pathLst>
                  <a:path w="835" h="355" extrusionOk="0">
                    <a:moveTo>
                      <a:pt x="1" y="0"/>
                    </a:moveTo>
                    <a:lnTo>
                      <a:pt x="1" y="355"/>
                    </a:lnTo>
                    <a:lnTo>
                      <a:pt x="835" y="355"/>
                    </a:lnTo>
                    <a:lnTo>
                      <a:pt x="83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37370" y="2773616"/>
                <a:ext cx="141188" cy="79758"/>
              </a:xfrm>
              <a:custGeom>
                <a:avLst/>
                <a:gdLst/>
                <a:ahLst/>
                <a:cxnLst/>
                <a:rect l="l" t="t" r="r" b="b"/>
                <a:pathLst>
                  <a:path w="832" h="470" extrusionOk="0">
                    <a:moveTo>
                      <a:pt x="0" y="0"/>
                    </a:moveTo>
                    <a:lnTo>
                      <a:pt x="0" y="470"/>
                    </a:lnTo>
                    <a:lnTo>
                      <a:pt x="831" y="470"/>
                    </a:lnTo>
                    <a:lnTo>
                      <a:pt x="83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214291" y="2543845"/>
                <a:ext cx="348728" cy="60243"/>
              </a:xfrm>
              <a:custGeom>
                <a:avLst/>
                <a:gdLst/>
                <a:ahLst/>
                <a:cxnLst/>
                <a:rect l="l" t="t" r="r" b="b"/>
                <a:pathLst>
                  <a:path w="2055" h="355" extrusionOk="0">
                    <a:moveTo>
                      <a:pt x="0" y="0"/>
                    </a:moveTo>
                    <a:lnTo>
                      <a:pt x="0" y="355"/>
                    </a:lnTo>
                    <a:lnTo>
                      <a:pt x="2055" y="355"/>
                    </a:lnTo>
                    <a:lnTo>
                      <a:pt x="205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87697" y="2655167"/>
                <a:ext cx="455129" cy="60582"/>
              </a:xfrm>
              <a:custGeom>
                <a:avLst/>
                <a:gdLst/>
                <a:ahLst/>
                <a:cxnLst/>
                <a:rect l="l" t="t" r="r" b="b"/>
                <a:pathLst>
                  <a:path w="2682" h="357" extrusionOk="0">
                    <a:moveTo>
                      <a:pt x="0" y="0"/>
                    </a:moveTo>
                    <a:lnTo>
                      <a:pt x="0" y="356"/>
                    </a:lnTo>
                    <a:lnTo>
                      <a:pt x="2682" y="356"/>
                    </a:lnTo>
                    <a:lnTo>
                      <a:pt x="268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522971" y="2754610"/>
                <a:ext cx="227734" cy="49043"/>
              </a:xfrm>
              <a:custGeom>
                <a:avLst/>
                <a:gdLst/>
                <a:ahLst/>
                <a:cxnLst/>
                <a:rect l="l" t="t" r="r" b="b"/>
                <a:pathLst>
                  <a:path w="1342" h="289" extrusionOk="0">
                    <a:moveTo>
                      <a:pt x="0" y="0"/>
                    </a:moveTo>
                    <a:lnTo>
                      <a:pt x="0" y="289"/>
                    </a:lnTo>
                    <a:lnTo>
                      <a:pt x="1342" y="289"/>
                    </a:lnTo>
                    <a:lnTo>
                      <a:pt x="134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250437" y="3308163"/>
                <a:ext cx="369941" cy="49212"/>
              </a:xfrm>
              <a:custGeom>
                <a:avLst/>
                <a:gdLst/>
                <a:ahLst/>
                <a:cxnLst/>
                <a:rect l="l" t="t" r="r" b="b"/>
                <a:pathLst>
                  <a:path w="2180" h="290" extrusionOk="0">
                    <a:moveTo>
                      <a:pt x="0" y="1"/>
                    </a:moveTo>
                    <a:lnTo>
                      <a:pt x="0" y="290"/>
                    </a:lnTo>
                    <a:lnTo>
                      <a:pt x="2180" y="290"/>
                    </a:lnTo>
                    <a:lnTo>
                      <a:pt x="2180"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294049" y="3423387"/>
                <a:ext cx="252510" cy="49212"/>
              </a:xfrm>
              <a:custGeom>
                <a:avLst/>
                <a:gdLst/>
                <a:ahLst/>
                <a:cxnLst/>
                <a:rect l="l" t="t" r="r" b="b"/>
                <a:pathLst>
                  <a:path w="1488" h="290" extrusionOk="0">
                    <a:moveTo>
                      <a:pt x="1" y="1"/>
                    </a:moveTo>
                    <a:lnTo>
                      <a:pt x="1" y="289"/>
                    </a:lnTo>
                    <a:lnTo>
                      <a:pt x="1488" y="289"/>
                    </a:lnTo>
                    <a:lnTo>
                      <a:pt x="1488"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349710" y="3544042"/>
                <a:ext cx="187855" cy="49043"/>
              </a:xfrm>
              <a:custGeom>
                <a:avLst/>
                <a:gdLst/>
                <a:ahLst/>
                <a:cxnLst/>
                <a:rect l="l" t="t" r="r" b="b"/>
                <a:pathLst>
                  <a:path w="1107" h="289" extrusionOk="0">
                    <a:moveTo>
                      <a:pt x="1" y="0"/>
                    </a:moveTo>
                    <a:lnTo>
                      <a:pt x="1" y="289"/>
                    </a:lnTo>
                    <a:lnTo>
                      <a:pt x="1107" y="289"/>
                    </a:lnTo>
                    <a:lnTo>
                      <a:pt x="110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349710" y="3210247"/>
                <a:ext cx="49212" cy="377577"/>
              </a:xfrm>
              <a:custGeom>
                <a:avLst/>
                <a:gdLst/>
                <a:ahLst/>
                <a:cxnLst/>
                <a:rect l="l" t="t" r="r" b="b"/>
                <a:pathLst>
                  <a:path w="290" h="2225" extrusionOk="0">
                    <a:moveTo>
                      <a:pt x="1" y="1"/>
                    </a:moveTo>
                    <a:lnTo>
                      <a:pt x="1" y="2225"/>
                    </a:lnTo>
                    <a:lnTo>
                      <a:pt x="290" y="2225"/>
                    </a:lnTo>
                    <a:lnTo>
                      <a:pt x="290"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87697" y="2853204"/>
                <a:ext cx="455129" cy="61261"/>
              </a:xfrm>
              <a:custGeom>
                <a:avLst/>
                <a:gdLst/>
                <a:ahLst/>
                <a:cxnLst/>
                <a:rect l="l" t="t" r="r" b="b"/>
                <a:pathLst>
                  <a:path w="2682" h="361" extrusionOk="0">
                    <a:moveTo>
                      <a:pt x="0" y="1"/>
                    </a:moveTo>
                    <a:lnTo>
                      <a:pt x="0" y="361"/>
                    </a:lnTo>
                    <a:lnTo>
                      <a:pt x="2682" y="361"/>
                    </a:lnTo>
                    <a:lnTo>
                      <a:pt x="268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50437" y="2754610"/>
                <a:ext cx="130497" cy="60582"/>
              </a:xfrm>
              <a:custGeom>
                <a:avLst/>
                <a:gdLst/>
                <a:ahLst/>
                <a:cxnLst/>
                <a:rect l="l" t="t" r="r" b="b"/>
                <a:pathLst>
                  <a:path w="769" h="357" extrusionOk="0">
                    <a:moveTo>
                      <a:pt x="0" y="0"/>
                    </a:moveTo>
                    <a:lnTo>
                      <a:pt x="0" y="356"/>
                    </a:lnTo>
                    <a:lnTo>
                      <a:pt x="768" y="356"/>
                    </a:lnTo>
                    <a:lnTo>
                      <a:pt x="768"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298631" y="2695046"/>
                <a:ext cx="35636" cy="189213"/>
              </a:xfrm>
              <a:custGeom>
                <a:avLst/>
                <a:gdLst/>
                <a:ahLst/>
                <a:cxnLst/>
                <a:rect l="l" t="t" r="r" b="b"/>
                <a:pathLst>
                  <a:path w="210" h="1115" extrusionOk="0">
                    <a:moveTo>
                      <a:pt x="1" y="1"/>
                    </a:moveTo>
                    <a:lnTo>
                      <a:pt x="1" y="1115"/>
                    </a:lnTo>
                    <a:lnTo>
                      <a:pt x="209" y="1115"/>
                    </a:lnTo>
                    <a:lnTo>
                      <a:pt x="209"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250437" y="3210247"/>
                <a:ext cx="124388" cy="81455"/>
              </a:xfrm>
              <a:custGeom>
                <a:avLst/>
                <a:gdLst/>
                <a:ahLst/>
                <a:cxnLst/>
                <a:rect l="l" t="t" r="r" b="b"/>
                <a:pathLst>
                  <a:path w="733" h="480" extrusionOk="0">
                    <a:moveTo>
                      <a:pt x="0" y="1"/>
                    </a:moveTo>
                    <a:lnTo>
                      <a:pt x="0" y="480"/>
                    </a:lnTo>
                    <a:lnTo>
                      <a:pt x="733" y="480"/>
                    </a:lnTo>
                    <a:lnTo>
                      <a:pt x="73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1694223" y="2467651"/>
                <a:ext cx="225358" cy="187685"/>
              </a:xfrm>
              <a:custGeom>
                <a:avLst/>
                <a:gdLst/>
                <a:ahLst/>
                <a:cxnLst/>
                <a:rect l="l" t="t" r="r" b="b"/>
                <a:pathLst>
                  <a:path w="1328" h="1106" extrusionOk="0">
                    <a:moveTo>
                      <a:pt x="1" y="1"/>
                    </a:moveTo>
                    <a:lnTo>
                      <a:pt x="1" y="1105"/>
                    </a:lnTo>
                    <a:lnTo>
                      <a:pt x="1327" y="1105"/>
                    </a:lnTo>
                    <a:lnTo>
                      <a:pt x="132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929736" y="2427772"/>
                <a:ext cx="175637" cy="67200"/>
              </a:xfrm>
              <a:custGeom>
                <a:avLst/>
                <a:gdLst/>
                <a:ahLst/>
                <a:cxnLst/>
                <a:rect l="l" t="t" r="r" b="b"/>
                <a:pathLst>
                  <a:path w="1035" h="396" extrusionOk="0">
                    <a:moveTo>
                      <a:pt x="0" y="0"/>
                    </a:moveTo>
                    <a:lnTo>
                      <a:pt x="0" y="396"/>
                    </a:lnTo>
                    <a:lnTo>
                      <a:pt x="1034" y="396"/>
                    </a:lnTo>
                    <a:lnTo>
                      <a:pt x="103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1661811" y="2190535"/>
                <a:ext cx="179370" cy="46837"/>
              </a:xfrm>
              <a:custGeom>
                <a:avLst/>
                <a:gdLst/>
                <a:ahLst/>
                <a:cxnLst/>
                <a:rect l="l" t="t" r="r" b="b"/>
                <a:pathLst>
                  <a:path w="1057" h="276" extrusionOk="0">
                    <a:moveTo>
                      <a:pt x="0" y="1"/>
                    </a:moveTo>
                    <a:lnTo>
                      <a:pt x="0" y="276"/>
                    </a:lnTo>
                    <a:lnTo>
                      <a:pt x="1057" y="276"/>
                    </a:lnTo>
                    <a:lnTo>
                      <a:pt x="10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1716963" y="1795140"/>
                <a:ext cx="58037" cy="272025"/>
              </a:xfrm>
              <a:custGeom>
                <a:avLst/>
                <a:gdLst/>
                <a:ahLst/>
                <a:cxnLst/>
                <a:rect l="l" t="t" r="r" b="b"/>
                <a:pathLst>
                  <a:path w="342" h="1603" extrusionOk="0">
                    <a:moveTo>
                      <a:pt x="0" y="0"/>
                    </a:moveTo>
                    <a:lnTo>
                      <a:pt x="0" y="1602"/>
                    </a:lnTo>
                    <a:lnTo>
                      <a:pt x="341" y="1602"/>
                    </a:lnTo>
                    <a:lnTo>
                      <a:pt x="34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1661811" y="2268087"/>
                <a:ext cx="179370" cy="47515"/>
              </a:xfrm>
              <a:custGeom>
                <a:avLst/>
                <a:gdLst/>
                <a:ahLst/>
                <a:cxnLst/>
                <a:rect l="l" t="t" r="r" b="b"/>
                <a:pathLst>
                  <a:path w="1057" h="280" extrusionOk="0">
                    <a:moveTo>
                      <a:pt x="0" y="1"/>
                    </a:moveTo>
                    <a:lnTo>
                      <a:pt x="0" y="280"/>
                    </a:lnTo>
                    <a:lnTo>
                      <a:pt x="1057" y="280"/>
                    </a:lnTo>
                    <a:lnTo>
                      <a:pt x="10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1661811" y="2346317"/>
                <a:ext cx="179370" cy="46837"/>
              </a:xfrm>
              <a:custGeom>
                <a:avLst/>
                <a:gdLst/>
                <a:ahLst/>
                <a:cxnLst/>
                <a:rect l="l" t="t" r="r" b="b"/>
                <a:pathLst>
                  <a:path w="1057" h="276" extrusionOk="0">
                    <a:moveTo>
                      <a:pt x="0" y="1"/>
                    </a:moveTo>
                    <a:lnTo>
                      <a:pt x="0" y="276"/>
                    </a:lnTo>
                    <a:lnTo>
                      <a:pt x="1057" y="276"/>
                    </a:lnTo>
                    <a:lnTo>
                      <a:pt x="10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1997133" y="816325"/>
                <a:ext cx="556608" cy="432050"/>
              </a:xfrm>
              <a:custGeom>
                <a:avLst/>
                <a:gdLst/>
                <a:ahLst/>
                <a:cxnLst/>
                <a:rect l="l" t="t" r="r" b="b"/>
                <a:pathLst>
                  <a:path w="3280" h="2546" extrusionOk="0">
                    <a:moveTo>
                      <a:pt x="1331" y="1"/>
                    </a:moveTo>
                    <a:cubicBezTo>
                      <a:pt x="901" y="1"/>
                      <a:pt x="521" y="178"/>
                      <a:pt x="328" y="513"/>
                    </a:cubicBezTo>
                    <a:cubicBezTo>
                      <a:pt x="0" y="1077"/>
                      <a:pt x="324" y="1876"/>
                      <a:pt x="1052" y="2293"/>
                    </a:cubicBezTo>
                    <a:cubicBezTo>
                      <a:pt x="1344" y="2463"/>
                      <a:pt x="1657" y="2545"/>
                      <a:pt x="1948" y="2545"/>
                    </a:cubicBezTo>
                    <a:cubicBezTo>
                      <a:pt x="2378" y="2545"/>
                      <a:pt x="2760" y="2367"/>
                      <a:pt x="2956" y="2031"/>
                    </a:cubicBezTo>
                    <a:cubicBezTo>
                      <a:pt x="3280" y="1468"/>
                      <a:pt x="2956" y="673"/>
                      <a:pt x="2232" y="251"/>
                    </a:cubicBezTo>
                    <a:cubicBezTo>
                      <a:pt x="1938" y="83"/>
                      <a:pt x="1623" y="1"/>
                      <a:pt x="1331" y="1"/>
                    </a:cubicBez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3349792" y="2025589"/>
                <a:ext cx="173261" cy="180219"/>
              </a:xfrm>
              <a:custGeom>
                <a:avLst/>
                <a:gdLst/>
                <a:ahLst/>
                <a:cxnLst/>
                <a:rect l="l" t="t" r="r" b="b"/>
                <a:pathLst>
                  <a:path w="1021" h="1062" extrusionOk="0">
                    <a:moveTo>
                      <a:pt x="519" y="0"/>
                    </a:moveTo>
                    <a:lnTo>
                      <a:pt x="0" y="675"/>
                    </a:lnTo>
                    <a:lnTo>
                      <a:pt x="502" y="1061"/>
                    </a:lnTo>
                    <a:lnTo>
                      <a:pt x="1021" y="387"/>
                    </a:lnTo>
                    <a:lnTo>
                      <a:pt x="519"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3830884" y="1822122"/>
                <a:ext cx="212631" cy="231467"/>
              </a:xfrm>
              <a:custGeom>
                <a:avLst/>
                <a:gdLst/>
                <a:ahLst/>
                <a:cxnLst/>
                <a:rect l="l" t="t" r="r" b="b"/>
                <a:pathLst>
                  <a:path w="1253" h="1364" extrusionOk="0">
                    <a:moveTo>
                      <a:pt x="752" y="1"/>
                    </a:moveTo>
                    <a:lnTo>
                      <a:pt x="1" y="978"/>
                    </a:lnTo>
                    <a:lnTo>
                      <a:pt x="498" y="1363"/>
                    </a:lnTo>
                    <a:lnTo>
                      <a:pt x="1252" y="388"/>
                    </a:lnTo>
                    <a:lnTo>
                      <a:pt x="75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1640090" y="474045"/>
                <a:ext cx="283225" cy="322425"/>
              </a:xfrm>
              <a:custGeom>
                <a:avLst/>
                <a:gdLst/>
                <a:ahLst/>
                <a:cxnLst/>
                <a:rect l="l" t="t" r="r" b="b"/>
                <a:pathLst>
                  <a:path w="1669" h="1900" extrusionOk="0">
                    <a:moveTo>
                      <a:pt x="1167" y="1"/>
                    </a:moveTo>
                    <a:lnTo>
                      <a:pt x="0" y="1514"/>
                    </a:lnTo>
                    <a:lnTo>
                      <a:pt x="497" y="1900"/>
                    </a:lnTo>
                    <a:lnTo>
                      <a:pt x="1669" y="386"/>
                    </a:lnTo>
                    <a:lnTo>
                      <a:pt x="116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342243" y="-241569"/>
                <a:ext cx="150861" cy="150182"/>
              </a:xfrm>
              <a:custGeom>
                <a:avLst/>
                <a:gdLst/>
                <a:ahLst/>
                <a:cxnLst/>
                <a:rect l="l" t="t" r="r" b="b"/>
                <a:pathLst>
                  <a:path w="889" h="885" extrusionOk="0">
                    <a:moveTo>
                      <a:pt x="387" y="0"/>
                    </a:moveTo>
                    <a:lnTo>
                      <a:pt x="0" y="498"/>
                    </a:lnTo>
                    <a:lnTo>
                      <a:pt x="502" y="885"/>
                    </a:lnTo>
                    <a:lnTo>
                      <a:pt x="889" y="387"/>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548595" y="-194733"/>
                <a:ext cx="150861" cy="150691"/>
              </a:xfrm>
              <a:custGeom>
                <a:avLst/>
                <a:gdLst/>
                <a:ahLst/>
                <a:cxnLst/>
                <a:rect l="l" t="t" r="r" b="b"/>
                <a:pathLst>
                  <a:path w="889" h="888" extrusionOk="0">
                    <a:moveTo>
                      <a:pt x="387" y="0"/>
                    </a:moveTo>
                    <a:lnTo>
                      <a:pt x="1" y="502"/>
                    </a:lnTo>
                    <a:lnTo>
                      <a:pt x="498" y="888"/>
                    </a:lnTo>
                    <a:lnTo>
                      <a:pt x="888" y="386"/>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233806" y="260056"/>
                <a:ext cx="150861" cy="150861"/>
              </a:xfrm>
              <a:custGeom>
                <a:avLst/>
                <a:gdLst/>
                <a:ahLst/>
                <a:cxnLst/>
                <a:rect l="l" t="t" r="r" b="b"/>
                <a:pathLst>
                  <a:path w="889" h="889" extrusionOk="0">
                    <a:moveTo>
                      <a:pt x="387" y="0"/>
                    </a:moveTo>
                    <a:lnTo>
                      <a:pt x="0" y="502"/>
                    </a:lnTo>
                    <a:lnTo>
                      <a:pt x="502" y="889"/>
                    </a:lnTo>
                    <a:lnTo>
                      <a:pt x="889" y="387"/>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19139" y="188614"/>
                <a:ext cx="150861" cy="150691"/>
              </a:xfrm>
              <a:custGeom>
                <a:avLst/>
                <a:gdLst/>
                <a:ahLst/>
                <a:cxnLst/>
                <a:rect l="l" t="t" r="r" b="b"/>
                <a:pathLst>
                  <a:path w="889" h="888" extrusionOk="0">
                    <a:moveTo>
                      <a:pt x="386" y="1"/>
                    </a:moveTo>
                    <a:lnTo>
                      <a:pt x="1" y="501"/>
                    </a:lnTo>
                    <a:lnTo>
                      <a:pt x="502" y="888"/>
                    </a:lnTo>
                    <a:lnTo>
                      <a:pt x="888" y="386"/>
                    </a:lnTo>
                    <a:lnTo>
                      <a:pt x="38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1706272" y="-95290"/>
                <a:ext cx="150861" cy="150691"/>
              </a:xfrm>
              <a:custGeom>
                <a:avLst/>
                <a:gdLst/>
                <a:ahLst/>
                <a:cxnLst/>
                <a:rect l="l" t="t" r="r" b="b"/>
                <a:pathLst>
                  <a:path w="889" h="888" extrusionOk="0">
                    <a:moveTo>
                      <a:pt x="387" y="0"/>
                    </a:moveTo>
                    <a:lnTo>
                      <a:pt x="0" y="502"/>
                    </a:lnTo>
                    <a:lnTo>
                      <a:pt x="498" y="887"/>
                    </a:lnTo>
                    <a:lnTo>
                      <a:pt x="889" y="386"/>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2405934" y="-387000"/>
                <a:ext cx="99612" cy="94352"/>
              </a:xfrm>
              <a:custGeom>
                <a:avLst/>
                <a:gdLst/>
                <a:ahLst/>
                <a:cxnLst/>
                <a:rect l="l" t="t" r="r" b="b"/>
                <a:pathLst>
                  <a:path w="587" h="556" extrusionOk="0">
                    <a:moveTo>
                      <a:pt x="205" y="1"/>
                    </a:moveTo>
                    <a:lnTo>
                      <a:pt x="1" y="263"/>
                    </a:lnTo>
                    <a:lnTo>
                      <a:pt x="382" y="556"/>
                    </a:lnTo>
                    <a:lnTo>
                      <a:pt x="587" y="298"/>
                    </a:lnTo>
                    <a:lnTo>
                      <a:pt x="205"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2594977" y="-433497"/>
                <a:ext cx="131346" cy="119128"/>
              </a:xfrm>
              <a:custGeom>
                <a:avLst/>
                <a:gdLst/>
                <a:ahLst/>
                <a:cxnLst/>
                <a:rect l="l" t="t" r="r" b="b"/>
                <a:pathLst>
                  <a:path w="774" h="702" extrusionOk="0">
                    <a:moveTo>
                      <a:pt x="200" y="0"/>
                    </a:moveTo>
                    <a:lnTo>
                      <a:pt x="1" y="258"/>
                    </a:lnTo>
                    <a:lnTo>
                      <a:pt x="573" y="701"/>
                    </a:lnTo>
                    <a:lnTo>
                      <a:pt x="773" y="444"/>
                    </a:lnTo>
                    <a:lnTo>
                      <a:pt x="20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2519632" y="-658007"/>
                <a:ext cx="131346" cy="119976"/>
              </a:xfrm>
              <a:custGeom>
                <a:avLst/>
                <a:gdLst/>
                <a:ahLst/>
                <a:cxnLst/>
                <a:rect l="l" t="t" r="r" b="b"/>
                <a:pathLst>
                  <a:path w="774" h="707" extrusionOk="0">
                    <a:moveTo>
                      <a:pt x="201" y="0"/>
                    </a:moveTo>
                    <a:lnTo>
                      <a:pt x="1" y="262"/>
                    </a:lnTo>
                    <a:lnTo>
                      <a:pt x="574" y="706"/>
                    </a:lnTo>
                    <a:lnTo>
                      <a:pt x="773" y="444"/>
                    </a:lnTo>
                    <a:lnTo>
                      <a:pt x="20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2537789" y="-504431"/>
                <a:ext cx="145431" cy="56000"/>
              </a:xfrm>
              <a:custGeom>
                <a:avLst/>
                <a:gdLst/>
                <a:ahLst/>
                <a:cxnLst/>
                <a:rect l="l" t="t" r="r" b="b"/>
                <a:pathLst>
                  <a:path w="857" h="330" extrusionOk="0">
                    <a:moveTo>
                      <a:pt x="0" y="1"/>
                    </a:moveTo>
                    <a:lnTo>
                      <a:pt x="0" y="330"/>
                    </a:lnTo>
                    <a:lnTo>
                      <a:pt x="857" y="330"/>
                    </a:lnTo>
                    <a:lnTo>
                      <a:pt x="857"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2240140" y="-248357"/>
                <a:ext cx="164607" cy="163588"/>
              </a:xfrm>
              <a:custGeom>
                <a:avLst/>
                <a:gdLst/>
                <a:ahLst/>
                <a:cxnLst/>
                <a:rect l="l" t="t" r="r" b="b"/>
                <a:pathLst>
                  <a:path w="970" h="964" extrusionOk="0">
                    <a:moveTo>
                      <a:pt x="423" y="1"/>
                    </a:moveTo>
                    <a:lnTo>
                      <a:pt x="1" y="542"/>
                    </a:lnTo>
                    <a:lnTo>
                      <a:pt x="547" y="964"/>
                    </a:lnTo>
                    <a:lnTo>
                      <a:pt x="969" y="423"/>
                    </a:lnTo>
                    <a:lnTo>
                      <a:pt x="423"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2354855" y="387499"/>
                <a:ext cx="188364" cy="195152"/>
              </a:xfrm>
              <a:custGeom>
                <a:avLst/>
                <a:gdLst/>
                <a:ahLst/>
                <a:cxnLst/>
                <a:rect l="l" t="t" r="r" b="b"/>
                <a:pathLst>
                  <a:path w="1110" h="1150" extrusionOk="0">
                    <a:moveTo>
                      <a:pt x="564" y="0"/>
                    </a:moveTo>
                    <a:lnTo>
                      <a:pt x="0" y="728"/>
                    </a:lnTo>
                    <a:lnTo>
                      <a:pt x="546" y="1150"/>
                    </a:lnTo>
                    <a:lnTo>
                      <a:pt x="1109" y="421"/>
                    </a:lnTo>
                    <a:lnTo>
                      <a:pt x="564"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2806760" y="1084786"/>
                <a:ext cx="188364" cy="195322"/>
              </a:xfrm>
              <a:custGeom>
                <a:avLst/>
                <a:gdLst/>
                <a:ahLst/>
                <a:cxnLst/>
                <a:rect l="l" t="t" r="r" b="b"/>
                <a:pathLst>
                  <a:path w="1110" h="1151" extrusionOk="0">
                    <a:moveTo>
                      <a:pt x="564" y="1"/>
                    </a:moveTo>
                    <a:lnTo>
                      <a:pt x="0" y="733"/>
                    </a:lnTo>
                    <a:lnTo>
                      <a:pt x="546" y="1150"/>
                    </a:lnTo>
                    <a:lnTo>
                      <a:pt x="1109" y="423"/>
                    </a:lnTo>
                    <a:lnTo>
                      <a:pt x="564"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1559483" y="-244454"/>
                <a:ext cx="189892" cy="180898"/>
              </a:xfrm>
              <a:custGeom>
                <a:avLst/>
                <a:gdLst/>
                <a:ahLst/>
                <a:cxnLst/>
                <a:rect l="l" t="t" r="r" b="b"/>
                <a:pathLst>
                  <a:path w="1119" h="1066" extrusionOk="0">
                    <a:moveTo>
                      <a:pt x="386" y="0"/>
                    </a:moveTo>
                    <a:lnTo>
                      <a:pt x="0" y="502"/>
                    </a:lnTo>
                    <a:lnTo>
                      <a:pt x="728" y="1066"/>
                    </a:lnTo>
                    <a:lnTo>
                      <a:pt x="1119" y="564"/>
                    </a:lnTo>
                    <a:lnTo>
                      <a:pt x="386"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1290513" y="-392091"/>
                <a:ext cx="189213" cy="180898"/>
              </a:xfrm>
              <a:custGeom>
                <a:avLst/>
                <a:gdLst/>
                <a:ahLst/>
                <a:cxnLst/>
                <a:rect l="l" t="t" r="r" b="b"/>
                <a:pathLst>
                  <a:path w="1115" h="1066" extrusionOk="0">
                    <a:moveTo>
                      <a:pt x="387" y="0"/>
                    </a:moveTo>
                    <a:lnTo>
                      <a:pt x="0" y="502"/>
                    </a:lnTo>
                    <a:lnTo>
                      <a:pt x="729" y="1065"/>
                    </a:lnTo>
                    <a:lnTo>
                      <a:pt x="1115" y="564"/>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1487192" y="-678371"/>
                <a:ext cx="365528" cy="312752"/>
              </a:xfrm>
              <a:custGeom>
                <a:avLst/>
                <a:gdLst/>
                <a:ahLst/>
                <a:cxnLst/>
                <a:rect l="l" t="t" r="r" b="b"/>
                <a:pathLst>
                  <a:path w="2154" h="1843" extrusionOk="0">
                    <a:moveTo>
                      <a:pt x="346" y="1"/>
                    </a:moveTo>
                    <a:lnTo>
                      <a:pt x="0" y="444"/>
                    </a:lnTo>
                    <a:lnTo>
                      <a:pt x="1811" y="1843"/>
                    </a:lnTo>
                    <a:lnTo>
                      <a:pt x="2153" y="1398"/>
                    </a:lnTo>
                    <a:lnTo>
                      <a:pt x="346"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1986442" y="-590298"/>
                <a:ext cx="336850" cy="282716"/>
              </a:xfrm>
              <a:custGeom>
                <a:avLst/>
                <a:gdLst/>
                <a:ahLst/>
                <a:cxnLst/>
                <a:rect l="l" t="t" r="r" b="b"/>
                <a:pathLst>
                  <a:path w="1985" h="1666" extrusionOk="0">
                    <a:moveTo>
                      <a:pt x="250" y="1"/>
                    </a:moveTo>
                    <a:lnTo>
                      <a:pt x="0" y="320"/>
                    </a:lnTo>
                    <a:lnTo>
                      <a:pt x="1741" y="1666"/>
                    </a:lnTo>
                    <a:lnTo>
                      <a:pt x="1985" y="1346"/>
                    </a:lnTo>
                    <a:lnTo>
                      <a:pt x="250"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1624817" y="-840262"/>
                <a:ext cx="312752" cy="365528"/>
              </a:xfrm>
              <a:custGeom>
                <a:avLst/>
                <a:gdLst/>
                <a:ahLst/>
                <a:cxnLst/>
                <a:rect l="l" t="t" r="r" b="b"/>
                <a:pathLst>
                  <a:path w="1843" h="2154" extrusionOk="0">
                    <a:moveTo>
                      <a:pt x="1400" y="0"/>
                    </a:moveTo>
                    <a:lnTo>
                      <a:pt x="1" y="1807"/>
                    </a:lnTo>
                    <a:lnTo>
                      <a:pt x="445" y="2153"/>
                    </a:lnTo>
                    <a:lnTo>
                      <a:pt x="1843" y="342"/>
                    </a:lnTo>
                    <a:lnTo>
                      <a:pt x="140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032260" y="-825329"/>
                <a:ext cx="438668" cy="528268"/>
              </a:xfrm>
              <a:custGeom>
                <a:avLst/>
                <a:gdLst/>
                <a:ahLst/>
                <a:cxnLst/>
                <a:rect l="l" t="t" r="r" b="b"/>
                <a:pathLst>
                  <a:path w="2585" h="3113" extrusionOk="0">
                    <a:moveTo>
                      <a:pt x="2141" y="1"/>
                    </a:moveTo>
                    <a:lnTo>
                      <a:pt x="1" y="2770"/>
                    </a:lnTo>
                    <a:lnTo>
                      <a:pt x="445" y="3112"/>
                    </a:lnTo>
                    <a:lnTo>
                      <a:pt x="2584" y="343"/>
                    </a:lnTo>
                    <a:lnTo>
                      <a:pt x="214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992185" y="-173860"/>
                <a:ext cx="180898" cy="190061"/>
              </a:xfrm>
              <a:custGeom>
                <a:avLst/>
                <a:gdLst/>
                <a:ahLst/>
                <a:cxnLst/>
                <a:rect l="l" t="t" r="r" b="b"/>
                <a:pathLst>
                  <a:path w="1066" h="1120" extrusionOk="0">
                    <a:moveTo>
                      <a:pt x="564" y="1"/>
                    </a:moveTo>
                    <a:lnTo>
                      <a:pt x="1" y="729"/>
                    </a:lnTo>
                    <a:lnTo>
                      <a:pt x="502" y="1119"/>
                    </a:lnTo>
                    <a:lnTo>
                      <a:pt x="1066" y="388"/>
                    </a:lnTo>
                    <a:lnTo>
                      <a:pt x="564"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196134" y="-105981"/>
                <a:ext cx="328704" cy="314280"/>
              </a:xfrm>
              <a:custGeom>
                <a:avLst/>
                <a:gdLst/>
                <a:ahLst/>
                <a:cxnLst/>
                <a:rect l="l" t="t" r="r" b="b"/>
                <a:pathLst>
                  <a:path w="1937" h="1852" extrusionOk="0">
                    <a:moveTo>
                      <a:pt x="689" y="0"/>
                    </a:moveTo>
                    <a:lnTo>
                      <a:pt x="1" y="889"/>
                    </a:lnTo>
                    <a:lnTo>
                      <a:pt x="1248" y="1852"/>
                    </a:lnTo>
                    <a:lnTo>
                      <a:pt x="1936" y="964"/>
                    </a:lnTo>
                    <a:lnTo>
                      <a:pt x="689"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682826" y="193196"/>
                <a:ext cx="217722" cy="237237"/>
              </a:xfrm>
              <a:custGeom>
                <a:avLst/>
                <a:gdLst/>
                <a:ahLst/>
                <a:cxnLst/>
                <a:rect l="l" t="t" r="r" b="b"/>
                <a:pathLst>
                  <a:path w="1283" h="1398" extrusionOk="0">
                    <a:moveTo>
                      <a:pt x="781" y="0"/>
                    </a:moveTo>
                    <a:lnTo>
                      <a:pt x="0" y="1012"/>
                    </a:lnTo>
                    <a:lnTo>
                      <a:pt x="502" y="1398"/>
                    </a:lnTo>
                    <a:lnTo>
                      <a:pt x="1283" y="386"/>
                    </a:lnTo>
                    <a:lnTo>
                      <a:pt x="78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791263" y="-595558"/>
                <a:ext cx="217722" cy="237577"/>
              </a:xfrm>
              <a:custGeom>
                <a:avLst/>
                <a:gdLst/>
                <a:ahLst/>
                <a:cxnLst/>
                <a:rect l="l" t="t" r="r" b="b"/>
                <a:pathLst>
                  <a:path w="1283" h="1400" extrusionOk="0">
                    <a:moveTo>
                      <a:pt x="781" y="1"/>
                    </a:moveTo>
                    <a:lnTo>
                      <a:pt x="0" y="1013"/>
                    </a:lnTo>
                    <a:lnTo>
                      <a:pt x="502" y="1399"/>
                    </a:lnTo>
                    <a:lnTo>
                      <a:pt x="1283" y="387"/>
                    </a:lnTo>
                    <a:lnTo>
                      <a:pt x="78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791263" y="694821"/>
                <a:ext cx="275080" cy="107588"/>
              </a:xfrm>
              <a:custGeom>
                <a:avLst/>
                <a:gdLst/>
                <a:ahLst/>
                <a:cxnLst/>
                <a:rect l="l" t="t" r="r" b="b"/>
                <a:pathLst>
                  <a:path w="1621" h="634" extrusionOk="0">
                    <a:moveTo>
                      <a:pt x="0" y="0"/>
                    </a:moveTo>
                    <a:lnTo>
                      <a:pt x="0" y="634"/>
                    </a:lnTo>
                    <a:lnTo>
                      <a:pt x="1620" y="634"/>
                    </a:lnTo>
                    <a:lnTo>
                      <a:pt x="1620"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1196331" y="27401"/>
                <a:ext cx="241310" cy="220098"/>
              </a:xfrm>
              <a:custGeom>
                <a:avLst/>
                <a:gdLst/>
                <a:ahLst/>
                <a:cxnLst/>
                <a:rect l="l" t="t" r="r" b="b"/>
                <a:pathLst>
                  <a:path w="1422" h="1297" extrusionOk="0">
                    <a:moveTo>
                      <a:pt x="391" y="0"/>
                    </a:moveTo>
                    <a:lnTo>
                      <a:pt x="0" y="498"/>
                    </a:lnTo>
                    <a:lnTo>
                      <a:pt x="1035" y="1297"/>
                    </a:lnTo>
                    <a:lnTo>
                      <a:pt x="1421" y="795"/>
                    </a:lnTo>
                    <a:lnTo>
                      <a:pt x="39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1130827" y="138044"/>
                <a:ext cx="220946" cy="194473"/>
              </a:xfrm>
              <a:custGeom>
                <a:avLst/>
                <a:gdLst/>
                <a:ahLst/>
                <a:cxnLst/>
                <a:rect l="l" t="t" r="r" b="b"/>
                <a:pathLst>
                  <a:path w="1302" h="1146" extrusionOk="0">
                    <a:moveTo>
                      <a:pt x="271" y="0"/>
                    </a:moveTo>
                    <a:lnTo>
                      <a:pt x="1" y="347"/>
                    </a:lnTo>
                    <a:lnTo>
                      <a:pt x="1035" y="1145"/>
                    </a:lnTo>
                    <a:lnTo>
                      <a:pt x="1301" y="799"/>
                    </a:lnTo>
                    <a:lnTo>
                      <a:pt x="27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1021033" y="288056"/>
                <a:ext cx="220607" cy="194473"/>
              </a:xfrm>
              <a:custGeom>
                <a:avLst/>
                <a:gdLst/>
                <a:ahLst/>
                <a:cxnLst/>
                <a:rect l="l" t="t" r="r" b="b"/>
                <a:pathLst>
                  <a:path w="1300" h="1146" extrusionOk="0">
                    <a:moveTo>
                      <a:pt x="266" y="0"/>
                    </a:moveTo>
                    <a:lnTo>
                      <a:pt x="0" y="347"/>
                    </a:lnTo>
                    <a:lnTo>
                      <a:pt x="1029" y="1146"/>
                    </a:lnTo>
                    <a:lnTo>
                      <a:pt x="1300" y="799"/>
                    </a:lnTo>
                    <a:lnTo>
                      <a:pt x="266"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1524695" y="447742"/>
                <a:ext cx="247249" cy="293746"/>
              </a:xfrm>
              <a:custGeom>
                <a:avLst/>
                <a:gdLst/>
                <a:ahLst/>
                <a:cxnLst/>
                <a:rect l="l" t="t" r="r" b="b"/>
                <a:pathLst>
                  <a:path w="1457" h="1731" extrusionOk="0">
                    <a:moveTo>
                      <a:pt x="1168" y="0"/>
                    </a:moveTo>
                    <a:lnTo>
                      <a:pt x="1" y="1514"/>
                    </a:lnTo>
                    <a:lnTo>
                      <a:pt x="285" y="1731"/>
                    </a:lnTo>
                    <a:lnTo>
                      <a:pt x="1457" y="217"/>
                    </a:lnTo>
                    <a:lnTo>
                      <a:pt x="1168"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185612" y="1177441"/>
                <a:ext cx="247080" cy="294765"/>
              </a:xfrm>
              <a:custGeom>
                <a:avLst/>
                <a:gdLst/>
                <a:ahLst/>
                <a:cxnLst/>
                <a:rect l="l" t="t" r="r" b="b"/>
                <a:pathLst>
                  <a:path w="1456" h="1737" extrusionOk="0">
                    <a:moveTo>
                      <a:pt x="1173" y="0"/>
                    </a:moveTo>
                    <a:lnTo>
                      <a:pt x="1" y="1514"/>
                    </a:lnTo>
                    <a:lnTo>
                      <a:pt x="284" y="1737"/>
                    </a:lnTo>
                    <a:lnTo>
                      <a:pt x="1456" y="223"/>
                    </a:lnTo>
                    <a:lnTo>
                      <a:pt x="1173"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186534" y="1535333"/>
                <a:ext cx="247249" cy="294595"/>
              </a:xfrm>
              <a:custGeom>
                <a:avLst/>
                <a:gdLst/>
                <a:ahLst/>
                <a:cxnLst/>
                <a:rect l="l" t="t" r="r" b="b"/>
                <a:pathLst>
                  <a:path w="1457" h="1736" extrusionOk="0">
                    <a:moveTo>
                      <a:pt x="1172" y="0"/>
                    </a:moveTo>
                    <a:lnTo>
                      <a:pt x="1" y="1513"/>
                    </a:lnTo>
                    <a:lnTo>
                      <a:pt x="285" y="1736"/>
                    </a:lnTo>
                    <a:lnTo>
                      <a:pt x="1457" y="218"/>
                    </a:lnTo>
                    <a:lnTo>
                      <a:pt x="117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214365" y="1454048"/>
                <a:ext cx="293916" cy="246231"/>
              </a:xfrm>
              <a:custGeom>
                <a:avLst/>
                <a:gdLst/>
                <a:ahLst/>
                <a:cxnLst/>
                <a:rect l="l" t="t" r="r" b="b"/>
                <a:pathLst>
                  <a:path w="1732" h="1451" extrusionOk="0">
                    <a:moveTo>
                      <a:pt x="218" y="0"/>
                    </a:moveTo>
                    <a:lnTo>
                      <a:pt x="0" y="283"/>
                    </a:lnTo>
                    <a:lnTo>
                      <a:pt x="1514" y="1451"/>
                    </a:lnTo>
                    <a:lnTo>
                      <a:pt x="1731" y="1166"/>
                    </a:lnTo>
                    <a:lnTo>
                      <a:pt x="218"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1564744" y="440105"/>
                <a:ext cx="100970" cy="105722"/>
              </a:xfrm>
              <a:custGeom>
                <a:avLst/>
                <a:gdLst/>
                <a:ahLst/>
                <a:cxnLst/>
                <a:rect l="l" t="t" r="r" b="b"/>
                <a:pathLst>
                  <a:path w="595" h="623" extrusionOk="0">
                    <a:moveTo>
                      <a:pt x="311" y="0"/>
                    </a:moveTo>
                    <a:lnTo>
                      <a:pt x="0" y="400"/>
                    </a:lnTo>
                    <a:lnTo>
                      <a:pt x="285" y="622"/>
                    </a:lnTo>
                    <a:lnTo>
                      <a:pt x="595" y="223"/>
                    </a:lnTo>
                    <a:lnTo>
                      <a:pt x="311"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1466659" y="566530"/>
                <a:ext cx="101309" cy="105891"/>
              </a:xfrm>
              <a:custGeom>
                <a:avLst/>
                <a:gdLst/>
                <a:ahLst/>
                <a:cxnLst/>
                <a:rect l="l" t="t" r="r" b="b"/>
                <a:pathLst>
                  <a:path w="597" h="624" extrusionOk="0">
                    <a:moveTo>
                      <a:pt x="312" y="1"/>
                    </a:moveTo>
                    <a:lnTo>
                      <a:pt x="1" y="405"/>
                    </a:lnTo>
                    <a:lnTo>
                      <a:pt x="285" y="623"/>
                    </a:lnTo>
                    <a:lnTo>
                      <a:pt x="596" y="224"/>
                    </a:lnTo>
                    <a:lnTo>
                      <a:pt x="31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3752654" y="1778510"/>
                <a:ext cx="170376" cy="198885"/>
              </a:xfrm>
              <a:custGeom>
                <a:avLst/>
                <a:gdLst/>
                <a:ahLst/>
                <a:cxnLst/>
                <a:rect l="l" t="t" r="r" b="b"/>
                <a:pathLst>
                  <a:path w="1004" h="1172" extrusionOk="0">
                    <a:moveTo>
                      <a:pt x="755" y="0"/>
                    </a:moveTo>
                    <a:lnTo>
                      <a:pt x="1" y="977"/>
                    </a:lnTo>
                    <a:lnTo>
                      <a:pt x="249" y="1172"/>
                    </a:lnTo>
                    <a:lnTo>
                      <a:pt x="1004" y="196"/>
                    </a:lnTo>
                    <a:lnTo>
                      <a:pt x="755"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51126" y="1801079"/>
                <a:ext cx="101140" cy="108606"/>
              </a:xfrm>
              <a:custGeom>
                <a:avLst/>
                <a:gdLst/>
                <a:ahLst/>
                <a:cxnLst/>
                <a:rect l="l" t="t" r="r" b="b"/>
                <a:pathLst>
                  <a:path w="596" h="640" extrusionOk="0">
                    <a:moveTo>
                      <a:pt x="347" y="0"/>
                    </a:moveTo>
                    <a:lnTo>
                      <a:pt x="1" y="444"/>
                    </a:lnTo>
                    <a:lnTo>
                      <a:pt x="249" y="639"/>
                    </a:lnTo>
                    <a:lnTo>
                      <a:pt x="595" y="192"/>
                    </a:lnTo>
                    <a:lnTo>
                      <a:pt x="34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211149" y="2022535"/>
                <a:ext cx="150861" cy="150861"/>
              </a:xfrm>
              <a:custGeom>
                <a:avLst/>
                <a:gdLst/>
                <a:ahLst/>
                <a:cxnLst/>
                <a:rect l="l" t="t" r="r" b="b"/>
                <a:pathLst>
                  <a:path w="889" h="889" extrusionOk="0">
                    <a:moveTo>
                      <a:pt x="387" y="0"/>
                    </a:moveTo>
                    <a:lnTo>
                      <a:pt x="0" y="498"/>
                    </a:lnTo>
                    <a:lnTo>
                      <a:pt x="498" y="889"/>
                    </a:lnTo>
                    <a:lnTo>
                      <a:pt x="889" y="387"/>
                    </a:lnTo>
                    <a:lnTo>
                      <a:pt x="387"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042470" y="2076668"/>
                <a:ext cx="100970" cy="97406"/>
              </a:xfrm>
              <a:custGeom>
                <a:avLst/>
                <a:gdLst/>
                <a:ahLst/>
                <a:cxnLst/>
                <a:rect l="l" t="t" r="r" b="b"/>
                <a:pathLst>
                  <a:path w="595" h="574" extrusionOk="0">
                    <a:moveTo>
                      <a:pt x="222" y="1"/>
                    </a:moveTo>
                    <a:lnTo>
                      <a:pt x="0" y="285"/>
                    </a:lnTo>
                    <a:lnTo>
                      <a:pt x="373" y="574"/>
                    </a:lnTo>
                    <a:lnTo>
                      <a:pt x="595" y="285"/>
                    </a:lnTo>
                    <a:lnTo>
                      <a:pt x="222"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086930" y="2175432"/>
                <a:ext cx="86715" cy="86715"/>
              </a:xfrm>
              <a:custGeom>
                <a:avLst/>
                <a:gdLst/>
                <a:ahLst/>
                <a:cxnLst/>
                <a:rect l="l" t="t" r="r" b="b"/>
                <a:pathLst>
                  <a:path w="511" h="511" extrusionOk="0">
                    <a:moveTo>
                      <a:pt x="222" y="0"/>
                    </a:moveTo>
                    <a:lnTo>
                      <a:pt x="0" y="289"/>
                    </a:lnTo>
                    <a:lnTo>
                      <a:pt x="289" y="511"/>
                    </a:lnTo>
                    <a:lnTo>
                      <a:pt x="511" y="223"/>
                    </a:lnTo>
                    <a:lnTo>
                      <a:pt x="22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162955" y="2158123"/>
                <a:ext cx="95879" cy="93503"/>
              </a:xfrm>
              <a:custGeom>
                <a:avLst/>
                <a:gdLst/>
                <a:ahLst/>
                <a:cxnLst/>
                <a:rect l="l" t="t" r="r" b="b"/>
                <a:pathLst>
                  <a:path w="565" h="551" extrusionOk="0">
                    <a:moveTo>
                      <a:pt x="222" y="0"/>
                    </a:moveTo>
                    <a:lnTo>
                      <a:pt x="1" y="289"/>
                    </a:lnTo>
                    <a:lnTo>
                      <a:pt x="342" y="551"/>
                    </a:lnTo>
                    <a:lnTo>
                      <a:pt x="564" y="262"/>
                    </a:lnTo>
                    <a:lnTo>
                      <a:pt x="222" y="0"/>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1402683" y="927477"/>
                <a:ext cx="255564" cy="255564"/>
              </a:xfrm>
              <a:custGeom>
                <a:avLst/>
                <a:gdLst/>
                <a:ahLst/>
                <a:cxnLst/>
                <a:rect l="l" t="t" r="r" b="b"/>
                <a:pathLst>
                  <a:path w="1506" h="1506" extrusionOk="0">
                    <a:moveTo>
                      <a:pt x="755" y="0"/>
                    </a:moveTo>
                    <a:cubicBezTo>
                      <a:pt x="338" y="0"/>
                      <a:pt x="1" y="338"/>
                      <a:pt x="1" y="750"/>
                    </a:cubicBezTo>
                    <a:cubicBezTo>
                      <a:pt x="1" y="1168"/>
                      <a:pt x="338" y="1505"/>
                      <a:pt x="755" y="1505"/>
                    </a:cubicBezTo>
                    <a:cubicBezTo>
                      <a:pt x="1173" y="1505"/>
                      <a:pt x="1506" y="1168"/>
                      <a:pt x="1506" y="750"/>
                    </a:cubicBezTo>
                    <a:cubicBezTo>
                      <a:pt x="1506" y="338"/>
                      <a:pt x="1173" y="0"/>
                      <a:pt x="755" y="0"/>
                    </a:cubicBez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2485183" y="645779"/>
                <a:ext cx="249455" cy="187685"/>
              </a:xfrm>
              <a:custGeom>
                <a:avLst/>
                <a:gdLst/>
                <a:ahLst/>
                <a:cxnLst/>
                <a:rect l="l" t="t" r="r" b="b"/>
                <a:pathLst>
                  <a:path w="1470" h="1106" extrusionOk="0">
                    <a:moveTo>
                      <a:pt x="191" y="1"/>
                    </a:moveTo>
                    <a:lnTo>
                      <a:pt x="0" y="306"/>
                    </a:lnTo>
                    <a:lnTo>
                      <a:pt x="1283" y="1105"/>
                    </a:lnTo>
                    <a:lnTo>
                      <a:pt x="1469" y="804"/>
                    </a:lnTo>
                    <a:lnTo>
                      <a:pt x="191" y="1"/>
                    </a:lnTo>
                    <a:close/>
                  </a:path>
                </a:pathLst>
              </a:custGeom>
              <a:solidFill>
                <a:srgbClr val="CA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332877" y="1976547"/>
                <a:ext cx="1061458" cy="1062137"/>
              </a:xfrm>
              <a:custGeom>
                <a:avLst/>
                <a:gdLst/>
                <a:ahLst/>
                <a:cxnLst/>
                <a:rect l="l" t="t" r="r" b="b"/>
                <a:pathLst>
                  <a:path w="6255" h="6259" extrusionOk="0">
                    <a:moveTo>
                      <a:pt x="3125" y="973"/>
                    </a:moveTo>
                    <a:cubicBezTo>
                      <a:pt x="4315" y="973"/>
                      <a:pt x="5282" y="1940"/>
                      <a:pt x="5282" y="3130"/>
                    </a:cubicBezTo>
                    <a:cubicBezTo>
                      <a:pt x="5282" y="4319"/>
                      <a:pt x="4315" y="5287"/>
                      <a:pt x="3125" y="5287"/>
                    </a:cubicBezTo>
                    <a:cubicBezTo>
                      <a:pt x="1935" y="5287"/>
                      <a:pt x="968" y="4319"/>
                      <a:pt x="968" y="3130"/>
                    </a:cubicBezTo>
                    <a:cubicBezTo>
                      <a:pt x="968" y="1940"/>
                      <a:pt x="1935" y="973"/>
                      <a:pt x="3125" y="973"/>
                    </a:cubicBezTo>
                    <a:close/>
                    <a:moveTo>
                      <a:pt x="3125" y="1"/>
                    </a:moveTo>
                    <a:cubicBezTo>
                      <a:pt x="1402" y="1"/>
                      <a:pt x="1" y="1403"/>
                      <a:pt x="1" y="3130"/>
                    </a:cubicBezTo>
                    <a:cubicBezTo>
                      <a:pt x="1" y="4852"/>
                      <a:pt x="1402" y="6259"/>
                      <a:pt x="3125" y="6259"/>
                    </a:cubicBezTo>
                    <a:cubicBezTo>
                      <a:pt x="4852" y="6259"/>
                      <a:pt x="6254" y="4852"/>
                      <a:pt x="6254" y="3130"/>
                    </a:cubicBezTo>
                    <a:cubicBezTo>
                      <a:pt x="6254" y="1403"/>
                      <a:pt x="4852" y="1"/>
                      <a:pt x="3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5148246" y="-1052723"/>
                <a:ext cx="1159373" cy="6987464"/>
              </a:xfrm>
              <a:custGeom>
                <a:avLst/>
                <a:gdLst/>
                <a:ahLst/>
                <a:cxnLst/>
                <a:rect l="l" t="t" r="r" b="b"/>
                <a:pathLst>
                  <a:path w="6832" h="41176" extrusionOk="0">
                    <a:moveTo>
                      <a:pt x="5868" y="1"/>
                    </a:moveTo>
                    <a:lnTo>
                      <a:pt x="1" y="41038"/>
                    </a:lnTo>
                    <a:lnTo>
                      <a:pt x="964" y="41175"/>
                    </a:lnTo>
                    <a:lnTo>
                      <a:pt x="6831" y="138"/>
                    </a:lnTo>
                    <a:lnTo>
                      <a:pt x="58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5419423" y="-1052723"/>
                <a:ext cx="1159204" cy="6987464"/>
              </a:xfrm>
              <a:custGeom>
                <a:avLst/>
                <a:gdLst/>
                <a:ahLst/>
                <a:cxnLst/>
                <a:rect l="l" t="t" r="r" b="b"/>
                <a:pathLst>
                  <a:path w="6831" h="41176" extrusionOk="0">
                    <a:moveTo>
                      <a:pt x="5868" y="1"/>
                    </a:moveTo>
                    <a:lnTo>
                      <a:pt x="1" y="41038"/>
                    </a:lnTo>
                    <a:lnTo>
                      <a:pt x="964" y="41175"/>
                    </a:lnTo>
                    <a:lnTo>
                      <a:pt x="6831" y="138"/>
                    </a:lnTo>
                    <a:lnTo>
                      <a:pt x="58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4566014" y="1300132"/>
                <a:ext cx="2594844" cy="2414286"/>
              </a:xfrm>
              <a:custGeom>
                <a:avLst/>
                <a:gdLst/>
                <a:ahLst/>
                <a:cxnLst/>
                <a:rect l="l" t="t" r="r" b="b"/>
                <a:pathLst>
                  <a:path w="15291" h="14227" extrusionOk="0">
                    <a:moveTo>
                      <a:pt x="5380" y="822"/>
                    </a:moveTo>
                    <a:cubicBezTo>
                      <a:pt x="5421" y="822"/>
                      <a:pt x="5456" y="827"/>
                      <a:pt x="5495" y="831"/>
                    </a:cubicBezTo>
                    <a:lnTo>
                      <a:pt x="11217" y="1514"/>
                    </a:lnTo>
                    <a:cubicBezTo>
                      <a:pt x="11567" y="1555"/>
                      <a:pt x="11874" y="1786"/>
                      <a:pt x="12015" y="2110"/>
                    </a:cubicBezTo>
                    <a:lnTo>
                      <a:pt x="14279" y="7409"/>
                    </a:lnTo>
                    <a:cubicBezTo>
                      <a:pt x="14422" y="7733"/>
                      <a:pt x="14377" y="8110"/>
                      <a:pt x="14164" y="8394"/>
                    </a:cubicBezTo>
                    <a:lnTo>
                      <a:pt x="10711" y="13006"/>
                    </a:lnTo>
                    <a:cubicBezTo>
                      <a:pt x="10520" y="13260"/>
                      <a:pt x="10220" y="13407"/>
                      <a:pt x="9907" y="13407"/>
                    </a:cubicBezTo>
                    <a:cubicBezTo>
                      <a:pt x="9871" y="13407"/>
                      <a:pt x="9834" y="13405"/>
                      <a:pt x="9797" y="13401"/>
                    </a:cubicBezTo>
                    <a:lnTo>
                      <a:pt x="4075" y="12713"/>
                    </a:lnTo>
                    <a:cubicBezTo>
                      <a:pt x="3725" y="12672"/>
                      <a:pt x="3418" y="12442"/>
                      <a:pt x="3276" y="12118"/>
                    </a:cubicBezTo>
                    <a:lnTo>
                      <a:pt x="1009" y="6823"/>
                    </a:lnTo>
                    <a:cubicBezTo>
                      <a:pt x="871" y="6494"/>
                      <a:pt x="915" y="6117"/>
                      <a:pt x="1128" y="5834"/>
                    </a:cubicBezTo>
                    <a:lnTo>
                      <a:pt x="4581" y="1221"/>
                    </a:lnTo>
                    <a:cubicBezTo>
                      <a:pt x="4772" y="969"/>
                      <a:pt x="5069" y="822"/>
                      <a:pt x="5380" y="822"/>
                    </a:cubicBezTo>
                    <a:close/>
                    <a:moveTo>
                      <a:pt x="5373" y="1"/>
                    </a:moveTo>
                    <a:cubicBezTo>
                      <a:pt x="4807" y="1"/>
                      <a:pt x="4266" y="269"/>
                      <a:pt x="3924" y="729"/>
                    </a:cubicBezTo>
                    <a:lnTo>
                      <a:pt x="472" y="5340"/>
                    </a:lnTo>
                    <a:cubicBezTo>
                      <a:pt x="81" y="5860"/>
                      <a:pt x="1" y="6553"/>
                      <a:pt x="254" y="7147"/>
                    </a:cubicBezTo>
                    <a:lnTo>
                      <a:pt x="2522" y="12442"/>
                    </a:lnTo>
                    <a:cubicBezTo>
                      <a:pt x="2775" y="13037"/>
                      <a:pt x="3334" y="13454"/>
                      <a:pt x="3977" y="13530"/>
                    </a:cubicBezTo>
                    <a:lnTo>
                      <a:pt x="9699" y="14217"/>
                    </a:lnTo>
                    <a:cubicBezTo>
                      <a:pt x="9770" y="14222"/>
                      <a:pt x="9841" y="14226"/>
                      <a:pt x="9912" y="14226"/>
                    </a:cubicBezTo>
                    <a:cubicBezTo>
                      <a:pt x="10480" y="14226"/>
                      <a:pt x="11022" y="13960"/>
                      <a:pt x="11368" y="13498"/>
                    </a:cubicBezTo>
                    <a:lnTo>
                      <a:pt x="14821" y="8887"/>
                    </a:lnTo>
                    <a:cubicBezTo>
                      <a:pt x="15207" y="8372"/>
                      <a:pt x="15291" y="7680"/>
                      <a:pt x="15038" y="7085"/>
                    </a:cubicBezTo>
                    <a:lnTo>
                      <a:pt x="12771" y="1786"/>
                    </a:lnTo>
                    <a:cubicBezTo>
                      <a:pt x="12513" y="1190"/>
                      <a:pt x="11958" y="774"/>
                      <a:pt x="11315" y="698"/>
                    </a:cubicBezTo>
                    <a:lnTo>
                      <a:pt x="5593" y="14"/>
                    </a:lnTo>
                    <a:cubicBezTo>
                      <a:pt x="5520" y="5"/>
                      <a:pt x="5446" y="1"/>
                      <a:pt x="5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2712578" y="959719"/>
                <a:ext cx="2704639" cy="1620441"/>
              </a:xfrm>
              <a:custGeom>
                <a:avLst/>
                <a:gdLst/>
                <a:ahLst/>
                <a:cxnLst/>
                <a:rect l="l" t="t" r="r" b="b"/>
                <a:pathLst>
                  <a:path w="15938" h="9549" extrusionOk="0">
                    <a:moveTo>
                      <a:pt x="12379" y="1"/>
                    </a:moveTo>
                    <a:lnTo>
                      <a:pt x="6693" y="7493"/>
                    </a:lnTo>
                    <a:cubicBezTo>
                      <a:pt x="6170" y="8181"/>
                      <a:pt x="5406" y="8616"/>
                      <a:pt x="4546" y="8709"/>
                    </a:cubicBezTo>
                    <a:cubicBezTo>
                      <a:pt x="4430" y="8721"/>
                      <a:pt x="4314" y="8728"/>
                      <a:pt x="4199" y="8728"/>
                    </a:cubicBezTo>
                    <a:cubicBezTo>
                      <a:pt x="3462" y="8728"/>
                      <a:pt x="2761" y="8470"/>
                      <a:pt x="2188" y="7986"/>
                    </a:cubicBezTo>
                    <a:lnTo>
                      <a:pt x="2016" y="7834"/>
                    </a:lnTo>
                    <a:cubicBezTo>
                      <a:pt x="773" y="6783"/>
                      <a:pt x="546" y="4985"/>
                      <a:pt x="1492" y="3653"/>
                    </a:cubicBezTo>
                    <a:lnTo>
                      <a:pt x="3524" y="783"/>
                    </a:lnTo>
                    <a:lnTo>
                      <a:pt x="2854" y="308"/>
                    </a:lnTo>
                    <a:lnTo>
                      <a:pt x="817" y="3179"/>
                    </a:lnTo>
                    <a:cubicBezTo>
                      <a:pt x="249" y="3987"/>
                      <a:pt x="0" y="4968"/>
                      <a:pt x="125" y="5949"/>
                    </a:cubicBezTo>
                    <a:cubicBezTo>
                      <a:pt x="244" y="6929"/>
                      <a:pt x="728" y="7822"/>
                      <a:pt x="1483" y="8465"/>
                    </a:cubicBezTo>
                    <a:lnTo>
                      <a:pt x="1656" y="8612"/>
                    </a:lnTo>
                    <a:cubicBezTo>
                      <a:pt x="2375" y="9224"/>
                      <a:pt x="3267" y="9548"/>
                      <a:pt x="4194" y="9548"/>
                    </a:cubicBezTo>
                    <a:cubicBezTo>
                      <a:pt x="4341" y="9548"/>
                      <a:pt x="4487" y="9539"/>
                      <a:pt x="4634" y="9526"/>
                    </a:cubicBezTo>
                    <a:cubicBezTo>
                      <a:pt x="5722" y="9406"/>
                      <a:pt x="6684" y="8860"/>
                      <a:pt x="7346" y="7990"/>
                    </a:cubicBezTo>
                    <a:lnTo>
                      <a:pt x="12583" y="1093"/>
                    </a:lnTo>
                    <a:lnTo>
                      <a:pt x="15508" y="2891"/>
                    </a:lnTo>
                    <a:lnTo>
                      <a:pt x="15938" y="2194"/>
                    </a:lnTo>
                    <a:lnTo>
                      <a:pt x="123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53915" y="1124156"/>
                <a:ext cx="1065700" cy="810475"/>
              </a:xfrm>
              <a:custGeom>
                <a:avLst/>
                <a:gdLst/>
                <a:ahLst/>
                <a:cxnLst/>
                <a:rect l="l" t="t" r="r" b="b"/>
                <a:pathLst>
                  <a:path w="6280" h="4776" extrusionOk="0">
                    <a:moveTo>
                      <a:pt x="470" y="0"/>
                    </a:moveTo>
                    <a:lnTo>
                      <a:pt x="0" y="674"/>
                    </a:lnTo>
                    <a:lnTo>
                      <a:pt x="5805" y="4775"/>
                    </a:lnTo>
                    <a:lnTo>
                      <a:pt x="6279" y="4101"/>
                    </a:lnTo>
                    <a:lnTo>
                      <a:pt x="4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4205237" y="1741516"/>
                <a:ext cx="585456" cy="470911"/>
              </a:xfrm>
              <a:custGeom>
                <a:avLst/>
                <a:gdLst/>
                <a:ahLst/>
                <a:cxnLst/>
                <a:rect l="l" t="t" r="r" b="b"/>
                <a:pathLst>
                  <a:path w="3450" h="2775" extrusionOk="0">
                    <a:moveTo>
                      <a:pt x="476" y="1"/>
                    </a:moveTo>
                    <a:lnTo>
                      <a:pt x="1" y="676"/>
                    </a:lnTo>
                    <a:lnTo>
                      <a:pt x="2975" y="2775"/>
                    </a:lnTo>
                    <a:lnTo>
                      <a:pt x="3450" y="2100"/>
                    </a:lnTo>
                    <a:lnTo>
                      <a:pt x="4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192991" y="710434"/>
                <a:ext cx="1597702" cy="1158525"/>
              </a:xfrm>
              <a:custGeom>
                <a:avLst/>
                <a:gdLst/>
                <a:ahLst/>
                <a:cxnLst/>
                <a:rect l="l" t="t" r="r" b="b"/>
                <a:pathLst>
                  <a:path w="9415" h="6827" extrusionOk="0">
                    <a:moveTo>
                      <a:pt x="6113" y="1"/>
                    </a:moveTo>
                    <a:lnTo>
                      <a:pt x="2593" y="4706"/>
                    </a:lnTo>
                    <a:cubicBezTo>
                      <a:pt x="1985" y="5518"/>
                      <a:pt x="1013" y="6001"/>
                      <a:pt x="1" y="6001"/>
                    </a:cubicBezTo>
                    <a:lnTo>
                      <a:pt x="1" y="6827"/>
                    </a:lnTo>
                    <a:cubicBezTo>
                      <a:pt x="1270" y="6827"/>
                      <a:pt x="2487" y="6220"/>
                      <a:pt x="3250" y="5198"/>
                    </a:cubicBezTo>
                    <a:lnTo>
                      <a:pt x="6295" y="1128"/>
                    </a:lnTo>
                    <a:lnTo>
                      <a:pt x="8944" y="2975"/>
                    </a:lnTo>
                    <a:lnTo>
                      <a:pt x="9415" y="2300"/>
                    </a:lnTo>
                    <a:lnTo>
                      <a:pt x="6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406131" y="1556206"/>
                <a:ext cx="294765" cy="532850"/>
              </a:xfrm>
              <a:custGeom>
                <a:avLst/>
                <a:gdLst/>
                <a:ahLst/>
                <a:cxnLst/>
                <a:rect l="l" t="t" r="r" b="b"/>
                <a:pathLst>
                  <a:path w="1737" h="3140" extrusionOk="0">
                    <a:moveTo>
                      <a:pt x="1102" y="1"/>
                    </a:moveTo>
                    <a:cubicBezTo>
                      <a:pt x="645" y="547"/>
                      <a:pt x="1" y="1914"/>
                      <a:pt x="871" y="3139"/>
                    </a:cubicBezTo>
                    <a:lnTo>
                      <a:pt x="1541" y="2664"/>
                    </a:lnTo>
                    <a:cubicBezTo>
                      <a:pt x="826" y="1652"/>
                      <a:pt x="1696" y="574"/>
                      <a:pt x="1737" y="525"/>
                    </a:cubicBezTo>
                    <a:lnTo>
                      <a:pt x="11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264604" y="1762049"/>
                <a:ext cx="326328" cy="252510"/>
              </a:xfrm>
              <a:custGeom>
                <a:avLst/>
                <a:gdLst/>
                <a:ahLst/>
                <a:cxnLst/>
                <a:rect l="l" t="t" r="r" b="b"/>
                <a:pathLst>
                  <a:path w="1923" h="1488" extrusionOk="0">
                    <a:moveTo>
                      <a:pt x="156" y="0"/>
                    </a:moveTo>
                    <a:lnTo>
                      <a:pt x="156" y="0"/>
                    </a:lnTo>
                    <a:cubicBezTo>
                      <a:pt x="138" y="93"/>
                      <a:pt x="0" y="928"/>
                      <a:pt x="498" y="1314"/>
                    </a:cubicBezTo>
                    <a:cubicBezTo>
                      <a:pt x="648" y="1429"/>
                      <a:pt x="830" y="1487"/>
                      <a:pt x="1043" y="1487"/>
                    </a:cubicBezTo>
                    <a:cubicBezTo>
                      <a:pt x="1293" y="1487"/>
                      <a:pt x="1590" y="1407"/>
                      <a:pt x="1922" y="1252"/>
                    </a:cubicBezTo>
                    <a:lnTo>
                      <a:pt x="1701" y="777"/>
                    </a:lnTo>
                    <a:cubicBezTo>
                      <a:pt x="1435" y="901"/>
                      <a:pt x="1211" y="964"/>
                      <a:pt x="1044" y="964"/>
                    </a:cubicBezTo>
                    <a:cubicBezTo>
                      <a:pt x="949" y="964"/>
                      <a:pt x="872" y="943"/>
                      <a:pt x="817" y="901"/>
                    </a:cubicBezTo>
                    <a:cubicBezTo>
                      <a:pt x="609" y="736"/>
                      <a:pt x="640" y="253"/>
                      <a:pt x="670" y="93"/>
                    </a:cubicBezTo>
                    <a:lnTo>
                      <a:pt x="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1105203" y="2325275"/>
                <a:ext cx="1989364" cy="3559066"/>
              </a:xfrm>
              <a:custGeom>
                <a:avLst/>
                <a:gdLst/>
                <a:ahLst/>
                <a:cxnLst/>
                <a:rect l="l" t="t" r="r" b="b"/>
                <a:pathLst>
                  <a:path w="11723" h="20973" extrusionOk="0">
                    <a:moveTo>
                      <a:pt x="11066" y="0"/>
                    </a:moveTo>
                    <a:lnTo>
                      <a:pt x="2389" y="11430"/>
                    </a:lnTo>
                    <a:cubicBezTo>
                      <a:pt x="1528" y="12561"/>
                      <a:pt x="973" y="13901"/>
                      <a:pt x="773" y="15308"/>
                    </a:cubicBezTo>
                    <a:lnTo>
                      <a:pt x="0" y="20857"/>
                    </a:lnTo>
                    <a:lnTo>
                      <a:pt x="818" y="20972"/>
                    </a:lnTo>
                    <a:lnTo>
                      <a:pt x="1590" y="15425"/>
                    </a:lnTo>
                    <a:cubicBezTo>
                      <a:pt x="1768" y="14155"/>
                      <a:pt x="2268" y="12948"/>
                      <a:pt x="3041" y="11926"/>
                    </a:cubicBezTo>
                    <a:lnTo>
                      <a:pt x="11722" y="498"/>
                    </a:lnTo>
                    <a:lnTo>
                      <a:pt x="110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791854" y="2301178"/>
                <a:ext cx="863421" cy="1789800"/>
              </a:xfrm>
              <a:custGeom>
                <a:avLst/>
                <a:gdLst/>
                <a:ahLst/>
                <a:cxnLst/>
                <a:rect l="l" t="t" r="r" b="b"/>
                <a:pathLst>
                  <a:path w="5088" h="10547" extrusionOk="0">
                    <a:moveTo>
                      <a:pt x="759" y="1"/>
                    </a:moveTo>
                    <a:lnTo>
                      <a:pt x="1" y="320"/>
                    </a:lnTo>
                    <a:lnTo>
                      <a:pt x="4332" y="10546"/>
                    </a:lnTo>
                    <a:lnTo>
                      <a:pt x="5087" y="10227"/>
                    </a:lnTo>
                    <a:lnTo>
                      <a:pt x="7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2530323" y="2812646"/>
                <a:ext cx="2338771" cy="1141216"/>
              </a:xfrm>
              <a:custGeom>
                <a:avLst/>
                <a:gdLst/>
                <a:ahLst/>
                <a:cxnLst/>
                <a:rect l="l" t="t" r="r" b="b"/>
                <a:pathLst>
                  <a:path w="13782" h="6725" extrusionOk="0">
                    <a:moveTo>
                      <a:pt x="13453" y="0"/>
                    </a:moveTo>
                    <a:lnTo>
                      <a:pt x="843" y="5464"/>
                    </a:lnTo>
                    <a:lnTo>
                      <a:pt x="843" y="5464"/>
                    </a:lnTo>
                    <a:lnTo>
                      <a:pt x="884" y="2934"/>
                    </a:lnTo>
                    <a:lnTo>
                      <a:pt x="62" y="2921"/>
                    </a:lnTo>
                    <a:lnTo>
                      <a:pt x="1" y="6725"/>
                    </a:lnTo>
                    <a:lnTo>
                      <a:pt x="13781" y="755"/>
                    </a:lnTo>
                    <a:lnTo>
                      <a:pt x="13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334689" y="2420984"/>
                <a:ext cx="1367083" cy="711881"/>
              </a:xfrm>
              <a:custGeom>
                <a:avLst/>
                <a:gdLst/>
                <a:ahLst/>
                <a:cxnLst/>
                <a:rect l="l" t="t" r="r" b="b"/>
                <a:pathLst>
                  <a:path w="8056" h="4195" extrusionOk="0">
                    <a:moveTo>
                      <a:pt x="7724" y="1"/>
                    </a:moveTo>
                    <a:lnTo>
                      <a:pt x="1" y="3445"/>
                    </a:lnTo>
                    <a:lnTo>
                      <a:pt x="333" y="4195"/>
                    </a:lnTo>
                    <a:lnTo>
                      <a:pt x="8056" y="755"/>
                    </a:lnTo>
                    <a:lnTo>
                      <a:pt x="77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4761166" y="-316067"/>
                <a:ext cx="318183" cy="1377774"/>
              </a:xfrm>
              <a:custGeom>
                <a:avLst/>
                <a:gdLst/>
                <a:ahLst/>
                <a:cxnLst/>
                <a:rect l="l" t="t" r="r" b="b"/>
                <a:pathLst>
                  <a:path w="1875" h="8119" extrusionOk="0">
                    <a:moveTo>
                      <a:pt x="1057" y="1"/>
                    </a:moveTo>
                    <a:lnTo>
                      <a:pt x="0" y="8012"/>
                    </a:lnTo>
                    <a:lnTo>
                      <a:pt x="817" y="8118"/>
                    </a:lnTo>
                    <a:lnTo>
                      <a:pt x="1874" y="107"/>
                    </a:lnTo>
                    <a:lnTo>
                      <a:pt x="10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5424683" y="-240721"/>
                <a:ext cx="254716" cy="1617217"/>
              </a:xfrm>
              <a:custGeom>
                <a:avLst/>
                <a:gdLst/>
                <a:ahLst/>
                <a:cxnLst/>
                <a:rect l="l" t="t" r="r" b="b"/>
                <a:pathLst>
                  <a:path w="1501" h="9530" extrusionOk="0">
                    <a:moveTo>
                      <a:pt x="529" y="1"/>
                    </a:moveTo>
                    <a:lnTo>
                      <a:pt x="1" y="9476"/>
                    </a:lnTo>
                    <a:lnTo>
                      <a:pt x="973" y="9529"/>
                    </a:lnTo>
                    <a:lnTo>
                      <a:pt x="1501" y="54"/>
                    </a:lnTo>
                    <a:lnTo>
                      <a:pt x="5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6396371" y="-1208675"/>
                <a:ext cx="576462" cy="2709390"/>
              </a:xfrm>
              <a:custGeom>
                <a:avLst/>
                <a:gdLst/>
                <a:ahLst/>
                <a:cxnLst/>
                <a:rect l="l" t="t" r="r" b="b"/>
                <a:pathLst>
                  <a:path w="3397" h="15966" extrusionOk="0">
                    <a:moveTo>
                      <a:pt x="2432" y="1"/>
                    </a:moveTo>
                    <a:lnTo>
                      <a:pt x="0" y="15815"/>
                    </a:lnTo>
                    <a:lnTo>
                      <a:pt x="959" y="15966"/>
                    </a:lnTo>
                    <a:lnTo>
                      <a:pt x="3396" y="152"/>
                    </a:lnTo>
                    <a:lnTo>
                      <a:pt x="24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7054628" y="-1006735"/>
                <a:ext cx="455977" cy="1628417"/>
              </a:xfrm>
              <a:custGeom>
                <a:avLst/>
                <a:gdLst/>
                <a:ahLst/>
                <a:cxnLst/>
                <a:rect l="l" t="t" r="r" b="b"/>
                <a:pathLst>
                  <a:path w="2687" h="9596" extrusionOk="0">
                    <a:moveTo>
                      <a:pt x="1732" y="0"/>
                    </a:moveTo>
                    <a:lnTo>
                      <a:pt x="1" y="9419"/>
                    </a:lnTo>
                    <a:lnTo>
                      <a:pt x="955" y="9596"/>
                    </a:lnTo>
                    <a:lnTo>
                      <a:pt x="2686" y="178"/>
                    </a:lnTo>
                    <a:lnTo>
                      <a:pt x="17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7682169" y="-1206979"/>
                <a:ext cx="350256" cy="1364877"/>
              </a:xfrm>
              <a:custGeom>
                <a:avLst/>
                <a:gdLst/>
                <a:ahLst/>
                <a:cxnLst/>
                <a:rect l="l" t="t" r="r" b="b"/>
                <a:pathLst>
                  <a:path w="2064" h="8043" extrusionOk="0">
                    <a:moveTo>
                      <a:pt x="1105" y="0"/>
                    </a:moveTo>
                    <a:lnTo>
                      <a:pt x="0" y="7905"/>
                    </a:lnTo>
                    <a:lnTo>
                      <a:pt x="959" y="8042"/>
                    </a:lnTo>
                    <a:lnTo>
                      <a:pt x="2063" y="133"/>
                    </a:lnTo>
                    <a:lnTo>
                      <a:pt x="11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7997467" y="-903559"/>
                <a:ext cx="1758066" cy="948439"/>
              </a:xfrm>
              <a:custGeom>
                <a:avLst/>
                <a:gdLst/>
                <a:ahLst/>
                <a:cxnLst/>
                <a:rect l="l" t="t" r="r" b="b"/>
                <a:pathLst>
                  <a:path w="10360" h="5589" extrusionOk="0">
                    <a:moveTo>
                      <a:pt x="9948" y="1"/>
                    </a:moveTo>
                    <a:lnTo>
                      <a:pt x="1" y="4710"/>
                    </a:lnTo>
                    <a:lnTo>
                      <a:pt x="414" y="5589"/>
                    </a:lnTo>
                    <a:lnTo>
                      <a:pt x="10360" y="879"/>
                    </a:lnTo>
                    <a:lnTo>
                      <a:pt x="9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8453953" y="-301812"/>
                <a:ext cx="833215" cy="1392029"/>
              </a:xfrm>
              <a:custGeom>
                <a:avLst/>
                <a:gdLst/>
                <a:ahLst/>
                <a:cxnLst/>
                <a:rect l="l" t="t" r="r" b="b"/>
                <a:pathLst>
                  <a:path w="4910" h="8203" extrusionOk="0">
                    <a:moveTo>
                      <a:pt x="862" y="1"/>
                    </a:moveTo>
                    <a:lnTo>
                      <a:pt x="0" y="449"/>
                    </a:lnTo>
                    <a:lnTo>
                      <a:pt x="4048" y="8203"/>
                    </a:lnTo>
                    <a:lnTo>
                      <a:pt x="4910" y="7754"/>
                    </a:lnTo>
                    <a:lnTo>
                      <a:pt x="8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8907555" y="18407"/>
                <a:ext cx="971688" cy="590717"/>
              </a:xfrm>
              <a:custGeom>
                <a:avLst/>
                <a:gdLst/>
                <a:ahLst/>
                <a:cxnLst/>
                <a:rect l="l" t="t" r="r" b="b"/>
                <a:pathLst>
                  <a:path w="5726" h="3481" extrusionOk="0">
                    <a:moveTo>
                      <a:pt x="5299" y="0"/>
                    </a:moveTo>
                    <a:lnTo>
                      <a:pt x="0" y="2606"/>
                    </a:lnTo>
                    <a:lnTo>
                      <a:pt x="430" y="3480"/>
                    </a:lnTo>
                    <a:lnTo>
                      <a:pt x="5726" y="875"/>
                    </a:lnTo>
                    <a:lnTo>
                      <a:pt x="5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8626536" y="531233"/>
                <a:ext cx="1169046" cy="647905"/>
              </a:xfrm>
              <a:custGeom>
                <a:avLst/>
                <a:gdLst/>
                <a:ahLst/>
                <a:cxnLst/>
                <a:rect l="l" t="t" r="r" b="b"/>
                <a:pathLst>
                  <a:path w="6889" h="3818" extrusionOk="0">
                    <a:moveTo>
                      <a:pt x="6489" y="0"/>
                    </a:moveTo>
                    <a:lnTo>
                      <a:pt x="1" y="2929"/>
                    </a:lnTo>
                    <a:lnTo>
                      <a:pt x="400" y="3818"/>
                    </a:lnTo>
                    <a:lnTo>
                      <a:pt x="6888" y="889"/>
                    </a:lnTo>
                    <a:lnTo>
                      <a:pt x="6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8757542" y="730967"/>
                <a:ext cx="1191616" cy="647057"/>
              </a:xfrm>
              <a:custGeom>
                <a:avLst/>
                <a:gdLst/>
                <a:ahLst/>
                <a:cxnLst/>
                <a:rect l="l" t="t" r="r" b="b"/>
                <a:pathLst>
                  <a:path w="7022" h="3813" extrusionOk="0">
                    <a:moveTo>
                      <a:pt x="6632" y="0"/>
                    </a:moveTo>
                    <a:lnTo>
                      <a:pt x="1" y="2924"/>
                    </a:lnTo>
                    <a:lnTo>
                      <a:pt x="391" y="3813"/>
                    </a:lnTo>
                    <a:lnTo>
                      <a:pt x="7022" y="888"/>
                    </a:lnTo>
                    <a:lnTo>
                      <a:pt x="66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4210498" y="195402"/>
                <a:ext cx="727833" cy="638063"/>
              </a:xfrm>
              <a:custGeom>
                <a:avLst/>
                <a:gdLst/>
                <a:ahLst/>
                <a:cxnLst/>
                <a:rect l="l" t="t" r="r" b="b"/>
                <a:pathLst>
                  <a:path w="4289" h="3760" extrusionOk="0">
                    <a:moveTo>
                      <a:pt x="2696" y="0"/>
                    </a:moveTo>
                    <a:lnTo>
                      <a:pt x="1" y="3440"/>
                    </a:lnTo>
                    <a:lnTo>
                      <a:pt x="414" y="3759"/>
                    </a:lnTo>
                    <a:lnTo>
                      <a:pt x="2948" y="524"/>
                    </a:lnTo>
                    <a:lnTo>
                      <a:pt x="4288" y="524"/>
                    </a:lnTo>
                    <a:lnTo>
                      <a:pt x="42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3932024" y="19086"/>
                <a:ext cx="627541" cy="495008"/>
              </a:xfrm>
              <a:custGeom>
                <a:avLst/>
                <a:gdLst/>
                <a:ahLst/>
                <a:cxnLst/>
                <a:rect l="l" t="t" r="r" b="b"/>
                <a:pathLst>
                  <a:path w="3698" h="2917" extrusionOk="0">
                    <a:moveTo>
                      <a:pt x="470" y="0"/>
                    </a:moveTo>
                    <a:lnTo>
                      <a:pt x="0" y="675"/>
                    </a:lnTo>
                    <a:lnTo>
                      <a:pt x="3227" y="2917"/>
                    </a:lnTo>
                    <a:lnTo>
                      <a:pt x="3698" y="2242"/>
                    </a:lnTo>
                    <a:lnTo>
                      <a:pt x="4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3699199" y="-507316"/>
                <a:ext cx="711881" cy="890403"/>
              </a:xfrm>
              <a:custGeom>
                <a:avLst/>
                <a:gdLst/>
                <a:ahLst/>
                <a:cxnLst/>
                <a:rect l="l" t="t" r="r" b="b"/>
                <a:pathLst>
                  <a:path w="4195" h="5247" extrusionOk="0">
                    <a:moveTo>
                      <a:pt x="3534" y="1"/>
                    </a:moveTo>
                    <a:lnTo>
                      <a:pt x="0" y="4758"/>
                    </a:lnTo>
                    <a:lnTo>
                      <a:pt x="662" y="5247"/>
                    </a:lnTo>
                    <a:lnTo>
                      <a:pt x="4195" y="488"/>
                    </a:lnTo>
                    <a:lnTo>
                      <a:pt x="35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6242625" y="2612233"/>
                <a:ext cx="3378338" cy="2325195"/>
              </a:xfrm>
              <a:custGeom>
                <a:avLst/>
                <a:gdLst/>
                <a:ahLst/>
                <a:cxnLst/>
                <a:rect l="l" t="t" r="r" b="b"/>
                <a:pathLst>
                  <a:path w="19908" h="13702" extrusionOk="0">
                    <a:moveTo>
                      <a:pt x="458" y="1"/>
                    </a:moveTo>
                    <a:lnTo>
                      <a:pt x="1" y="685"/>
                    </a:lnTo>
                    <a:lnTo>
                      <a:pt x="19449" y="13702"/>
                    </a:lnTo>
                    <a:lnTo>
                      <a:pt x="19907" y="13019"/>
                    </a:lnTo>
                    <a:lnTo>
                      <a:pt x="4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6630554" y="2612233"/>
                <a:ext cx="1032779" cy="1480102"/>
              </a:xfrm>
              <a:custGeom>
                <a:avLst/>
                <a:gdLst/>
                <a:ahLst/>
                <a:cxnLst/>
                <a:rect l="l" t="t" r="r" b="b"/>
                <a:pathLst>
                  <a:path w="6086" h="8722" extrusionOk="0">
                    <a:moveTo>
                      <a:pt x="2805" y="1"/>
                    </a:moveTo>
                    <a:lnTo>
                      <a:pt x="2353" y="685"/>
                    </a:lnTo>
                    <a:lnTo>
                      <a:pt x="4865" y="2349"/>
                    </a:lnTo>
                    <a:lnTo>
                      <a:pt x="1" y="8195"/>
                    </a:lnTo>
                    <a:lnTo>
                      <a:pt x="636" y="8722"/>
                    </a:lnTo>
                    <a:lnTo>
                      <a:pt x="6085" y="2171"/>
                    </a:lnTo>
                    <a:lnTo>
                      <a:pt x="2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4970573" y="121583"/>
                <a:ext cx="3400059" cy="2920155"/>
              </a:xfrm>
              <a:custGeom>
                <a:avLst/>
                <a:gdLst/>
                <a:ahLst/>
                <a:cxnLst/>
                <a:rect l="l" t="t" r="r" b="b"/>
                <a:pathLst>
                  <a:path w="20036" h="17208" extrusionOk="0">
                    <a:moveTo>
                      <a:pt x="107" y="0"/>
                    </a:moveTo>
                    <a:lnTo>
                      <a:pt x="1" y="816"/>
                    </a:lnTo>
                    <a:lnTo>
                      <a:pt x="3511" y="1265"/>
                    </a:lnTo>
                    <a:lnTo>
                      <a:pt x="6307" y="1109"/>
                    </a:lnTo>
                    <a:lnTo>
                      <a:pt x="7777" y="1256"/>
                    </a:lnTo>
                    <a:lnTo>
                      <a:pt x="9672" y="2366"/>
                    </a:lnTo>
                    <a:lnTo>
                      <a:pt x="13515" y="3094"/>
                    </a:lnTo>
                    <a:cubicBezTo>
                      <a:pt x="13946" y="3174"/>
                      <a:pt x="14310" y="3458"/>
                      <a:pt x="14488" y="3858"/>
                    </a:cubicBezTo>
                    <a:lnTo>
                      <a:pt x="18935" y="13764"/>
                    </a:lnTo>
                    <a:lnTo>
                      <a:pt x="16693" y="14674"/>
                    </a:lnTo>
                    <a:lnTo>
                      <a:pt x="14949" y="16667"/>
                    </a:lnTo>
                    <a:lnTo>
                      <a:pt x="15566" y="17208"/>
                    </a:lnTo>
                    <a:lnTo>
                      <a:pt x="17186" y="15366"/>
                    </a:lnTo>
                    <a:lnTo>
                      <a:pt x="20035" y="14203"/>
                    </a:lnTo>
                    <a:lnTo>
                      <a:pt x="15238" y="3520"/>
                    </a:lnTo>
                    <a:cubicBezTo>
                      <a:pt x="14949" y="2876"/>
                      <a:pt x="14363" y="2414"/>
                      <a:pt x="13666" y="2286"/>
                    </a:cubicBezTo>
                    <a:lnTo>
                      <a:pt x="9965" y="1584"/>
                    </a:lnTo>
                    <a:lnTo>
                      <a:pt x="8034" y="453"/>
                    </a:lnTo>
                    <a:lnTo>
                      <a:pt x="6325" y="284"/>
                    </a:lnTo>
                    <a:lnTo>
                      <a:pt x="3543" y="444"/>
                    </a:lnTo>
                    <a:lnTo>
                      <a:pt x="1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4868075" y="610312"/>
                <a:ext cx="1097603" cy="313431"/>
              </a:xfrm>
              <a:custGeom>
                <a:avLst/>
                <a:gdLst/>
                <a:ahLst/>
                <a:cxnLst/>
                <a:rect l="l" t="t" r="r" b="b"/>
                <a:pathLst>
                  <a:path w="6468" h="1847" extrusionOk="0">
                    <a:moveTo>
                      <a:pt x="134" y="1"/>
                    </a:moveTo>
                    <a:lnTo>
                      <a:pt x="1" y="812"/>
                    </a:lnTo>
                    <a:lnTo>
                      <a:pt x="6339" y="1847"/>
                    </a:lnTo>
                    <a:lnTo>
                      <a:pt x="6468" y="1039"/>
                    </a:lnTo>
                    <a:lnTo>
                      <a:pt x="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6244152" y="791040"/>
                <a:ext cx="326328" cy="194643"/>
              </a:xfrm>
              <a:custGeom>
                <a:avLst/>
                <a:gdLst/>
                <a:ahLst/>
                <a:cxnLst/>
                <a:rect l="l" t="t" r="r" b="b"/>
                <a:pathLst>
                  <a:path w="1923" h="1147" extrusionOk="0">
                    <a:moveTo>
                      <a:pt x="0" y="1"/>
                    </a:moveTo>
                    <a:lnTo>
                      <a:pt x="0" y="831"/>
                    </a:lnTo>
                    <a:lnTo>
                      <a:pt x="1923" y="1146"/>
                    </a:lnTo>
                    <a:lnTo>
                      <a:pt x="1923" y="31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6802966" y="1761200"/>
                <a:ext cx="460389" cy="314959"/>
              </a:xfrm>
              <a:custGeom>
                <a:avLst/>
                <a:gdLst/>
                <a:ahLst/>
                <a:cxnLst/>
                <a:rect l="l" t="t" r="r" b="b"/>
                <a:pathLst>
                  <a:path w="2713" h="1856" extrusionOk="0">
                    <a:moveTo>
                      <a:pt x="2362" y="1"/>
                    </a:moveTo>
                    <a:lnTo>
                      <a:pt x="1" y="1114"/>
                    </a:lnTo>
                    <a:lnTo>
                      <a:pt x="347" y="1855"/>
                    </a:lnTo>
                    <a:lnTo>
                      <a:pt x="2713" y="747"/>
                    </a:lnTo>
                    <a:lnTo>
                      <a:pt x="23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7004906" y="1684497"/>
                <a:ext cx="1740757" cy="860875"/>
              </a:xfrm>
              <a:custGeom>
                <a:avLst/>
                <a:gdLst/>
                <a:ahLst/>
                <a:cxnLst/>
                <a:rect l="l" t="t" r="r" b="b"/>
                <a:pathLst>
                  <a:path w="10258" h="5073" extrusionOk="0">
                    <a:moveTo>
                      <a:pt x="9930" y="0"/>
                    </a:moveTo>
                    <a:lnTo>
                      <a:pt x="1" y="4319"/>
                    </a:lnTo>
                    <a:lnTo>
                      <a:pt x="329" y="5073"/>
                    </a:lnTo>
                    <a:lnTo>
                      <a:pt x="10258" y="750"/>
                    </a:lnTo>
                    <a:lnTo>
                      <a:pt x="99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7624133" y="791040"/>
                <a:ext cx="616172" cy="376728"/>
              </a:xfrm>
              <a:custGeom>
                <a:avLst/>
                <a:gdLst/>
                <a:ahLst/>
                <a:cxnLst/>
                <a:rect l="l" t="t" r="r" b="b"/>
                <a:pathLst>
                  <a:path w="3631" h="2220" extrusionOk="0">
                    <a:moveTo>
                      <a:pt x="3298" y="1"/>
                    </a:moveTo>
                    <a:lnTo>
                      <a:pt x="0" y="1470"/>
                    </a:lnTo>
                    <a:lnTo>
                      <a:pt x="332" y="2220"/>
                    </a:lnTo>
                    <a:lnTo>
                      <a:pt x="3630" y="755"/>
                    </a:lnTo>
                    <a:lnTo>
                      <a:pt x="32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7431186" y="356614"/>
                <a:ext cx="595299" cy="385722"/>
              </a:xfrm>
              <a:custGeom>
                <a:avLst/>
                <a:gdLst/>
                <a:ahLst/>
                <a:cxnLst/>
                <a:rect l="l" t="t" r="r" b="b"/>
                <a:pathLst>
                  <a:path w="3508" h="2273" extrusionOk="0">
                    <a:moveTo>
                      <a:pt x="3147" y="0"/>
                    </a:moveTo>
                    <a:lnTo>
                      <a:pt x="0" y="1531"/>
                    </a:lnTo>
                    <a:lnTo>
                      <a:pt x="361" y="2272"/>
                    </a:lnTo>
                    <a:lnTo>
                      <a:pt x="3507" y="736"/>
                    </a:lnTo>
                    <a:lnTo>
                      <a:pt x="31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3611126" y="-920869"/>
                <a:ext cx="5804842" cy="4021322"/>
              </a:xfrm>
              <a:custGeom>
                <a:avLst/>
                <a:gdLst/>
                <a:ahLst/>
                <a:cxnLst/>
                <a:rect l="l" t="t" r="r" b="b"/>
                <a:pathLst>
                  <a:path w="34207" h="23697" extrusionOk="0">
                    <a:moveTo>
                      <a:pt x="422" y="0"/>
                    </a:moveTo>
                    <a:lnTo>
                      <a:pt x="0" y="701"/>
                    </a:lnTo>
                    <a:lnTo>
                      <a:pt x="2752" y="2358"/>
                    </a:lnTo>
                    <a:cubicBezTo>
                      <a:pt x="3995" y="3108"/>
                      <a:pt x="5353" y="3591"/>
                      <a:pt x="6791" y="3796"/>
                    </a:cubicBezTo>
                    <a:lnTo>
                      <a:pt x="14607" y="4918"/>
                    </a:lnTo>
                    <a:lnTo>
                      <a:pt x="22552" y="6027"/>
                    </a:lnTo>
                    <a:cubicBezTo>
                      <a:pt x="23994" y="6232"/>
                      <a:pt x="25246" y="7129"/>
                      <a:pt x="25894" y="8438"/>
                    </a:cubicBezTo>
                    <a:lnTo>
                      <a:pt x="33470" y="23697"/>
                    </a:lnTo>
                    <a:lnTo>
                      <a:pt x="34206" y="23328"/>
                    </a:lnTo>
                    <a:lnTo>
                      <a:pt x="26631" y="8069"/>
                    </a:lnTo>
                    <a:cubicBezTo>
                      <a:pt x="25858" y="6520"/>
                      <a:pt x="24376" y="5455"/>
                      <a:pt x="22663" y="5216"/>
                    </a:cubicBezTo>
                    <a:lnTo>
                      <a:pt x="14723" y="4101"/>
                    </a:lnTo>
                    <a:lnTo>
                      <a:pt x="6906" y="2983"/>
                    </a:lnTo>
                    <a:cubicBezTo>
                      <a:pt x="5579" y="2792"/>
                      <a:pt x="4327" y="2344"/>
                      <a:pt x="3178" y="1656"/>
                    </a:cubicBezTo>
                    <a:lnTo>
                      <a:pt x="4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3794739" y="-1130954"/>
                <a:ext cx="5805691" cy="4021322"/>
              </a:xfrm>
              <a:custGeom>
                <a:avLst/>
                <a:gdLst/>
                <a:ahLst/>
                <a:cxnLst/>
                <a:rect l="l" t="t" r="r" b="b"/>
                <a:pathLst>
                  <a:path w="34212" h="23697" extrusionOk="0">
                    <a:moveTo>
                      <a:pt x="427" y="1"/>
                    </a:moveTo>
                    <a:lnTo>
                      <a:pt x="1" y="706"/>
                    </a:lnTo>
                    <a:lnTo>
                      <a:pt x="2757" y="2361"/>
                    </a:lnTo>
                    <a:cubicBezTo>
                      <a:pt x="4001" y="3107"/>
                      <a:pt x="5359" y="3590"/>
                      <a:pt x="6797" y="3795"/>
                    </a:cubicBezTo>
                    <a:lnTo>
                      <a:pt x="14608" y="4918"/>
                    </a:lnTo>
                    <a:lnTo>
                      <a:pt x="22552" y="6028"/>
                    </a:lnTo>
                    <a:cubicBezTo>
                      <a:pt x="24000" y="6232"/>
                      <a:pt x="25246" y="7132"/>
                      <a:pt x="25895" y="8437"/>
                    </a:cubicBezTo>
                    <a:lnTo>
                      <a:pt x="33475" y="23696"/>
                    </a:lnTo>
                    <a:lnTo>
                      <a:pt x="34212" y="23329"/>
                    </a:lnTo>
                    <a:lnTo>
                      <a:pt x="26631" y="8070"/>
                    </a:lnTo>
                    <a:cubicBezTo>
                      <a:pt x="25864" y="6520"/>
                      <a:pt x="24381" y="5454"/>
                      <a:pt x="22668" y="5215"/>
                    </a:cubicBezTo>
                    <a:lnTo>
                      <a:pt x="14723" y="4106"/>
                    </a:lnTo>
                    <a:lnTo>
                      <a:pt x="6912" y="2983"/>
                    </a:lnTo>
                    <a:cubicBezTo>
                      <a:pt x="5585" y="2791"/>
                      <a:pt x="4329" y="2344"/>
                      <a:pt x="3179" y="1656"/>
                    </a:cubicBezTo>
                    <a:lnTo>
                      <a:pt x="4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8068401" y="2854052"/>
                <a:ext cx="1255083" cy="1497580"/>
              </a:xfrm>
              <a:custGeom>
                <a:avLst/>
                <a:gdLst/>
                <a:ahLst/>
                <a:cxnLst/>
                <a:rect l="l" t="t" r="r" b="b"/>
                <a:pathLst>
                  <a:path w="7396" h="8825" extrusionOk="0">
                    <a:moveTo>
                      <a:pt x="6752" y="0"/>
                    </a:moveTo>
                    <a:lnTo>
                      <a:pt x="1279" y="6770"/>
                    </a:lnTo>
                    <a:lnTo>
                      <a:pt x="0" y="8296"/>
                    </a:lnTo>
                    <a:lnTo>
                      <a:pt x="631" y="8824"/>
                    </a:lnTo>
                    <a:lnTo>
                      <a:pt x="1913" y="7293"/>
                    </a:lnTo>
                    <a:lnTo>
                      <a:pt x="7395" y="520"/>
                    </a:lnTo>
                    <a:lnTo>
                      <a:pt x="67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2386419" y="-820747"/>
                <a:ext cx="457335" cy="1303277"/>
              </a:xfrm>
              <a:custGeom>
                <a:avLst/>
                <a:gdLst/>
                <a:ahLst/>
                <a:cxnLst/>
                <a:rect l="l" t="t" r="r" b="b"/>
                <a:pathLst>
                  <a:path w="2695" h="7680" extrusionOk="0">
                    <a:moveTo>
                      <a:pt x="2490" y="0"/>
                    </a:moveTo>
                    <a:lnTo>
                      <a:pt x="1971" y="37"/>
                    </a:lnTo>
                    <a:lnTo>
                      <a:pt x="2158" y="2766"/>
                    </a:lnTo>
                    <a:lnTo>
                      <a:pt x="1" y="6046"/>
                    </a:lnTo>
                    <a:lnTo>
                      <a:pt x="1500" y="6929"/>
                    </a:lnTo>
                    <a:lnTo>
                      <a:pt x="1185" y="7377"/>
                    </a:lnTo>
                    <a:lnTo>
                      <a:pt x="1611" y="7680"/>
                    </a:lnTo>
                    <a:lnTo>
                      <a:pt x="2255" y="6769"/>
                    </a:lnTo>
                    <a:lnTo>
                      <a:pt x="742" y="5873"/>
                    </a:lnTo>
                    <a:lnTo>
                      <a:pt x="2695" y="2907"/>
                    </a:lnTo>
                    <a:lnTo>
                      <a:pt x="24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392813" y="-991802"/>
                <a:ext cx="2078116" cy="2316371"/>
              </a:xfrm>
              <a:custGeom>
                <a:avLst/>
                <a:gdLst/>
                <a:ahLst/>
                <a:cxnLst/>
                <a:rect l="l" t="t" r="r" b="b"/>
                <a:pathLst>
                  <a:path w="12246" h="13650" extrusionOk="0">
                    <a:moveTo>
                      <a:pt x="6338" y="1"/>
                    </a:moveTo>
                    <a:lnTo>
                      <a:pt x="1238" y="6539"/>
                    </a:lnTo>
                    <a:cubicBezTo>
                      <a:pt x="288" y="7756"/>
                      <a:pt x="1" y="9362"/>
                      <a:pt x="475" y="10831"/>
                    </a:cubicBezTo>
                    <a:lnTo>
                      <a:pt x="839" y="11958"/>
                    </a:lnTo>
                    <a:cubicBezTo>
                      <a:pt x="1052" y="12619"/>
                      <a:pt x="1669" y="13068"/>
                      <a:pt x="2365" y="13068"/>
                    </a:cubicBezTo>
                    <a:lnTo>
                      <a:pt x="4070" y="13068"/>
                    </a:lnTo>
                    <a:cubicBezTo>
                      <a:pt x="4514" y="13068"/>
                      <a:pt x="4954" y="13139"/>
                      <a:pt x="5374" y="13285"/>
                    </a:cubicBezTo>
                    <a:lnTo>
                      <a:pt x="6200" y="13569"/>
                    </a:lnTo>
                    <a:cubicBezTo>
                      <a:pt x="6360" y="13623"/>
                      <a:pt x="6525" y="13649"/>
                      <a:pt x="6689" y="13649"/>
                    </a:cubicBezTo>
                    <a:cubicBezTo>
                      <a:pt x="6946" y="13649"/>
                      <a:pt x="7199" y="13588"/>
                      <a:pt x="7425" y="13459"/>
                    </a:cubicBezTo>
                    <a:cubicBezTo>
                      <a:pt x="7798" y="13250"/>
                      <a:pt x="8069" y="12890"/>
                      <a:pt x="8158" y="12473"/>
                    </a:cubicBezTo>
                    <a:lnTo>
                      <a:pt x="8233" y="12149"/>
                    </a:lnTo>
                    <a:cubicBezTo>
                      <a:pt x="8437" y="11212"/>
                      <a:pt x="8877" y="10325"/>
                      <a:pt x="9494" y="9593"/>
                    </a:cubicBezTo>
                    <a:lnTo>
                      <a:pt x="10909" y="7910"/>
                    </a:lnTo>
                    <a:lnTo>
                      <a:pt x="10776" y="7542"/>
                    </a:lnTo>
                    <a:cubicBezTo>
                      <a:pt x="10688" y="7293"/>
                      <a:pt x="10803" y="7018"/>
                      <a:pt x="11042" y="6908"/>
                    </a:cubicBezTo>
                    <a:cubicBezTo>
                      <a:pt x="11110" y="6875"/>
                      <a:pt x="11182" y="6859"/>
                      <a:pt x="11255" y="6859"/>
                    </a:cubicBezTo>
                    <a:cubicBezTo>
                      <a:pt x="11341" y="6859"/>
                      <a:pt x="11427" y="6881"/>
                      <a:pt x="11505" y="6925"/>
                    </a:cubicBezTo>
                    <a:lnTo>
                      <a:pt x="11993" y="7196"/>
                    </a:lnTo>
                    <a:lnTo>
                      <a:pt x="12245" y="6738"/>
                    </a:lnTo>
                    <a:lnTo>
                      <a:pt x="11757" y="6468"/>
                    </a:lnTo>
                    <a:cubicBezTo>
                      <a:pt x="11602" y="6380"/>
                      <a:pt x="11430" y="6336"/>
                      <a:pt x="11257" y="6336"/>
                    </a:cubicBezTo>
                    <a:cubicBezTo>
                      <a:pt x="11108" y="6336"/>
                      <a:pt x="10959" y="6369"/>
                      <a:pt x="10821" y="6433"/>
                    </a:cubicBezTo>
                    <a:cubicBezTo>
                      <a:pt x="10333" y="6658"/>
                      <a:pt x="10102" y="7213"/>
                      <a:pt x="10284" y="7719"/>
                    </a:cubicBezTo>
                    <a:lnTo>
                      <a:pt x="10315" y="7803"/>
                    </a:lnTo>
                    <a:lnTo>
                      <a:pt x="9094" y="9255"/>
                    </a:lnTo>
                    <a:cubicBezTo>
                      <a:pt x="8420" y="10054"/>
                      <a:pt x="7945" y="11017"/>
                      <a:pt x="7718" y="12033"/>
                    </a:cubicBezTo>
                    <a:lnTo>
                      <a:pt x="7648" y="12357"/>
                    </a:lnTo>
                    <a:cubicBezTo>
                      <a:pt x="7590" y="12633"/>
                      <a:pt x="7412" y="12869"/>
                      <a:pt x="7168" y="13002"/>
                    </a:cubicBezTo>
                    <a:cubicBezTo>
                      <a:pt x="7019" y="13086"/>
                      <a:pt x="6853" y="13128"/>
                      <a:pt x="6686" y="13128"/>
                    </a:cubicBezTo>
                    <a:cubicBezTo>
                      <a:pt x="6580" y="13128"/>
                      <a:pt x="6473" y="13111"/>
                      <a:pt x="6369" y="13076"/>
                    </a:cubicBezTo>
                    <a:lnTo>
                      <a:pt x="5544" y="12793"/>
                    </a:lnTo>
                    <a:cubicBezTo>
                      <a:pt x="5069" y="12629"/>
                      <a:pt x="4571" y="12544"/>
                      <a:pt x="4070" y="12544"/>
                    </a:cubicBezTo>
                    <a:lnTo>
                      <a:pt x="2365" y="12544"/>
                    </a:lnTo>
                    <a:cubicBezTo>
                      <a:pt x="1896" y="12544"/>
                      <a:pt x="1482" y="12242"/>
                      <a:pt x="1336" y="11794"/>
                    </a:cubicBezTo>
                    <a:lnTo>
                      <a:pt x="976" y="10671"/>
                    </a:lnTo>
                    <a:cubicBezTo>
                      <a:pt x="554" y="9366"/>
                      <a:pt x="808" y="7942"/>
                      <a:pt x="1652" y="6863"/>
                    </a:cubicBezTo>
                    <a:lnTo>
                      <a:pt x="6751" y="320"/>
                    </a:lnTo>
                    <a:lnTo>
                      <a:pt x="63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476983" y="-221206"/>
                <a:ext cx="1200101" cy="970330"/>
              </a:xfrm>
              <a:custGeom>
                <a:avLst/>
                <a:gdLst/>
                <a:ahLst/>
                <a:cxnLst/>
                <a:rect l="l" t="t" r="r" b="b"/>
                <a:pathLst>
                  <a:path w="7072" h="5718" extrusionOk="0">
                    <a:moveTo>
                      <a:pt x="4857" y="1"/>
                    </a:moveTo>
                    <a:lnTo>
                      <a:pt x="2096" y="3715"/>
                    </a:lnTo>
                    <a:cubicBezTo>
                      <a:pt x="1599" y="4390"/>
                      <a:pt x="836" y="4821"/>
                      <a:pt x="1" y="4896"/>
                    </a:cubicBezTo>
                    <a:lnTo>
                      <a:pt x="77" y="5718"/>
                    </a:lnTo>
                    <a:cubicBezTo>
                      <a:pt x="1142" y="5615"/>
                      <a:pt x="2119" y="5065"/>
                      <a:pt x="2758" y="4208"/>
                    </a:cubicBezTo>
                    <a:lnTo>
                      <a:pt x="5061" y="1105"/>
                    </a:lnTo>
                    <a:lnTo>
                      <a:pt x="6632" y="2100"/>
                    </a:lnTo>
                    <a:lnTo>
                      <a:pt x="7072" y="1408"/>
                    </a:lnTo>
                    <a:lnTo>
                      <a:pt x="48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648960" y="-862153"/>
                <a:ext cx="1255083" cy="1486211"/>
              </a:xfrm>
              <a:custGeom>
                <a:avLst/>
                <a:gdLst/>
                <a:ahLst/>
                <a:cxnLst/>
                <a:rect l="l" t="t" r="r" b="b"/>
                <a:pathLst>
                  <a:path w="7396" h="8758" extrusionOk="0">
                    <a:moveTo>
                      <a:pt x="6761" y="1"/>
                    </a:moveTo>
                    <a:lnTo>
                      <a:pt x="1" y="8234"/>
                    </a:lnTo>
                    <a:lnTo>
                      <a:pt x="636" y="8758"/>
                    </a:lnTo>
                    <a:lnTo>
                      <a:pt x="7395" y="525"/>
                    </a:lnTo>
                    <a:lnTo>
                      <a:pt x="67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483166" y="335402"/>
                <a:ext cx="1011736" cy="578668"/>
              </a:xfrm>
              <a:custGeom>
                <a:avLst/>
                <a:gdLst/>
                <a:ahLst/>
                <a:cxnLst/>
                <a:rect l="l" t="t" r="r" b="b"/>
                <a:pathLst>
                  <a:path w="5962" h="3410" extrusionOk="0">
                    <a:moveTo>
                      <a:pt x="515" y="1"/>
                    </a:moveTo>
                    <a:lnTo>
                      <a:pt x="1" y="644"/>
                    </a:lnTo>
                    <a:lnTo>
                      <a:pt x="2166" y="2375"/>
                    </a:lnTo>
                    <a:cubicBezTo>
                      <a:pt x="3010" y="3050"/>
                      <a:pt x="4057" y="3409"/>
                      <a:pt x="5122" y="3409"/>
                    </a:cubicBezTo>
                    <a:cubicBezTo>
                      <a:pt x="5402" y="3409"/>
                      <a:pt x="5681" y="3387"/>
                      <a:pt x="5961" y="3334"/>
                    </a:cubicBezTo>
                    <a:lnTo>
                      <a:pt x="5814" y="2526"/>
                    </a:lnTo>
                    <a:cubicBezTo>
                      <a:pt x="5584" y="2568"/>
                      <a:pt x="5352" y="2588"/>
                      <a:pt x="5121" y="2588"/>
                    </a:cubicBezTo>
                    <a:cubicBezTo>
                      <a:pt x="4240" y="2588"/>
                      <a:pt x="3376" y="2291"/>
                      <a:pt x="2676" y="1732"/>
                    </a:cubicBezTo>
                    <a:lnTo>
                      <a:pt x="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1629399" y="1168447"/>
                <a:ext cx="1897557" cy="2285316"/>
              </a:xfrm>
              <a:custGeom>
                <a:avLst/>
                <a:gdLst/>
                <a:ahLst/>
                <a:cxnLst/>
                <a:rect l="l" t="t" r="r" b="b"/>
                <a:pathLst>
                  <a:path w="11182" h="13467" extrusionOk="0">
                    <a:moveTo>
                      <a:pt x="463" y="0"/>
                    </a:moveTo>
                    <a:lnTo>
                      <a:pt x="1" y="684"/>
                    </a:lnTo>
                    <a:lnTo>
                      <a:pt x="3334" y="2921"/>
                    </a:lnTo>
                    <a:lnTo>
                      <a:pt x="3534" y="7861"/>
                    </a:lnTo>
                    <a:lnTo>
                      <a:pt x="2131" y="9525"/>
                    </a:lnTo>
                    <a:lnTo>
                      <a:pt x="1940" y="10418"/>
                    </a:lnTo>
                    <a:lnTo>
                      <a:pt x="5394" y="12854"/>
                    </a:lnTo>
                    <a:cubicBezTo>
                      <a:pt x="5984" y="13271"/>
                      <a:pt x="6662" y="13466"/>
                      <a:pt x="7342" y="13466"/>
                    </a:cubicBezTo>
                    <a:cubicBezTo>
                      <a:pt x="8393" y="13466"/>
                      <a:pt x="9432" y="12983"/>
                      <a:pt x="10093" y="12073"/>
                    </a:cubicBezTo>
                    <a:cubicBezTo>
                      <a:pt x="11181" y="10572"/>
                      <a:pt x="10880" y="8513"/>
                      <a:pt x="9411" y="7390"/>
                    </a:cubicBezTo>
                    <a:lnTo>
                      <a:pt x="8895" y="6995"/>
                    </a:lnTo>
                    <a:lnTo>
                      <a:pt x="8393" y="7648"/>
                    </a:lnTo>
                    <a:lnTo>
                      <a:pt x="8909" y="8042"/>
                    </a:lnTo>
                    <a:cubicBezTo>
                      <a:pt x="10023" y="8895"/>
                      <a:pt x="10253" y="10453"/>
                      <a:pt x="9428" y="11590"/>
                    </a:cubicBezTo>
                    <a:cubicBezTo>
                      <a:pt x="8927" y="12280"/>
                      <a:pt x="8139" y="12648"/>
                      <a:pt x="7341" y="12648"/>
                    </a:cubicBezTo>
                    <a:cubicBezTo>
                      <a:pt x="6830" y="12648"/>
                      <a:pt x="6315" y="12497"/>
                      <a:pt x="5869" y="12184"/>
                    </a:cubicBezTo>
                    <a:lnTo>
                      <a:pt x="2854" y="10058"/>
                    </a:lnTo>
                    <a:lnTo>
                      <a:pt x="2890" y="9898"/>
                    </a:lnTo>
                    <a:lnTo>
                      <a:pt x="4368" y="8149"/>
                    </a:lnTo>
                    <a:lnTo>
                      <a:pt x="4138" y="2468"/>
                    </a:lnTo>
                    <a:lnTo>
                      <a:pt x="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143358" y="1682121"/>
                <a:ext cx="1892976" cy="1294113"/>
              </a:xfrm>
              <a:custGeom>
                <a:avLst/>
                <a:gdLst/>
                <a:ahLst/>
                <a:cxnLst/>
                <a:rect l="l" t="t" r="r" b="b"/>
                <a:pathLst>
                  <a:path w="11155" h="7626" extrusionOk="0">
                    <a:moveTo>
                      <a:pt x="383" y="0"/>
                    </a:moveTo>
                    <a:lnTo>
                      <a:pt x="1" y="728"/>
                    </a:lnTo>
                    <a:lnTo>
                      <a:pt x="1018" y="1266"/>
                    </a:lnTo>
                    <a:cubicBezTo>
                      <a:pt x="1661" y="1602"/>
                      <a:pt x="2061" y="2268"/>
                      <a:pt x="2061" y="2997"/>
                    </a:cubicBezTo>
                    <a:lnTo>
                      <a:pt x="2061" y="4954"/>
                    </a:lnTo>
                    <a:lnTo>
                      <a:pt x="3605" y="5269"/>
                    </a:lnTo>
                    <a:lnTo>
                      <a:pt x="7893" y="7625"/>
                    </a:lnTo>
                    <a:lnTo>
                      <a:pt x="11154" y="7625"/>
                    </a:lnTo>
                    <a:lnTo>
                      <a:pt x="11154" y="6800"/>
                    </a:lnTo>
                    <a:lnTo>
                      <a:pt x="8106" y="6800"/>
                    </a:lnTo>
                    <a:lnTo>
                      <a:pt x="3889" y="4492"/>
                    </a:lnTo>
                    <a:lnTo>
                      <a:pt x="2886" y="4284"/>
                    </a:lnTo>
                    <a:lnTo>
                      <a:pt x="2886" y="2997"/>
                    </a:lnTo>
                    <a:cubicBezTo>
                      <a:pt x="2886" y="1962"/>
                      <a:pt x="2317" y="1017"/>
                      <a:pt x="1399" y="537"/>
                    </a:cubicBezTo>
                    <a:lnTo>
                      <a:pt x="3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487747" y="1088010"/>
                <a:ext cx="1194670" cy="1089119"/>
              </a:xfrm>
              <a:custGeom>
                <a:avLst/>
                <a:gdLst/>
                <a:ahLst/>
                <a:cxnLst/>
                <a:rect l="l" t="t" r="r" b="b"/>
                <a:pathLst>
                  <a:path w="7040" h="6418" extrusionOk="0">
                    <a:moveTo>
                      <a:pt x="6405" y="0"/>
                    </a:moveTo>
                    <a:cubicBezTo>
                      <a:pt x="6294" y="133"/>
                      <a:pt x="3760" y="3262"/>
                      <a:pt x="3147" y="4767"/>
                    </a:cubicBezTo>
                    <a:cubicBezTo>
                      <a:pt x="2905" y="5348"/>
                      <a:pt x="2304" y="5594"/>
                      <a:pt x="1760" y="5594"/>
                    </a:cubicBezTo>
                    <a:cubicBezTo>
                      <a:pt x="1705" y="5594"/>
                      <a:pt x="1652" y="5592"/>
                      <a:pt x="1599" y="5587"/>
                    </a:cubicBezTo>
                    <a:cubicBezTo>
                      <a:pt x="1181" y="5548"/>
                      <a:pt x="853" y="5361"/>
                      <a:pt x="804" y="5126"/>
                    </a:cubicBezTo>
                    <a:lnTo>
                      <a:pt x="1" y="5294"/>
                    </a:lnTo>
                    <a:cubicBezTo>
                      <a:pt x="124" y="5898"/>
                      <a:pt x="724" y="6333"/>
                      <a:pt x="1527" y="6404"/>
                    </a:cubicBezTo>
                    <a:cubicBezTo>
                      <a:pt x="1603" y="6413"/>
                      <a:pt x="1679" y="6418"/>
                      <a:pt x="1758" y="6418"/>
                    </a:cubicBezTo>
                    <a:cubicBezTo>
                      <a:pt x="2588" y="6418"/>
                      <a:pt x="3520" y="6018"/>
                      <a:pt x="3906" y="5077"/>
                    </a:cubicBezTo>
                    <a:cubicBezTo>
                      <a:pt x="4479" y="3688"/>
                      <a:pt x="7017" y="550"/>
                      <a:pt x="7040" y="519"/>
                    </a:cubicBezTo>
                    <a:lnTo>
                      <a:pt x="64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600692" y="3407266"/>
                <a:ext cx="1593799" cy="932148"/>
              </a:xfrm>
              <a:custGeom>
                <a:avLst/>
                <a:gdLst/>
                <a:ahLst/>
                <a:cxnLst/>
                <a:rect l="l" t="t" r="r" b="b"/>
                <a:pathLst>
                  <a:path w="9392" h="5493" extrusionOk="0">
                    <a:moveTo>
                      <a:pt x="7974" y="0"/>
                    </a:moveTo>
                    <a:cubicBezTo>
                      <a:pt x="7563" y="0"/>
                      <a:pt x="7095" y="67"/>
                      <a:pt x="6613" y="269"/>
                    </a:cubicBezTo>
                    <a:cubicBezTo>
                      <a:pt x="6187" y="447"/>
                      <a:pt x="5446" y="486"/>
                      <a:pt x="4727" y="522"/>
                    </a:cubicBezTo>
                    <a:cubicBezTo>
                      <a:pt x="3351" y="597"/>
                      <a:pt x="1931" y="677"/>
                      <a:pt x="1390" y="1623"/>
                    </a:cubicBezTo>
                    <a:lnTo>
                      <a:pt x="1310" y="1769"/>
                    </a:lnTo>
                    <a:cubicBezTo>
                      <a:pt x="634" y="2945"/>
                      <a:pt x="0" y="4059"/>
                      <a:pt x="976" y="5493"/>
                    </a:cubicBezTo>
                    <a:lnTo>
                      <a:pt x="1656" y="5032"/>
                    </a:lnTo>
                    <a:cubicBezTo>
                      <a:pt x="999" y="4063"/>
                      <a:pt x="1314" y="3424"/>
                      <a:pt x="2024" y="2178"/>
                    </a:cubicBezTo>
                    <a:lnTo>
                      <a:pt x="2109" y="2031"/>
                    </a:lnTo>
                    <a:cubicBezTo>
                      <a:pt x="2424" y="1472"/>
                      <a:pt x="3670" y="1406"/>
                      <a:pt x="4772" y="1343"/>
                    </a:cubicBezTo>
                    <a:cubicBezTo>
                      <a:pt x="5597" y="1299"/>
                      <a:pt x="6374" y="1259"/>
                      <a:pt x="6929" y="1028"/>
                    </a:cubicBezTo>
                    <a:cubicBezTo>
                      <a:pt x="7293" y="874"/>
                      <a:pt x="7653" y="822"/>
                      <a:pt x="7969" y="822"/>
                    </a:cubicBezTo>
                    <a:cubicBezTo>
                      <a:pt x="8592" y="822"/>
                      <a:pt x="9048" y="1020"/>
                      <a:pt x="9055" y="1023"/>
                    </a:cubicBezTo>
                    <a:lnTo>
                      <a:pt x="9391" y="273"/>
                    </a:lnTo>
                    <a:cubicBezTo>
                      <a:pt x="9356" y="256"/>
                      <a:pt x="8775" y="0"/>
                      <a:pt x="7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832669" y="3696091"/>
                <a:ext cx="462426" cy="556099"/>
              </a:xfrm>
              <a:custGeom>
                <a:avLst/>
                <a:gdLst/>
                <a:ahLst/>
                <a:cxnLst/>
                <a:rect l="l" t="t" r="r" b="b"/>
                <a:pathLst>
                  <a:path w="2725" h="3277" extrusionOk="0">
                    <a:moveTo>
                      <a:pt x="564" y="1"/>
                    </a:moveTo>
                    <a:lnTo>
                      <a:pt x="0" y="600"/>
                    </a:lnTo>
                    <a:lnTo>
                      <a:pt x="1150" y="1679"/>
                    </a:lnTo>
                    <a:cubicBezTo>
                      <a:pt x="1473" y="1984"/>
                      <a:pt x="1704" y="2375"/>
                      <a:pt x="1811" y="2810"/>
                    </a:cubicBezTo>
                    <a:lnTo>
                      <a:pt x="1930" y="3276"/>
                    </a:lnTo>
                    <a:lnTo>
                      <a:pt x="2725" y="3076"/>
                    </a:lnTo>
                    <a:lnTo>
                      <a:pt x="2610" y="2611"/>
                    </a:lnTo>
                    <a:cubicBezTo>
                      <a:pt x="2463" y="2021"/>
                      <a:pt x="2153" y="1492"/>
                      <a:pt x="1709" y="1079"/>
                    </a:cubicBezTo>
                    <a:lnTo>
                      <a:pt x="5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625468" y="2730513"/>
                <a:ext cx="692366" cy="986791"/>
              </a:xfrm>
              <a:custGeom>
                <a:avLst/>
                <a:gdLst/>
                <a:ahLst/>
                <a:cxnLst/>
                <a:rect l="l" t="t" r="r" b="b"/>
                <a:pathLst>
                  <a:path w="4080" h="5815" extrusionOk="0">
                    <a:moveTo>
                      <a:pt x="3467" y="1"/>
                    </a:moveTo>
                    <a:lnTo>
                      <a:pt x="2268" y="1346"/>
                    </a:lnTo>
                    <a:lnTo>
                      <a:pt x="0" y="2828"/>
                    </a:lnTo>
                    <a:lnTo>
                      <a:pt x="1346" y="5814"/>
                    </a:lnTo>
                    <a:lnTo>
                      <a:pt x="2096" y="5478"/>
                    </a:lnTo>
                    <a:lnTo>
                      <a:pt x="1039" y="3134"/>
                    </a:lnTo>
                    <a:lnTo>
                      <a:pt x="2810" y="1971"/>
                    </a:lnTo>
                    <a:lnTo>
                      <a:pt x="4079" y="547"/>
                    </a:lnTo>
                    <a:lnTo>
                      <a:pt x="34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224886" y="3001519"/>
                <a:ext cx="975591" cy="566620"/>
              </a:xfrm>
              <a:custGeom>
                <a:avLst/>
                <a:gdLst/>
                <a:ahLst/>
                <a:cxnLst/>
                <a:rect l="l" t="t" r="r" b="b"/>
                <a:pathLst>
                  <a:path w="5749" h="3339" extrusionOk="0">
                    <a:moveTo>
                      <a:pt x="3711" y="1"/>
                    </a:moveTo>
                    <a:cubicBezTo>
                      <a:pt x="3349" y="1"/>
                      <a:pt x="2993" y="160"/>
                      <a:pt x="2752" y="458"/>
                    </a:cubicBezTo>
                    <a:lnTo>
                      <a:pt x="1097" y="2518"/>
                    </a:lnTo>
                    <a:lnTo>
                      <a:pt x="1" y="2518"/>
                    </a:lnTo>
                    <a:lnTo>
                      <a:pt x="1" y="3339"/>
                    </a:lnTo>
                    <a:lnTo>
                      <a:pt x="1492" y="3339"/>
                    </a:lnTo>
                    <a:lnTo>
                      <a:pt x="3391" y="974"/>
                    </a:lnTo>
                    <a:cubicBezTo>
                      <a:pt x="3471" y="877"/>
                      <a:pt x="3590" y="825"/>
                      <a:pt x="3709" y="825"/>
                    </a:cubicBezTo>
                    <a:cubicBezTo>
                      <a:pt x="3781" y="825"/>
                      <a:pt x="3854" y="844"/>
                      <a:pt x="3920" y="884"/>
                    </a:cubicBezTo>
                    <a:lnTo>
                      <a:pt x="5318" y="1737"/>
                    </a:lnTo>
                    <a:lnTo>
                      <a:pt x="5749" y="1031"/>
                    </a:lnTo>
                    <a:lnTo>
                      <a:pt x="4350" y="179"/>
                    </a:lnTo>
                    <a:cubicBezTo>
                      <a:pt x="4151" y="59"/>
                      <a:pt x="3930" y="1"/>
                      <a:pt x="3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542560" y="3788067"/>
                <a:ext cx="8079298" cy="920609"/>
              </a:xfrm>
              <a:custGeom>
                <a:avLst/>
                <a:gdLst/>
                <a:ahLst/>
                <a:cxnLst/>
                <a:rect l="l" t="t" r="r" b="b"/>
                <a:pathLst>
                  <a:path w="47610" h="5425" extrusionOk="0">
                    <a:moveTo>
                      <a:pt x="443" y="0"/>
                    </a:moveTo>
                    <a:lnTo>
                      <a:pt x="0" y="692"/>
                    </a:lnTo>
                    <a:cubicBezTo>
                      <a:pt x="314" y="893"/>
                      <a:pt x="7478" y="5424"/>
                      <a:pt x="12476" y="5424"/>
                    </a:cubicBezTo>
                    <a:cubicBezTo>
                      <a:pt x="12676" y="5424"/>
                      <a:pt x="12871" y="5414"/>
                      <a:pt x="13062" y="5402"/>
                    </a:cubicBezTo>
                    <a:cubicBezTo>
                      <a:pt x="15081" y="5242"/>
                      <a:pt x="16333" y="4625"/>
                      <a:pt x="17656" y="3968"/>
                    </a:cubicBezTo>
                    <a:cubicBezTo>
                      <a:pt x="19584" y="3014"/>
                      <a:pt x="21762" y="1936"/>
                      <a:pt x="27065" y="1936"/>
                    </a:cubicBezTo>
                    <a:cubicBezTo>
                      <a:pt x="27242" y="1936"/>
                      <a:pt x="27422" y="1937"/>
                      <a:pt x="27606" y="1940"/>
                    </a:cubicBezTo>
                    <a:cubicBezTo>
                      <a:pt x="37011" y="2064"/>
                      <a:pt x="47295" y="4785"/>
                      <a:pt x="47396" y="4812"/>
                    </a:cubicBezTo>
                    <a:lnTo>
                      <a:pt x="47610" y="4017"/>
                    </a:lnTo>
                    <a:cubicBezTo>
                      <a:pt x="47508" y="3990"/>
                      <a:pt x="37127" y="1243"/>
                      <a:pt x="27620" y="1119"/>
                    </a:cubicBezTo>
                    <a:cubicBezTo>
                      <a:pt x="27437" y="1116"/>
                      <a:pt x="27257" y="1115"/>
                      <a:pt x="27080" y="1115"/>
                    </a:cubicBezTo>
                    <a:cubicBezTo>
                      <a:pt x="21575" y="1115"/>
                      <a:pt x="19304" y="2238"/>
                      <a:pt x="17292" y="3231"/>
                    </a:cubicBezTo>
                    <a:cubicBezTo>
                      <a:pt x="15987" y="3880"/>
                      <a:pt x="14860" y="4435"/>
                      <a:pt x="13000" y="4580"/>
                    </a:cubicBezTo>
                    <a:cubicBezTo>
                      <a:pt x="12829" y="4594"/>
                      <a:pt x="12653" y="4600"/>
                      <a:pt x="12474" y="4600"/>
                    </a:cubicBezTo>
                    <a:cubicBezTo>
                      <a:pt x="7721" y="4600"/>
                      <a:pt x="516" y="47"/>
                      <a:pt x="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8191771" y="4755004"/>
                <a:ext cx="1304804" cy="876997"/>
              </a:xfrm>
              <a:custGeom>
                <a:avLst/>
                <a:gdLst/>
                <a:ahLst/>
                <a:cxnLst/>
                <a:rect l="l" t="t" r="r" b="b"/>
                <a:pathLst>
                  <a:path w="7689" h="5168" extrusionOk="0">
                    <a:moveTo>
                      <a:pt x="432" y="1"/>
                    </a:moveTo>
                    <a:lnTo>
                      <a:pt x="1" y="698"/>
                    </a:lnTo>
                    <a:lnTo>
                      <a:pt x="7254" y="5167"/>
                    </a:lnTo>
                    <a:lnTo>
                      <a:pt x="7688" y="4466"/>
                    </a:lnTo>
                    <a:lnTo>
                      <a:pt x="4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542560" y="4027511"/>
                <a:ext cx="10039134" cy="1844612"/>
              </a:xfrm>
              <a:custGeom>
                <a:avLst/>
                <a:gdLst/>
                <a:ahLst/>
                <a:cxnLst/>
                <a:rect l="l" t="t" r="r" b="b"/>
                <a:pathLst>
                  <a:path w="59159" h="10870" extrusionOk="0">
                    <a:moveTo>
                      <a:pt x="443" y="0"/>
                    </a:moveTo>
                    <a:lnTo>
                      <a:pt x="0" y="697"/>
                    </a:lnTo>
                    <a:cubicBezTo>
                      <a:pt x="314" y="897"/>
                      <a:pt x="7478" y="5424"/>
                      <a:pt x="12476" y="5424"/>
                    </a:cubicBezTo>
                    <a:cubicBezTo>
                      <a:pt x="12676" y="5424"/>
                      <a:pt x="12871" y="5420"/>
                      <a:pt x="13062" y="5402"/>
                    </a:cubicBezTo>
                    <a:cubicBezTo>
                      <a:pt x="15081" y="5247"/>
                      <a:pt x="16333" y="4630"/>
                      <a:pt x="17656" y="3973"/>
                    </a:cubicBezTo>
                    <a:cubicBezTo>
                      <a:pt x="19584" y="3019"/>
                      <a:pt x="21762" y="1941"/>
                      <a:pt x="27065" y="1941"/>
                    </a:cubicBezTo>
                    <a:cubicBezTo>
                      <a:pt x="27242" y="1941"/>
                      <a:pt x="27422" y="1942"/>
                      <a:pt x="27606" y="1944"/>
                    </a:cubicBezTo>
                    <a:cubicBezTo>
                      <a:pt x="35720" y="2051"/>
                      <a:pt x="44356" y="4052"/>
                      <a:pt x="46811" y="4665"/>
                    </a:cubicBezTo>
                    <a:cubicBezTo>
                      <a:pt x="47171" y="4754"/>
                      <a:pt x="47530" y="4870"/>
                      <a:pt x="47876" y="5003"/>
                    </a:cubicBezTo>
                    <a:lnTo>
                      <a:pt x="49457" y="5624"/>
                    </a:lnTo>
                    <a:cubicBezTo>
                      <a:pt x="50815" y="6152"/>
                      <a:pt x="52128" y="6809"/>
                      <a:pt x="53371" y="7572"/>
                    </a:cubicBezTo>
                    <a:lnTo>
                      <a:pt x="58724" y="10870"/>
                    </a:lnTo>
                    <a:lnTo>
                      <a:pt x="59158" y="10169"/>
                    </a:lnTo>
                    <a:lnTo>
                      <a:pt x="53802" y="6871"/>
                    </a:lnTo>
                    <a:cubicBezTo>
                      <a:pt x="52519" y="6081"/>
                      <a:pt x="51161" y="5402"/>
                      <a:pt x="49758" y="4856"/>
                    </a:cubicBezTo>
                    <a:lnTo>
                      <a:pt x="48174" y="4239"/>
                    </a:lnTo>
                    <a:cubicBezTo>
                      <a:pt x="47796" y="4089"/>
                      <a:pt x="47406" y="3964"/>
                      <a:pt x="47011" y="3866"/>
                    </a:cubicBezTo>
                    <a:cubicBezTo>
                      <a:pt x="44534" y="3249"/>
                      <a:pt x="35818" y="1230"/>
                      <a:pt x="27620" y="1123"/>
                    </a:cubicBezTo>
                    <a:cubicBezTo>
                      <a:pt x="27437" y="1121"/>
                      <a:pt x="27257" y="1120"/>
                      <a:pt x="27080" y="1120"/>
                    </a:cubicBezTo>
                    <a:cubicBezTo>
                      <a:pt x="21575" y="1120"/>
                      <a:pt x="19304" y="2243"/>
                      <a:pt x="17292" y="3237"/>
                    </a:cubicBezTo>
                    <a:cubicBezTo>
                      <a:pt x="15987" y="3880"/>
                      <a:pt x="14860" y="4439"/>
                      <a:pt x="13000" y="4585"/>
                    </a:cubicBezTo>
                    <a:cubicBezTo>
                      <a:pt x="12829" y="4598"/>
                      <a:pt x="12654" y="4605"/>
                      <a:pt x="12475" y="4605"/>
                    </a:cubicBezTo>
                    <a:cubicBezTo>
                      <a:pt x="7721" y="4605"/>
                      <a:pt x="516" y="48"/>
                      <a:pt x="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7813176" y="4197717"/>
                <a:ext cx="348898" cy="265237"/>
              </a:xfrm>
              <a:custGeom>
                <a:avLst/>
                <a:gdLst/>
                <a:ahLst/>
                <a:cxnLst/>
                <a:rect l="l" t="t" r="r" b="b"/>
                <a:pathLst>
                  <a:path w="2056" h="1563" extrusionOk="0">
                    <a:moveTo>
                      <a:pt x="1811" y="1"/>
                    </a:moveTo>
                    <a:lnTo>
                      <a:pt x="0" y="1185"/>
                    </a:lnTo>
                    <a:lnTo>
                      <a:pt x="248" y="1562"/>
                    </a:lnTo>
                    <a:lnTo>
                      <a:pt x="2055" y="378"/>
                    </a:lnTo>
                    <a:lnTo>
                      <a:pt x="18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8136110" y="4240651"/>
                <a:ext cx="91976" cy="366207"/>
              </a:xfrm>
              <a:custGeom>
                <a:avLst/>
                <a:gdLst/>
                <a:ahLst/>
                <a:cxnLst/>
                <a:rect l="l" t="t" r="r" b="b"/>
                <a:pathLst>
                  <a:path w="542" h="2158" extrusionOk="0">
                    <a:moveTo>
                      <a:pt x="95" y="0"/>
                    </a:moveTo>
                    <a:lnTo>
                      <a:pt x="1" y="2135"/>
                    </a:lnTo>
                    <a:lnTo>
                      <a:pt x="445" y="2157"/>
                    </a:lnTo>
                    <a:lnTo>
                      <a:pt x="542" y="23"/>
                    </a:lnTo>
                    <a:lnTo>
                      <a:pt x="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7425926" y="4350106"/>
                <a:ext cx="909239" cy="642475"/>
              </a:xfrm>
              <a:custGeom>
                <a:avLst/>
                <a:gdLst/>
                <a:ahLst/>
                <a:cxnLst/>
                <a:rect l="l" t="t" r="r" b="b"/>
                <a:pathLst>
                  <a:path w="5358" h="3786" extrusionOk="0">
                    <a:moveTo>
                      <a:pt x="2016" y="824"/>
                    </a:moveTo>
                    <a:cubicBezTo>
                      <a:pt x="2322" y="824"/>
                      <a:pt x="2682" y="900"/>
                      <a:pt x="3055" y="1069"/>
                    </a:cubicBezTo>
                    <a:cubicBezTo>
                      <a:pt x="3955" y="1477"/>
                      <a:pt x="4381" y="2196"/>
                      <a:pt x="4204" y="2587"/>
                    </a:cubicBezTo>
                    <a:cubicBezTo>
                      <a:pt x="4103" y="2815"/>
                      <a:pt x="3780" y="2959"/>
                      <a:pt x="3349" y="2959"/>
                    </a:cubicBezTo>
                    <a:cubicBezTo>
                      <a:pt x="3042" y="2959"/>
                      <a:pt x="2679" y="2885"/>
                      <a:pt x="2304" y="2715"/>
                    </a:cubicBezTo>
                    <a:cubicBezTo>
                      <a:pt x="1408" y="2307"/>
                      <a:pt x="977" y="1588"/>
                      <a:pt x="1154" y="1197"/>
                    </a:cubicBezTo>
                    <a:cubicBezTo>
                      <a:pt x="1256" y="971"/>
                      <a:pt x="1580" y="824"/>
                      <a:pt x="2016" y="824"/>
                    </a:cubicBezTo>
                    <a:close/>
                    <a:moveTo>
                      <a:pt x="2010" y="0"/>
                    </a:moveTo>
                    <a:cubicBezTo>
                      <a:pt x="1270" y="0"/>
                      <a:pt x="656" y="299"/>
                      <a:pt x="404" y="856"/>
                    </a:cubicBezTo>
                    <a:cubicBezTo>
                      <a:pt x="1" y="1739"/>
                      <a:pt x="689" y="2884"/>
                      <a:pt x="1963" y="3466"/>
                    </a:cubicBezTo>
                    <a:cubicBezTo>
                      <a:pt x="2437" y="3683"/>
                      <a:pt x="2912" y="3786"/>
                      <a:pt x="3347" y="3786"/>
                    </a:cubicBezTo>
                    <a:cubicBezTo>
                      <a:pt x="4088" y="3786"/>
                      <a:pt x="4706" y="3483"/>
                      <a:pt x="4958" y="2928"/>
                    </a:cubicBezTo>
                    <a:cubicBezTo>
                      <a:pt x="5358" y="2045"/>
                      <a:pt x="4674" y="900"/>
                      <a:pt x="3395" y="318"/>
                    </a:cubicBezTo>
                    <a:cubicBezTo>
                      <a:pt x="2922" y="103"/>
                      <a:pt x="2444"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1690490" y="3794855"/>
                <a:ext cx="958282" cy="862403"/>
              </a:xfrm>
              <a:custGeom>
                <a:avLst/>
                <a:gdLst/>
                <a:ahLst/>
                <a:cxnLst/>
                <a:rect l="l" t="t" r="r" b="b"/>
                <a:pathLst>
                  <a:path w="5647" h="5082" extrusionOk="0">
                    <a:moveTo>
                      <a:pt x="5091" y="1"/>
                    </a:moveTo>
                    <a:cubicBezTo>
                      <a:pt x="5077" y="18"/>
                      <a:pt x="3444" y="1496"/>
                      <a:pt x="2255" y="2158"/>
                    </a:cubicBezTo>
                    <a:cubicBezTo>
                      <a:pt x="910" y="2898"/>
                      <a:pt x="36" y="4643"/>
                      <a:pt x="1" y="4718"/>
                    </a:cubicBezTo>
                    <a:lnTo>
                      <a:pt x="737" y="5082"/>
                    </a:lnTo>
                    <a:cubicBezTo>
                      <a:pt x="746" y="5065"/>
                      <a:pt x="1536" y="3493"/>
                      <a:pt x="2650" y="2877"/>
                    </a:cubicBezTo>
                    <a:cubicBezTo>
                      <a:pt x="3928" y="2170"/>
                      <a:pt x="5575" y="671"/>
                      <a:pt x="5646" y="608"/>
                    </a:cubicBezTo>
                    <a:lnTo>
                      <a:pt x="50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2316334" y="3771437"/>
                <a:ext cx="445286" cy="681675"/>
              </a:xfrm>
              <a:custGeom>
                <a:avLst/>
                <a:gdLst/>
                <a:ahLst/>
                <a:cxnLst/>
                <a:rect l="l" t="t" r="r" b="b"/>
                <a:pathLst>
                  <a:path w="2624" h="4017" extrusionOk="0">
                    <a:moveTo>
                      <a:pt x="1895" y="0"/>
                    </a:moveTo>
                    <a:lnTo>
                      <a:pt x="0" y="3640"/>
                    </a:lnTo>
                    <a:lnTo>
                      <a:pt x="729" y="4017"/>
                    </a:lnTo>
                    <a:lnTo>
                      <a:pt x="2624" y="382"/>
                    </a:lnTo>
                    <a:lnTo>
                      <a:pt x="18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2770614" y="3759389"/>
                <a:ext cx="664366" cy="354159"/>
              </a:xfrm>
              <a:custGeom>
                <a:avLst/>
                <a:gdLst/>
                <a:ahLst/>
                <a:cxnLst/>
                <a:rect l="l" t="t" r="r" b="b"/>
                <a:pathLst>
                  <a:path w="3915" h="2087" extrusionOk="0">
                    <a:moveTo>
                      <a:pt x="0" y="1"/>
                    </a:moveTo>
                    <a:lnTo>
                      <a:pt x="0" y="568"/>
                    </a:lnTo>
                    <a:cubicBezTo>
                      <a:pt x="0" y="1301"/>
                      <a:pt x="577" y="1909"/>
                      <a:pt x="1309" y="1949"/>
                    </a:cubicBezTo>
                    <a:lnTo>
                      <a:pt x="3897" y="2086"/>
                    </a:lnTo>
                    <a:lnTo>
                      <a:pt x="3915" y="1714"/>
                    </a:lnTo>
                    <a:lnTo>
                      <a:pt x="1327" y="1572"/>
                    </a:lnTo>
                    <a:cubicBezTo>
                      <a:pt x="795" y="1545"/>
                      <a:pt x="377" y="1101"/>
                      <a:pt x="377" y="568"/>
                    </a:cubicBezTo>
                    <a:lnTo>
                      <a:pt x="3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4770839" y="1552473"/>
                <a:ext cx="602935" cy="658596"/>
              </a:xfrm>
              <a:custGeom>
                <a:avLst/>
                <a:gdLst/>
                <a:ahLst/>
                <a:cxnLst/>
                <a:rect l="l" t="t" r="r" b="b"/>
                <a:pathLst>
                  <a:path w="3553" h="3881" extrusionOk="0">
                    <a:moveTo>
                      <a:pt x="2700" y="1"/>
                    </a:moveTo>
                    <a:lnTo>
                      <a:pt x="2430" y="258"/>
                    </a:lnTo>
                    <a:lnTo>
                      <a:pt x="2509" y="343"/>
                    </a:lnTo>
                    <a:cubicBezTo>
                      <a:pt x="3108" y="982"/>
                      <a:pt x="3149" y="1977"/>
                      <a:pt x="2594" y="2655"/>
                    </a:cubicBezTo>
                    <a:lnTo>
                      <a:pt x="2438" y="2850"/>
                    </a:lnTo>
                    <a:cubicBezTo>
                      <a:pt x="2093" y="3277"/>
                      <a:pt x="1588" y="3505"/>
                      <a:pt x="1072" y="3505"/>
                    </a:cubicBezTo>
                    <a:cubicBezTo>
                      <a:pt x="771" y="3505"/>
                      <a:pt x="467" y="3427"/>
                      <a:pt x="187" y="3268"/>
                    </a:cubicBezTo>
                    <a:lnTo>
                      <a:pt x="1" y="3591"/>
                    </a:lnTo>
                    <a:cubicBezTo>
                      <a:pt x="339" y="3782"/>
                      <a:pt x="707" y="3880"/>
                      <a:pt x="1076" y="3880"/>
                    </a:cubicBezTo>
                    <a:cubicBezTo>
                      <a:pt x="1697" y="3880"/>
                      <a:pt x="2309" y="3601"/>
                      <a:pt x="2731" y="3085"/>
                    </a:cubicBezTo>
                    <a:lnTo>
                      <a:pt x="2886" y="2891"/>
                    </a:lnTo>
                    <a:cubicBezTo>
                      <a:pt x="3552" y="2065"/>
                      <a:pt x="3507" y="862"/>
                      <a:pt x="2780" y="86"/>
                    </a:cubicBezTo>
                    <a:lnTo>
                      <a:pt x="27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5137894" y="3141011"/>
                <a:ext cx="523347" cy="1002743"/>
              </a:xfrm>
              <a:custGeom>
                <a:avLst/>
                <a:gdLst/>
                <a:ahLst/>
                <a:cxnLst/>
                <a:rect l="l" t="t" r="r" b="b"/>
                <a:pathLst>
                  <a:path w="3084" h="5909" extrusionOk="0">
                    <a:moveTo>
                      <a:pt x="1563" y="1"/>
                    </a:moveTo>
                    <a:cubicBezTo>
                      <a:pt x="1048" y="1"/>
                      <a:pt x="565" y="328"/>
                      <a:pt x="426" y="800"/>
                    </a:cubicBezTo>
                    <a:cubicBezTo>
                      <a:pt x="288" y="1265"/>
                      <a:pt x="484" y="1714"/>
                      <a:pt x="693" y="2135"/>
                    </a:cubicBezTo>
                    <a:lnTo>
                      <a:pt x="1478" y="3698"/>
                    </a:lnTo>
                    <a:cubicBezTo>
                      <a:pt x="1390" y="3681"/>
                      <a:pt x="1303" y="3673"/>
                      <a:pt x="1216" y="3673"/>
                    </a:cubicBezTo>
                    <a:cubicBezTo>
                      <a:pt x="960" y="3673"/>
                      <a:pt x="714" y="3746"/>
                      <a:pt x="515" y="3889"/>
                    </a:cubicBezTo>
                    <a:cubicBezTo>
                      <a:pt x="213" y="4106"/>
                      <a:pt x="27" y="4475"/>
                      <a:pt x="13" y="4883"/>
                    </a:cubicBezTo>
                    <a:cubicBezTo>
                      <a:pt x="0" y="5292"/>
                      <a:pt x="160" y="5673"/>
                      <a:pt x="448" y="5908"/>
                    </a:cubicBezTo>
                    <a:lnTo>
                      <a:pt x="781" y="5505"/>
                    </a:lnTo>
                    <a:cubicBezTo>
                      <a:pt x="621" y="5371"/>
                      <a:pt x="527" y="5145"/>
                      <a:pt x="537" y="4901"/>
                    </a:cubicBezTo>
                    <a:cubicBezTo>
                      <a:pt x="546" y="4657"/>
                      <a:pt x="652" y="4434"/>
                      <a:pt x="820" y="4315"/>
                    </a:cubicBezTo>
                    <a:cubicBezTo>
                      <a:pt x="933" y="4234"/>
                      <a:pt x="1072" y="4193"/>
                      <a:pt x="1221" y="4193"/>
                    </a:cubicBezTo>
                    <a:cubicBezTo>
                      <a:pt x="1302" y="4193"/>
                      <a:pt x="1386" y="4205"/>
                      <a:pt x="1469" y="4231"/>
                    </a:cubicBezTo>
                    <a:cubicBezTo>
                      <a:pt x="1656" y="4288"/>
                      <a:pt x="1811" y="4399"/>
                      <a:pt x="1904" y="4541"/>
                    </a:cubicBezTo>
                    <a:lnTo>
                      <a:pt x="1975" y="4683"/>
                    </a:lnTo>
                    <a:lnTo>
                      <a:pt x="2450" y="4470"/>
                    </a:lnTo>
                    <a:cubicBezTo>
                      <a:pt x="2428" y="4407"/>
                      <a:pt x="2397" y="4346"/>
                      <a:pt x="2361" y="4284"/>
                    </a:cubicBezTo>
                    <a:lnTo>
                      <a:pt x="1162" y="1900"/>
                    </a:lnTo>
                    <a:cubicBezTo>
                      <a:pt x="990" y="1558"/>
                      <a:pt x="843" y="1230"/>
                      <a:pt x="927" y="951"/>
                    </a:cubicBezTo>
                    <a:cubicBezTo>
                      <a:pt x="1002" y="701"/>
                      <a:pt x="1285" y="523"/>
                      <a:pt x="1576" y="523"/>
                    </a:cubicBezTo>
                    <a:cubicBezTo>
                      <a:pt x="1616" y="523"/>
                      <a:pt x="1655" y="526"/>
                      <a:pt x="1695" y="533"/>
                    </a:cubicBezTo>
                    <a:cubicBezTo>
                      <a:pt x="2015" y="595"/>
                      <a:pt x="2307" y="871"/>
                      <a:pt x="2436" y="1230"/>
                    </a:cubicBezTo>
                    <a:cubicBezTo>
                      <a:pt x="2583" y="1643"/>
                      <a:pt x="2512" y="2091"/>
                      <a:pt x="2428" y="2393"/>
                    </a:cubicBezTo>
                    <a:lnTo>
                      <a:pt x="2934" y="2531"/>
                    </a:lnTo>
                    <a:cubicBezTo>
                      <a:pt x="3084" y="1994"/>
                      <a:pt x="3084" y="1483"/>
                      <a:pt x="2930" y="1057"/>
                    </a:cubicBezTo>
                    <a:cubicBezTo>
                      <a:pt x="2738" y="525"/>
                      <a:pt x="2295" y="116"/>
                      <a:pt x="1793" y="23"/>
                    </a:cubicBezTo>
                    <a:cubicBezTo>
                      <a:pt x="1716" y="8"/>
                      <a:pt x="1639" y="1"/>
                      <a:pt x="15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5696539" y="3569667"/>
                <a:ext cx="617869" cy="728342"/>
              </a:xfrm>
              <a:custGeom>
                <a:avLst/>
                <a:gdLst/>
                <a:ahLst/>
                <a:cxnLst/>
                <a:rect l="l" t="t" r="r" b="b"/>
                <a:pathLst>
                  <a:path w="3641" h="4292" extrusionOk="0">
                    <a:moveTo>
                      <a:pt x="3503" y="0"/>
                    </a:moveTo>
                    <a:cubicBezTo>
                      <a:pt x="2473" y="284"/>
                      <a:pt x="1559" y="910"/>
                      <a:pt x="920" y="1758"/>
                    </a:cubicBezTo>
                    <a:cubicBezTo>
                      <a:pt x="765" y="1895"/>
                      <a:pt x="649" y="2073"/>
                      <a:pt x="591" y="2268"/>
                    </a:cubicBezTo>
                    <a:lnTo>
                      <a:pt x="1" y="4292"/>
                    </a:lnTo>
                    <a:lnTo>
                      <a:pt x="1070" y="2473"/>
                    </a:lnTo>
                    <a:cubicBezTo>
                      <a:pt x="1142" y="2348"/>
                      <a:pt x="1221" y="2228"/>
                      <a:pt x="1306" y="2113"/>
                    </a:cubicBezTo>
                    <a:cubicBezTo>
                      <a:pt x="1422" y="2024"/>
                      <a:pt x="1566" y="1969"/>
                      <a:pt x="1711" y="1969"/>
                    </a:cubicBezTo>
                    <a:cubicBezTo>
                      <a:pt x="1727" y="1969"/>
                      <a:pt x="1743" y="1970"/>
                      <a:pt x="1758" y="1971"/>
                    </a:cubicBezTo>
                    <a:cubicBezTo>
                      <a:pt x="2047" y="1998"/>
                      <a:pt x="2309" y="2233"/>
                      <a:pt x="2371" y="2526"/>
                    </a:cubicBezTo>
                    <a:cubicBezTo>
                      <a:pt x="2434" y="2813"/>
                      <a:pt x="2295" y="3147"/>
                      <a:pt x="2047" y="3319"/>
                    </a:cubicBezTo>
                    <a:cubicBezTo>
                      <a:pt x="1909" y="3414"/>
                      <a:pt x="1740" y="3463"/>
                      <a:pt x="1569" y="3463"/>
                    </a:cubicBezTo>
                    <a:cubicBezTo>
                      <a:pt x="1426" y="3463"/>
                      <a:pt x="1282" y="3429"/>
                      <a:pt x="1155" y="3360"/>
                    </a:cubicBezTo>
                    <a:lnTo>
                      <a:pt x="910" y="3821"/>
                    </a:lnTo>
                    <a:cubicBezTo>
                      <a:pt x="1111" y="3929"/>
                      <a:pt x="1339" y="3982"/>
                      <a:pt x="1565" y="3982"/>
                    </a:cubicBezTo>
                    <a:cubicBezTo>
                      <a:pt x="1841" y="3982"/>
                      <a:pt x="2116" y="3904"/>
                      <a:pt x="2340" y="3751"/>
                    </a:cubicBezTo>
                    <a:cubicBezTo>
                      <a:pt x="2766" y="3462"/>
                      <a:pt x="2993" y="2911"/>
                      <a:pt x="2886" y="2414"/>
                    </a:cubicBezTo>
                    <a:cubicBezTo>
                      <a:pt x="2780" y="1930"/>
                      <a:pt x="2375" y="1545"/>
                      <a:pt x="1896" y="1461"/>
                    </a:cubicBezTo>
                    <a:cubicBezTo>
                      <a:pt x="2393" y="1016"/>
                      <a:pt x="2993" y="683"/>
                      <a:pt x="3641" y="506"/>
                    </a:cubicBezTo>
                    <a:lnTo>
                      <a:pt x="35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765666" y="4696967"/>
                <a:ext cx="506377" cy="1230986"/>
              </a:xfrm>
              <a:custGeom>
                <a:avLst/>
                <a:gdLst/>
                <a:ahLst/>
                <a:cxnLst/>
                <a:rect l="l" t="t" r="r" b="b"/>
                <a:pathLst>
                  <a:path w="2984" h="7254" extrusionOk="0">
                    <a:moveTo>
                      <a:pt x="2318" y="1"/>
                    </a:moveTo>
                    <a:cubicBezTo>
                      <a:pt x="2136" y="250"/>
                      <a:pt x="560" y="2487"/>
                      <a:pt x="357" y="3698"/>
                    </a:cubicBezTo>
                    <a:cubicBezTo>
                      <a:pt x="166" y="4857"/>
                      <a:pt x="6" y="7103"/>
                      <a:pt x="1" y="7195"/>
                    </a:cubicBezTo>
                    <a:lnTo>
                      <a:pt x="818" y="7254"/>
                    </a:lnTo>
                    <a:cubicBezTo>
                      <a:pt x="822" y="7232"/>
                      <a:pt x="982" y="4954"/>
                      <a:pt x="1168" y="3836"/>
                    </a:cubicBezTo>
                    <a:cubicBezTo>
                      <a:pt x="1311" y="2967"/>
                      <a:pt x="2526" y="1115"/>
                      <a:pt x="2983" y="476"/>
                    </a:cubicBezTo>
                    <a:lnTo>
                      <a:pt x="23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1243167" y="5082350"/>
                <a:ext cx="702039" cy="240122"/>
              </a:xfrm>
              <a:custGeom>
                <a:avLst/>
                <a:gdLst/>
                <a:ahLst/>
                <a:cxnLst/>
                <a:rect l="l" t="t" r="r" b="b"/>
                <a:pathLst>
                  <a:path w="4137" h="1415" extrusionOk="0">
                    <a:moveTo>
                      <a:pt x="1658" y="0"/>
                    </a:moveTo>
                    <a:cubicBezTo>
                      <a:pt x="721" y="0"/>
                      <a:pt x="50" y="333"/>
                      <a:pt x="0" y="358"/>
                    </a:cubicBezTo>
                    <a:lnTo>
                      <a:pt x="306" y="956"/>
                    </a:lnTo>
                    <a:cubicBezTo>
                      <a:pt x="316" y="952"/>
                      <a:pt x="870" y="678"/>
                      <a:pt x="1652" y="678"/>
                    </a:cubicBezTo>
                    <a:cubicBezTo>
                      <a:pt x="2255" y="678"/>
                      <a:pt x="2994" y="841"/>
                      <a:pt x="3724" y="1415"/>
                    </a:cubicBezTo>
                    <a:lnTo>
                      <a:pt x="4136" y="886"/>
                    </a:lnTo>
                    <a:cubicBezTo>
                      <a:pt x="3261" y="198"/>
                      <a:pt x="2381" y="0"/>
                      <a:pt x="1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1188185" y="5299733"/>
                <a:ext cx="463953" cy="752439"/>
              </a:xfrm>
              <a:custGeom>
                <a:avLst/>
                <a:gdLst/>
                <a:ahLst/>
                <a:cxnLst/>
                <a:rect l="l" t="t" r="r" b="b"/>
                <a:pathLst>
                  <a:path w="2734" h="4434" extrusionOk="0">
                    <a:moveTo>
                      <a:pt x="736" y="0"/>
                    </a:moveTo>
                    <a:lnTo>
                      <a:pt x="0" y="359"/>
                    </a:lnTo>
                    <a:lnTo>
                      <a:pt x="1998" y="4434"/>
                    </a:lnTo>
                    <a:lnTo>
                      <a:pt x="2734" y="4069"/>
                    </a:lnTo>
                    <a:lnTo>
                      <a:pt x="7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1795193" y="4448530"/>
                <a:ext cx="1078767" cy="593772"/>
              </a:xfrm>
              <a:custGeom>
                <a:avLst/>
                <a:gdLst/>
                <a:ahLst/>
                <a:cxnLst/>
                <a:rect l="l" t="t" r="r" b="b"/>
                <a:pathLst>
                  <a:path w="6357" h="3499" extrusionOk="0">
                    <a:moveTo>
                      <a:pt x="5992" y="0"/>
                    </a:moveTo>
                    <a:cubicBezTo>
                      <a:pt x="5581" y="1826"/>
                      <a:pt x="2370" y="3123"/>
                      <a:pt x="1293" y="3123"/>
                    </a:cubicBezTo>
                    <a:cubicBezTo>
                      <a:pt x="1264" y="3123"/>
                      <a:pt x="1237" y="3122"/>
                      <a:pt x="1212" y="3120"/>
                    </a:cubicBezTo>
                    <a:cubicBezTo>
                      <a:pt x="422" y="3067"/>
                      <a:pt x="422" y="2602"/>
                      <a:pt x="422" y="2548"/>
                    </a:cubicBezTo>
                    <a:lnTo>
                      <a:pt x="257" y="2541"/>
                    </a:lnTo>
                    <a:lnTo>
                      <a:pt x="257" y="2541"/>
                    </a:lnTo>
                    <a:lnTo>
                      <a:pt x="49" y="2526"/>
                    </a:lnTo>
                    <a:lnTo>
                      <a:pt x="49" y="2526"/>
                    </a:lnTo>
                    <a:cubicBezTo>
                      <a:pt x="49" y="2534"/>
                      <a:pt x="0" y="3409"/>
                      <a:pt x="1185" y="3493"/>
                    </a:cubicBezTo>
                    <a:cubicBezTo>
                      <a:pt x="1217" y="3498"/>
                      <a:pt x="1248" y="3498"/>
                      <a:pt x="1283" y="3498"/>
                    </a:cubicBezTo>
                    <a:cubicBezTo>
                      <a:pt x="1904" y="3498"/>
                      <a:pt x="3036" y="3134"/>
                      <a:pt x="3981" y="2624"/>
                    </a:cubicBezTo>
                    <a:cubicBezTo>
                      <a:pt x="4749" y="2206"/>
                      <a:pt x="6076" y="1328"/>
                      <a:pt x="6356" y="80"/>
                    </a:cubicBezTo>
                    <a:lnTo>
                      <a:pt x="5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2088261" y="3621424"/>
                <a:ext cx="244195" cy="319710"/>
              </a:xfrm>
              <a:custGeom>
                <a:avLst/>
                <a:gdLst/>
                <a:ahLst/>
                <a:cxnLst/>
                <a:rect l="l" t="t" r="r" b="b"/>
                <a:pathLst>
                  <a:path w="1439" h="1884" extrusionOk="0">
                    <a:moveTo>
                      <a:pt x="217" y="1"/>
                    </a:moveTo>
                    <a:lnTo>
                      <a:pt x="0" y="308"/>
                    </a:lnTo>
                    <a:lnTo>
                      <a:pt x="896" y="943"/>
                    </a:lnTo>
                    <a:lnTo>
                      <a:pt x="315" y="1644"/>
                    </a:lnTo>
                    <a:lnTo>
                      <a:pt x="603" y="1883"/>
                    </a:lnTo>
                    <a:lnTo>
                      <a:pt x="1438" y="867"/>
                    </a:lnTo>
                    <a:lnTo>
                      <a:pt x="2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2275607" y="1887795"/>
                <a:ext cx="527420" cy="104873"/>
              </a:xfrm>
              <a:custGeom>
                <a:avLst/>
                <a:gdLst/>
                <a:ahLst/>
                <a:cxnLst/>
                <a:rect l="l" t="t" r="r" b="b"/>
                <a:pathLst>
                  <a:path w="3108" h="618" extrusionOk="0">
                    <a:moveTo>
                      <a:pt x="1" y="1"/>
                    </a:moveTo>
                    <a:lnTo>
                      <a:pt x="1" y="617"/>
                    </a:lnTo>
                    <a:lnTo>
                      <a:pt x="3108" y="617"/>
                    </a:lnTo>
                    <a:lnTo>
                      <a:pt x="31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5564005" y="4525912"/>
                <a:ext cx="1002743" cy="540487"/>
              </a:xfrm>
              <a:custGeom>
                <a:avLst/>
                <a:gdLst/>
                <a:ahLst/>
                <a:cxnLst/>
                <a:rect l="l" t="t" r="r" b="b"/>
                <a:pathLst>
                  <a:path w="5909" h="3185" extrusionOk="0">
                    <a:moveTo>
                      <a:pt x="5373" y="0"/>
                    </a:moveTo>
                    <a:cubicBezTo>
                      <a:pt x="1722" y="0"/>
                      <a:pt x="73" y="2719"/>
                      <a:pt x="1" y="2842"/>
                    </a:cubicBezTo>
                    <a:lnTo>
                      <a:pt x="583" y="3184"/>
                    </a:lnTo>
                    <a:cubicBezTo>
                      <a:pt x="595" y="3159"/>
                      <a:pt x="2103" y="673"/>
                      <a:pt x="5391" y="673"/>
                    </a:cubicBezTo>
                    <a:cubicBezTo>
                      <a:pt x="5543" y="673"/>
                      <a:pt x="5699" y="678"/>
                      <a:pt x="5860" y="689"/>
                    </a:cubicBezTo>
                    <a:lnTo>
                      <a:pt x="5909" y="19"/>
                    </a:lnTo>
                    <a:cubicBezTo>
                      <a:pt x="5725" y="6"/>
                      <a:pt x="5547" y="0"/>
                      <a:pt x="5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4662402" y="4273911"/>
                <a:ext cx="755833" cy="693045"/>
              </a:xfrm>
              <a:custGeom>
                <a:avLst/>
                <a:gdLst/>
                <a:ahLst/>
                <a:cxnLst/>
                <a:rect l="l" t="t" r="r" b="b"/>
                <a:pathLst>
                  <a:path w="4454" h="4084" extrusionOk="0">
                    <a:moveTo>
                      <a:pt x="107" y="0"/>
                    </a:moveTo>
                    <a:lnTo>
                      <a:pt x="1" y="666"/>
                    </a:lnTo>
                    <a:cubicBezTo>
                      <a:pt x="27" y="670"/>
                      <a:pt x="2917" y="1176"/>
                      <a:pt x="3809" y="4083"/>
                    </a:cubicBezTo>
                    <a:lnTo>
                      <a:pt x="4453" y="3883"/>
                    </a:lnTo>
                    <a:cubicBezTo>
                      <a:pt x="3441" y="581"/>
                      <a:pt x="246" y="22"/>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4593844" y="4495706"/>
                <a:ext cx="528268" cy="1285289"/>
              </a:xfrm>
              <a:custGeom>
                <a:avLst/>
                <a:gdLst/>
                <a:ahLst/>
                <a:cxnLst/>
                <a:rect l="l" t="t" r="r" b="b"/>
                <a:pathLst>
                  <a:path w="3113" h="7574" extrusionOk="0">
                    <a:moveTo>
                      <a:pt x="1066" y="672"/>
                    </a:moveTo>
                    <a:cubicBezTo>
                      <a:pt x="1204" y="672"/>
                      <a:pt x="1363" y="721"/>
                      <a:pt x="1484" y="841"/>
                    </a:cubicBezTo>
                    <a:cubicBezTo>
                      <a:pt x="1816" y="1160"/>
                      <a:pt x="2029" y="1520"/>
                      <a:pt x="2150" y="1959"/>
                    </a:cubicBezTo>
                    <a:cubicBezTo>
                      <a:pt x="1865" y="1959"/>
                      <a:pt x="1492" y="1951"/>
                      <a:pt x="1355" y="1889"/>
                    </a:cubicBezTo>
                    <a:cubicBezTo>
                      <a:pt x="1044" y="1756"/>
                      <a:pt x="724" y="1351"/>
                      <a:pt x="707" y="1072"/>
                    </a:cubicBezTo>
                    <a:cubicBezTo>
                      <a:pt x="693" y="890"/>
                      <a:pt x="747" y="770"/>
                      <a:pt x="876" y="712"/>
                    </a:cubicBezTo>
                    <a:cubicBezTo>
                      <a:pt x="929" y="685"/>
                      <a:pt x="996" y="672"/>
                      <a:pt x="1066" y="672"/>
                    </a:cubicBezTo>
                    <a:close/>
                    <a:moveTo>
                      <a:pt x="1070" y="0"/>
                    </a:moveTo>
                    <a:cubicBezTo>
                      <a:pt x="903" y="0"/>
                      <a:pt x="738" y="34"/>
                      <a:pt x="587" y="105"/>
                    </a:cubicBezTo>
                    <a:cubicBezTo>
                      <a:pt x="210" y="282"/>
                      <a:pt x="1" y="659"/>
                      <a:pt x="37" y="1121"/>
                    </a:cubicBezTo>
                    <a:cubicBezTo>
                      <a:pt x="77" y="1711"/>
                      <a:pt x="613" y="2301"/>
                      <a:pt x="1084" y="2506"/>
                    </a:cubicBezTo>
                    <a:cubicBezTo>
                      <a:pt x="1351" y="2621"/>
                      <a:pt x="1795" y="2635"/>
                      <a:pt x="2274" y="2635"/>
                    </a:cubicBezTo>
                    <a:cubicBezTo>
                      <a:pt x="2278" y="2674"/>
                      <a:pt x="2283" y="2709"/>
                      <a:pt x="2291" y="2750"/>
                    </a:cubicBezTo>
                    <a:cubicBezTo>
                      <a:pt x="2340" y="3082"/>
                      <a:pt x="2393" y="3424"/>
                      <a:pt x="2412" y="3739"/>
                    </a:cubicBezTo>
                    <a:cubicBezTo>
                      <a:pt x="2434" y="4104"/>
                      <a:pt x="2381" y="4440"/>
                      <a:pt x="2327" y="4796"/>
                    </a:cubicBezTo>
                    <a:cubicBezTo>
                      <a:pt x="2295" y="4978"/>
                      <a:pt x="2269" y="5164"/>
                      <a:pt x="2248" y="5359"/>
                    </a:cubicBezTo>
                    <a:cubicBezTo>
                      <a:pt x="2176" y="6074"/>
                      <a:pt x="2172" y="6784"/>
                      <a:pt x="2172" y="7574"/>
                    </a:cubicBezTo>
                    <a:lnTo>
                      <a:pt x="2846" y="7570"/>
                    </a:lnTo>
                    <a:cubicBezTo>
                      <a:pt x="2842" y="6802"/>
                      <a:pt x="2846" y="6109"/>
                      <a:pt x="2918" y="5431"/>
                    </a:cubicBezTo>
                    <a:cubicBezTo>
                      <a:pt x="2935" y="5249"/>
                      <a:pt x="2961" y="5071"/>
                      <a:pt x="2993" y="4898"/>
                    </a:cubicBezTo>
                    <a:cubicBezTo>
                      <a:pt x="3051" y="4525"/>
                      <a:pt x="3112" y="4139"/>
                      <a:pt x="3086" y="3700"/>
                    </a:cubicBezTo>
                    <a:cubicBezTo>
                      <a:pt x="3063" y="3354"/>
                      <a:pt x="3010" y="2994"/>
                      <a:pt x="2953" y="2647"/>
                    </a:cubicBezTo>
                    <a:cubicBezTo>
                      <a:pt x="2935" y="2510"/>
                      <a:pt x="2913" y="2377"/>
                      <a:pt x="2895" y="2248"/>
                    </a:cubicBezTo>
                    <a:cubicBezTo>
                      <a:pt x="2789" y="1484"/>
                      <a:pt x="2478" y="867"/>
                      <a:pt x="1955" y="357"/>
                    </a:cubicBezTo>
                    <a:cubicBezTo>
                      <a:pt x="1713" y="124"/>
                      <a:pt x="138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5881848" y="5075053"/>
                <a:ext cx="762451" cy="725457"/>
              </a:xfrm>
              <a:custGeom>
                <a:avLst/>
                <a:gdLst/>
                <a:ahLst/>
                <a:cxnLst/>
                <a:rect l="l" t="t" r="r" b="b"/>
                <a:pathLst>
                  <a:path w="4493" h="4275" extrusionOk="0">
                    <a:moveTo>
                      <a:pt x="1786" y="0"/>
                    </a:moveTo>
                    <a:cubicBezTo>
                      <a:pt x="1223" y="0"/>
                      <a:pt x="727" y="393"/>
                      <a:pt x="613" y="964"/>
                    </a:cubicBezTo>
                    <a:lnTo>
                      <a:pt x="1" y="3996"/>
                    </a:lnTo>
                    <a:lnTo>
                      <a:pt x="586" y="4111"/>
                    </a:lnTo>
                    <a:lnTo>
                      <a:pt x="1199" y="1085"/>
                    </a:lnTo>
                    <a:cubicBezTo>
                      <a:pt x="1259" y="796"/>
                      <a:pt x="1506" y="600"/>
                      <a:pt x="1792" y="600"/>
                    </a:cubicBezTo>
                    <a:cubicBezTo>
                      <a:pt x="1828" y="600"/>
                      <a:pt x="1864" y="603"/>
                      <a:pt x="1901" y="610"/>
                    </a:cubicBezTo>
                    <a:lnTo>
                      <a:pt x="3360" y="862"/>
                    </a:lnTo>
                    <a:cubicBezTo>
                      <a:pt x="3663" y="915"/>
                      <a:pt x="3880" y="1186"/>
                      <a:pt x="3866" y="1488"/>
                    </a:cubicBezTo>
                    <a:lnTo>
                      <a:pt x="3733" y="4248"/>
                    </a:lnTo>
                    <a:lnTo>
                      <a:pt x="4333" y="4275"/>
                    </a:lnTo>
                    <a:lnTo>
                      <a:pt x="4462" y="1519"/>
                    </a:lnTo>
                    <a:cubicBezTo>
                      <a:pt x="4493" y="915"/>
                      <a:pt x="4062" y="378"/>
                      <a:pt x="3467" y="276"/>
                    </a:cubicBezTo>
                    <a:lnTo>
                      <a:pt x="2002" y="19"/>
                    </a:lnTo>
                    <a:cubicBezTo>
                      <a:pt x="1929" y="6"/>
                      <a:pt x="1857"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6192225" y="5185866"/>
                <a:ext cx="186158" cy="619226"/>
              </a:xfrm>
              <a:custGeom>
                <a:avLst/>
                <a:gdLst/>
                <a:ahLst/>
                <a:cxnLst/>
                <a:rect l="l" t="t" r="r" b="b"/>
                <a:pathLst>
                  <a:path w="1097" h="3649" extrusionOk="0">
                    <a:moveTo>
                      <a:pt x="507" y="0"/>
                    </a:moveTo>
                    <a:lnTo>
                      <a:pt x="1" y="3564"/>
                    </a:lnTo>
                    <a:lnTo>
                      <a:pt x="591" y="3649"/>
                    </a:lnTo>
                    <a:lnTo>
                      <a:pt x="1097" y="86"/>
                    </a:lnTo>
                    <a:lnTo>
                      <a:pt x="5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15"/>
            <p:cNvSpPr/>
            <p:nvPr/>
          </p:nvSpPr>
          <p:spPr>
            <a:xfrm>
              <a:off x="-531102" y="-214000"/>
              <a:ext cx="5020575" cy="2140750"/>
            </a:xfrm>
            <a:custGeom>
              <a:avLst/>
              <a:gdLst/>
              <a:ahLst/>
              <a:cxnLst/>
              <a:rect l="l" t="t" r="r" b="b"/>
              <a:pathLst>
                <a:path w="200823" h="85630" extrusionOk="0">
                  <a:moveTo>
                    <a:pt x="0" y="1971"/>
                  </a:moveTo>
                  <a:lnTo>
                    <a:pt x="7882" y="53529"/>
                  </a:lnTo>
                  <a:lnTo>
                    <a:pt x="17734" y="52051"/>
                  </a:lnTo>
                  <a:lnTo>
                    <a:pt x="25779" y="51476"/>
                  </a:lnTo>
                  <a:lnTo>
                    <a:pt x="30541" y="51641"/>
                  </a:lnTo>
                  <a:lnTo>
                    <a:pt x="38915" y="52215"/>
                  </a:lnTo>
                  <a:lnTo>
                    <a:pt x="46140" y="53447"/>
                  </a:lnTo>
                  <a:lnTo>
                    <a:pt x="55171" y="55746"/>
                  </a:lnTo>
                  <a:lnTo>
                    <a:pt x="68471" y="60836"/>
                  </a:lnTo>
                  <a:lnTo>
                    <a:pt x="73479" y="63134"/>
                  </a:lnTo>
                  <a:lnTo>
                    <a:pt x="77994" y="65269"/>
                  </a:lnTo>
                  <a:lnTo>
                    <a:pt x="86697" y="69538"/>
                  </a:lnTo>
                  <a:lnTo>
                    <a:pt x="97944" y="74464"/>
                  </a:lnTo>
                  <a:lnTo>
                    <a:pt x="103034" y="76517"/>
                  </a:lnTo>
                  <a:lnTo>
                    <a:pt x="113789" y="79801"/>
                  </a:lnTo>
                  <a:lnTo>
                    <a:pt x="131769" y="83413"/>
                  </a:lnTo>
                  <a:lnTo>
                    <a:pt x="141548" y="84726"/>
                  </a:lnTo>
                  <a:lnTo>
                    <a:pt x="153042" y="85630"/>
                  </a:lnTo>
                  <a:lnTo>
                    <a:pt x="183993" y="77255"/>
                  </a:lnTo>
                  <a:lnTo>
                    <a:pt x="200823" y="0"/>
                  </a:lnTo>
                  <a:lnTo>
                    <a:pt x="124635" y="66500"/>
                  </a:lnTo>
                  <a:lnTo>
                    <a:pt x="58701" y="1642"/>
                  </a:lnTo>
                  <a:close/>
                </a:path>
              </a:pathLst>
            </a:custGeom>
            <a:solidFill>
              <a:schemeClr val="accent3"/>
            </a:solidFill>
            <a:ln>
              <a:noFill/>
            </a:ln>
          </p:spPr>
        </p:sp>
      </p:grpSp>
      <p:sp>
        <p:nvSpPr>
          <p:cNvPr id="422" name="Google Shape;422;p15"/>
          <p:cNvSpPr/>
          <p:nvPr/>
        </p:nvSpPr>
        <p:spPr>
          <a:xfrm rot="10800000" flipH="1">
            <a:off x="-17150" y="4050"/>
            <a:ext cx="9186900" cy="5166000"/>
          </a:xfrm>
          <a:prstGeom prst="rect">
            <a:avLst/>
          </a:prstGeom>
          <a:solidFill>
            <a:schemeClr val="accent3">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txBox="1">
            <a:spLocks noGrp="1"/>
          </p:cNvSpPr>
          <p:nvPr>
            <p:ph type="subTitle" idx="1"/>
          </p:nvPr>
        </p:nvSpPr>
        <p:spPr>
          <a:xfrm>
            <a:off x="3666095" y="3269800"/>
            <a:ext cx="1828800" cy="9144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None/>
              <a:defRPr>
                <a:solidFill>
                  <a:schemeClr val="lt1"/>
                </a:solidFill>
              </a:defRPr>
            </a:lvl1pPr>
            <a:lvl2pPr lvl="1" algn="ctr">
              <a:lnSpc>
                <a:spcPct val="100000"/>
              </a:lnSpc>
              <a:spcBef>
                <a:spcPts val="0"/>
              </a:spcBef>
              <a:spcAft>
                <a:spcPts val="0"/>
              </a:spcAft>
              <a:buNone/>
              <a:defRPr>
                <a:solidFill>
                  <a:schemeClr val="lt1"/>
                </a:solidFill>
              </a:defRPr>
            </a:lvl2pPr>
            <a:lvl3pPr lvl="2" algn="ctr">
              <a:lnSpc>
                <a:spcPct val="100000"/>
              </a:lnSpc>
              <a:spcBef>
                <a:spcPts val="0"/>
              </a:spcBef>
              <a:spcAft>
                <a:spcPts val="0"/>
              </a:spcAft>
              <a:buNone/>
              <a:defRPr>
                <a:solidFill>
                  <a:schemeClr val="lt1"/>
                </a:solidFill>
              </a:defRPr>
            </a:lvl3pPr>
            <a:lvl4pPr lvl="3" algn="ctr">
              <a:lnSpc>
                <a:spcPct val="100000"/>
              </a:lnSpc>
              <a:spcBef>
                <a:spcPts val="0"/>
              </a:spcBef>
              <a:spcAft>
                <a:spcPts val="0"/>
              </a:spcAft>
              <a:buNone/>
              <a:defRPr>
                <a:solidFill>
                  <a:schemeClr val="lt1"/>
                </a:solidFill>
              </a:defRPr>
            </a:lvl4pPr>
            <a:lvl5pPr lvl="4" algn="ctr">
              <a:lnSpc>
                <a:spcPct val="100000"/>
              </a:lnSpc>
              <a:spcBef>
                <a:spcPts val="0"/>
              </a:spcBef>
              <a:spcAft>
                <a:spcPts val="0"/>
              </a:spcAft>
              <a:buNone/>
              <a:defRPr>
                <a:solidFill>
                  <a:schemeClr val="lt1"/>
                </a:solidFill>
              </a:defRPr>
            </a:lvl5pPr>
            <a:lvl6pPr lvl="5" algn="ctr">
              <a:lnSpc>
                <a:spcPct val="100000"/>
              </a:lnSpc>
              <a:spcBef>
                <a:spcPts val="0"/>
              </a:spcBef>
              <a:spcAft>
                <a:spcPts val="0"/>
              </a:spcAft>
              <a:buNone/>
              <a:defRPr>
                <a:solidFill>
                  <a:schemeClr val="lt1"/>
                </a:solidFill>
              </a:defRPr>
            </a:lvl6pPr>
            <a:lvl7pPr lvl="6" algn="ctr">
              <a:lnSpc>
                <a:spcPct val="100000"/>
              </a:lnSpc>
              <a:spcBef>
                <a:spcPts val="0"/>
              </a:spcBef>
              <a:spcAft>
                <a:spcPts val="0"/>
              </a:spcAft>
              <a:buNone/>
              <a:defRPr>
                <a:solidFill>
                  <a:schemeClr val="lt1"/>
                </a:solidFill>
              </a:defRPr>
            </a:lvl7pPr>
            <a:lvl8pPr lvl="7" algn="ctr">
              <a:lnSpc>
                <a:spcPct val="100000"/>
              </a:lnSpc>
              <a:spcBef>
                <a:spcPts val="0"/>
              </a:spcBef>
              <a:spcAft>
                <a:spcPts val="0"/>
              </a:spcAft>
              <a:buNone/>
              <a:defRPr>
                <a:solidFill>
                  <a:schemeClr val="lt1"/>
                </a:solidFill>
              </a:defRPr>
            </a:lvl8pPr>
            <a:lvl9pPr lvl="8" algn="ctr">
              <a:lnSpc>
                <a:spcPct val="100000"/>
              </a:lnSpc>
              <a:spcBef>
                <a:spcPts val="0"/>
              </a:spcBef>
              <a:spcAft>
                <a:spcPts val="0"/>
              </a:spcAft>
              <a:buNone/>
              <a:defRPr>
                <a:solidFill>
                  <a:schemeClr val="lt1"/>
                </a:solidFill>
              </a:defRPr>
            </a:lvl9pPr>
          </a:lstStyle>
          <a:p>
            <a:endParaRPr/>
          </a:p>
        </p:txBody>
      </p:sp>
      <p:sp>
        <p:nvSpPr>
          <p:cNvPr id="424" name="Google Shape;424;p15"/>
          <p:cNvSpPr txBox="1">
            <a:spLocks noGrp="1"/>
          </p:cNvSpPr>
          <p:nvPr>
            <p:ph type="subTitle" idx="2"/>
          </p:nvPr>
        </p:nvSpPr>
        <p:spPr>
          <a:xfrm>
            <a:off x="966975" y="2142778"/>
            <a:ext cx="1828800" cy="914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425" name="Google Shape;425;p15"/>
          <p:cNvSpPr txBox="1">
            <a:spLocks noGrp="1"/>
          </p:cNvSpPr>
          <p:nvPr>
            <p:ph type="subTitle" idx="3"/>
          </p:nvPr>
        </p:nvSpPr>
        <p:spPr>
          <a:xfrm>
            <a:off x="6372151" y="1334404"/>
            <a:ext cx="1828800" cy="914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426" name="Google Shape;426;p15"/>
          <p:cNvSpPr txBox="1">
            <a:spLocks noGrp="1"/>
          </p:cNvSpPr>
          <p:nvPr>
            <p:ph type="title" hasCustomPrompt="1"/>
          </p:nvPr>
        </p:nvSpPr>
        <p:spPr>
          <a:xfrm>
            <a:off x="943571" y="1637913"/>
            <a:ext cx="731400" cy="4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7" name="Google Shape;427;p15"/>
          <p:cNvSpPr txBox="1">
            <a:spLocks noGrp="1"/>
          </p:cNvSpPr>
          <p:nvPr>
            <p:ph type="title" idx="4" hasCustomPrompt="1"/>
          </p:nvPr>
        </p:nvSpPr>
        <p:spPr>
          <a:xfrm>
            <a:off x="3849225" y="2765793"/>
            <a:ext cx="731400" cy="4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8" name="Google Shape;428;p15"/>
          <p:cNvSpPr txBox="1">
            <a:spLocks noGrp="1"/>
          </p:cNvSpPr>
          <p:nvPr>
            <p:ph type="title" idx="5" hasCustomPrompt="1"/>
          </p:nvPr>
        </p:nvSpPr>
        <p:spPr>
          <a:xfrm>
            <a:off x="6553104" y="833644"/>
            <a:ext cx="731400" cy="4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9" name="Google Shape;429;p15"/>
          <p:cNvSpPr txBox="1">
            <a:spLocks noGrp="1"/>
          </p:cNvSpPr>
          <p:nvPr>
            <p:ph type="title" idx="6"/>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3">
  <p:cSld name="TITLE_AND_TWO_COLUMNS_1_2_1">
    <p:spTree>
      <p:nvGrpSpPr>
        <p:cNvPr id="1" name="Shape 430"/>
        <p:cNvGrpSpPr/>
        <p:nvPr/>
      </p:nvGrpSpPr>
      <p:grpSpPr>
        <a:xfrm>
          <a:off x="0" y="0"/>
          <a:ext cx="0" cy="0"/>
          <a:chOff x="0" y="0"/>
          <a:chExt cx="0" cy="0"/>
        </a:xfrm>
      </p:grpSpPr>
      <p:sp>
        <p:nvSpPr>
          <p:cNvPr id="431" name="Google Shape;431;p16"/>
          <p:cNvSpPr txBox="1">
            <a:spLocks noGrp="1"/>
          </p:cNvSpPr>
          <p:nvPr>
            <p:ph type="subTitle" idx="1"/>
          </p:nvPr>
        </p:nvSpPr>
        <p:spPr>
          <a:xfrm>
            <a:off x="3527850" y="1518538"/>
            <a:ext cx="2088300" cy="457200"/>
          </a:xfrm>
          <a:prstGeom prst="rect">
            <a:avLst/>
          </a:prstGeom>
          <a:solidFill>
            <a:schemeClr val="accent1"/>
          </a:solidFill>
        </p:spPr>
        <p:txBody>
          <a:bodyPr spcFirstLastPara="1" wrap="square" lIns="91425" tIns="91425" rIns="91425" bIns="91425" anchor="ctr" anchorCtr="0">
            <a:noAutofit/>
          </a:bodyPr>
          <a:lstStyle>
            <a:lvl1pPr lv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32" name="Google Shape;432;p16"/>
          <p:cNvSpPr txBox="1">
            <a:spLocks noGrp="1"/>
          </p:cNvSpPr>
          <p:nvPr>
            <p:ph type="subTitle" idx="2"/>
          </p:nvPr>
        </p:nvSpPr>
        <p:spPr>
          <a:xfrm>
            <a:off x="790401" y="2197473"/>
            <a:ext cx="2084700" cy="61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433" name="Google Shape;433;p16"/>
          <p:cNvSpPr txBox="1">
            <a:spLocks noGrp="1"/>
          </p:cNvSpPr>
          <p:nvPr>
            <p:ph type="subTitle" idx="3"/>
          </p:nvPr>
        </p:nvSpPr>
        <p:spPr>
          <a:xfrm>
            <a:off x="788601" y="15185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34" name="Google Shape;434;p16"/>
          <p:cNvSpPr txBox="1">
            <a:spLocks noGrp="1"/>
          </p:cNvSpPr>
          <p:nvPr>
            <p:ph type="subTitle" idx="4"/>
          </p:nvPr>
        </p:nvSpPr>
        <p:spPr>
          <a:xfrm>
            <a:off x="3529650" y="2197473"/>
            <a:ext cx="2084700" cy="61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435" name="Google Shape;435;p16"/>
          <p:cNvSpPr txBox="1">
            <a:spLocks noGrp="1"/>
          </p:cNvSpPr>
          <p:nvPr>
            <p:ph type="subTitle" idx="5"/>
          </p:nvPr>
        </p:nvSpPr>
        <p:spPr>
          <a:xfrm>
            <a:off x="6267099" y="15185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36" name="Google Shape;436;p16"/>
          <p:cNvSpPr txBox="1">
            <a:spLocks noGrp="1"/>
          </p:cNvSpPr>
          <p:nvPr>
            <p:ph type="subTitle" idx="6"/>
          </p:nvPr>
        </p:nvSpPr>
        <p:spPr>
          <a:xfrm>
            <a:off x="6268899" y="2197473"/>
            <a:ext cx="2084700" cy="61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437" name="Google Shape;437;p16"/>
          <p:cNvSpPr/>
          <p:nvPr/>
        </p:nvSpPr>
        <p:spPr>
          <a:xfrm rot="10800000">
            <a:off x="5995800" y="0"/>
            <a:ext cx="3148200" cy="1212900"/>
          </a:xfrm>
          <a:prstGeom prst="rtTriangle">
            <a:avLst/>
          </a:prstGeom>
          <a:solidFill>
            <a:schemeClr val="accent4">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
    <p:spTree>
      <p:nvGrpSpPr>
        <p:cNvPr id="1" name="Shape 439"/>
        <p:cNvGrpSpPr/>
        <p:nvPr/>
      </p:nvGrpSpPr>
      <p:grpSpPr>
        <a:xfrm>
          <a:off x="0" y="0"/>
          <a:ext cx="0" cy="0"/>
          <a:chOff x="0" y="0"/>
          <a:chExt cx="0" cy="0"/>
        </a:xfrm>
      </p:grpSpPr>
      <p:sp>
        <p:nvSpPr>
          <p:cNvPr id="440" name="Google Shape;440;p17"/>
          <p:cNvSpPr/>
          <p:nvPr/>
        </p:nvSpPr>
        <p:spPr>
          <a:xfrm>
            <a:off x="-447675" y="2941300"/>
            <a:ext cx="9810600" cy="2578500"/>
          </a:xfrm>
          <a:prstGeom prst="rect">
            <a:avLst/>
          </a:prstGeom>
          <a:solidFill>
            <a:schemeClr val="accent4">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txBox="1">
            <a:spLocks noGrp="1"/>
          </p:cNvSpPr>
          <p:nvPr>
            <p:ph type="subTitle" idx="1"/>
          </p:nvPr>
        </p:nvSpPr>
        <p:spPr>
          <a:xfrm>
            <a:off x="823425" y="1625000"/>
            <a:ext cx="1676400" cy="263100"/>
          </a:xfrm>
          <a:prstGeom prst="rect">
            <a:avLst/>
          </a:prstGeom>
          <a:solidFill>
            <a:schemeClr val="accent1"/>
          </a:solidFill>
        </p:spPr>
        <p:txBody>
          <a:bodyPr spcFirstLastPara="1" wrap="square" lIns="91425" tIns="91425" rIns="91425" bIns="91425" anchor="ctr" anchorCtr="0">
            <a:noAutofit/>
          </a:bodyPr>
          <a:lstStyle>
            <a:lvl1pPr lv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42" name="Google Shape;442;p17"/>
          <p:cNvSpPr txBox="1">
            <a:spLocks noGrp="1"/>
          </p:cNvSpPr>
          <p:nvPr>
            <p:ph type="subTitle" idx="2"/>
          </p:nvPr>
        </p:nvSpPr>
        <p:spPr>
          <a:xfrm>
            <a:off x="814302" y="1917582"/>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443" name="Google Shape;443;p17"/>
          <p:cNvSpPr txBox="1">
            <a:spLocks noGrp="1"/>
          </p:cNvSpPr>
          <p:nvPr>
            <p:ph type="subTitle" idx="3"/>
          </p:nvPr>
        </p:nvSpPr>
        <p:spPr>
          <a:xfrm>
            <a:off x="814302" y="3708708"/>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444" name="Google Shape;444;p17"/>
          <p:cNvSpPr txBox="1">
            <a:spLocks noGrp="1"/>
          </p:cNvSpPr>
          <p:nvPr>
            <p:ph type="subTitle" idx="4"/>
          </p:nvPr>
        </p:nvSpPr>
        <p:spPr>
          <a:xfrm>
            <a:off x="823425" y="3436718"/>
            <a:ext cx="1676400" cy="2631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45" name="Google Shape;445;p17"/>
          <p:cNvSpPr txBox="1">
            <a:spLocks noGrp="1"/>
          </p:cNvSpPr>
          <p:nvPr>
            <p:ph type="subTitle" idx="5"/>
          </p:nvPr>
        </p:nvSpPr>
        <p:spPr>
          <a:xfrm>
            <a:off x="6677100" y="1623725"/>
            <a:ext cx="1655700" cy="2631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46" name="Google Shape;446;p17"/>
          <p:cNvSpPr txBox="1">
            <a:spLocks noGrp="1"/>
          </p:cNvSpPr>
          <p:nvPr>
            <p:ph type="subTitle" idx="6"/>
          </p:nvPr>
        </p:nvSpPr>
        <p:spPr>
          <a:xfrm>
            <a:off x="6677219" y="3440043"/>
            <a:ext cx="1655700" cy="2631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447" name="Google Shape;447;p17"/>
          <p:cNvSpPr txBox="1">
            <a:spLocks noGrp="1"/>
          </p:cNvSpPr>
          <p:nvPr>
            <p:ph type="subTitle" idx="7"/>
          </p:nvPr>
        </p:nvSpPr>
        <p:spPr>
          <a:xfrm>
            <a:off x="6677111" y="3707588"/>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448" name="Google Shape;448;p17"/>
          <p:cNvSpPr txBox="1">
            <a:spLocks noGrp="1"/>
          </p:cNvSpPr>
          <p:nvPr>
            <p:ph type="subTitle" idx="8"/>
          </p:nvPr>
        </p:nvSpPr>
        <p:spPr>
          <a:xfrm>
            <a:off x="6676991" y="1917576"/>
            <a:ext cx="16764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449" name="Google Shape;449;p17"/>
          <p:cNvSpPr/>
          <p:nvPr/>
        </p:nvSpPr>
        <p:spPr>
          <a:xfrm rot="10800000">
            <a:off x="5995800" y="0"/>
            <a:ext cx="3148200" cy="1212900"/>
          </a:xfrm>
          <a:prstGeom prst="rtTriangle">
            <a:avLst/>
          </a:prstGeom>
          <a:solidFill>
            <a:schemeClr val="accent4">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90"/>
        <p:cNvGrpSpPr/>
        <p:nvPr/>
      </p:nvGrpSpPr>
      <p:grpSpPr>
        <a:xfrm>
          <a:off x="0" y="0"/>
          <a:ext cx="0" cy="0"/>
          <a:chOff x="0" y="0"/>
          <a:chExt cx="0" cy="0"/>
        </a:xfrm>
      </p:grpSpPr>
      <p:sp>
        <p:nvSpPr>
          <p:cNvPr id="491" name="Google Shape;491;p20"/>
          <p:cNvSpPr/>
          <p:nvPr/>
        </p:nvSpPr>
        <p:spPr>
          <a:xfrm flipH="1">
            <a:off x="0" y="-78"/>
            <a:ext cx="9144000" cy="5139000"/>
          </a:xfrm>
          <a:prstGeom prst="rtTriangle">
            <a:avLst/>
          </a:prstGeom>
          <a:solidFill>
            <a:schemeClr val="accent4">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txBox="1">
            <a:spLocks noGrp="1"/>
          </p:cNvSpPr>
          <p:nvPr>
            <p:ph type="subTitle" idx="1"/>
          </p:nvPr>
        </p:nvSpPr>
        <p:spPr>
          <a:xfrm>
            <a:off x="2669031" y="1419404"/>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lt1"/>
                </a:solidFill>
                <a:latin typeface="Krona One"/>
                <a:ea typeface="Krona One"/>
                <a:cs typeface="Krona One"/>
                <a:sym typeface="Krona One"/>
              </a:defRPr>
            </a:lvl1pPr>
            <a:lvl2pPr lvl="1" rtl="0">
              <a:lnSpc>
                <a:spcPct val="100000"/>
              </a:lnSpc>
              <a:spcBef>
                <a:spcPts val="0"/>
              </a:spcBef>
              <a:spcAft>
                <a:spcPts val="0"/>
              </a:spcAft>
              <a:buNone/>
              <a:defRPr>
                <a:solidFill>
                  <a:schemeClr val="lt1"/>
                </a:solidFill>
                <a:latin typeface="Krona One"/>
                <a:ea typeface="Krona One"/>
                <a:cs typeface="Krona One"/>
                <a:sym typeface="Krona One"/>
              </a:defRPr>
            </a:lvl2pPr>
            <a:lvl3pPr lvl="2" rtl="0">
              <a:lnSpc>
                <a:spcPct val="100000"/>
              </a:lnSpc>
              <a:spcBef>
                <a:spcPts val="0"/>
              </a:spcBef>
              <a:spcAft>
                <a:spcPts val="0"/>
              </a:spcAft>
              <a:buNone/>
              <a:defRPr>
                <a:solidFill>
                  <a:schemeClr val="lt1"/>
                </a:solidFill>
                <a:latin typeface="Krona One"/>
                <a:ea typeface="Krona One"/>
                <a:cs typeface="Krona One"/>
                <a:sym typeface="Krona One"/>
              </a:defRPr>
            </a:lvl3pPr>
            <a:lvl4pPr lvl="3" rtl="0">
              <a:lnSpc>
                <a:spcPct val="100000"/>
              </a:lnSpc>
              <a:spcBef>
                <a:spcPts val="0"/>
              </a:spcBef>
              <a:spcAft>
                <a:spcPts val="0"/>
              </a:spcAft>
              <a:buNone/>
              <a:defRPr>
                <a:solidFill>
                  <a:schemeClr val="lt1"/>
                </a:solidFill>
                <a:latin typeface="Krona One"/>
                <a:ea typeface="Krona One"/>
                <a:cs typeface="Krona One"/>
                <a:sym typeface="Krona One"/>
              </a:defRPr>
            </a:lvl4pPr>
            <a:lvl5pPr lvl="4" rtl="0">
              <a:lnSpc>
                <a:spcPct val="100000"/>
              </a:lnSpc>
              <a:spcBef>
                <a:spcPts val="0"/>
              </a:spcBef>
              <a:spcAft>
                <a:spcPts val="0"/>
              </a:spcAft>
              <a:buNone/>
              <a:defRPr>
                <a:solidFill>
                  <a:schemeClr val="lt1"/>
                </a:solidFill>
                <a:latin typeface="Krona One"/>
                <a:ea typeface="Krona One"/>
                <a:cs typeface="Krona One"/>
                <a:sym typeface="Krona One"/>
              </a:defRPr>
            </a:lvl5pPr>
            <a:lvl6pPr lvl="5" rtl="0">
              <a:lnSpc>
                <a:spcPct val="100000"/>
              </a:lnSpc>
              <a:spcBef>
                <a:spcPts val="0"/>
              </a:spcBef>
              <a:spcAft>
                <a:spcPts val="0"/>
              </a:spcAft>
              <a:buNone/>
              <a:defRPr>
                <a:solidFill>
                  <a:schemeClr val="lt1"/>
                </a:solidFill>
                <a:latin typeface="Krona One"/>
                <a:ea typeface="Krona One"/>
                <a:cs typeface="Krona One"/>
                <a:sym typeface="Krona One"/>
              </a:defRPr>
            </a:lvl6pPr>
            <a:lvl7pPr lvl="6" rtl="0">
              <a:lnSpc>
                <a:spcPct val="100000"/>
              </a:lnSpc>
              <a:spcBef>
                <a:spcPts val="0"/>
              </a:spcBef>
              <a:spcAft>
                <a:spcPts val="0"/>
              </a:spcAft>
              <a:buNone/>
              <a:defRPr>
                <a:solidFill>
                  <a:schemeClr val="lt1"/>
                </a:solidFill>
                <a:latin typeface="Krona One"/>
                <a:ea typeface="Krona One"/>
                <a:cs typeface="Krona One"/>
                <a:sym typeface="Krona One"/>
              </a:defRPr>
            </a:lvl7pPr>
            <a:lvl8pPr lvl="7" rtl="0">
              <a:lnSpc>
                <a:spcPct val="100000"/>
              </a:lnSpc>
              <a:spcBef>
                <a:spcPts val="0"/>
              </a:spcBef>
              <a:spcAft>
                <a:spcPts val="0"/>
              </a:spcAft>
              <a:buNone/>
              <a:defRPr>
                <a:solidFill>
                  <a:schemeClr val="lt1"/>
                </a:solidFill>
                <a:latin typeface="Krona One"/>
                <a:ea typeface="Krona One"/>
                <a:cs typeface="Krona One"/>
                <a:sym typeface="Krona One"/>
              </a:defRPr>
            </a:lvl8pPr>
            <a:lvl9pPr lvl="8" rtl="0">
              <a:lnSpc>
                <a:spcPct val="100000"/>
              </a:lnSpc>
              <a:spcBef>
                <a:spcPts val="0"/>
              </a:spcBef>
              <a:spcAft>
                <a:spcPts val="0"/>
              </a:spcAft>
              <a:buNone/>
              <a:defRPr>
                <a:solidFill>
                  <a:schemeClr val="lt1"/>
                </a:solidFill>
                <a:latin typeface="Krona One"/>
                <a:ea typeface="Krona One"/>
                <a:cs typeface="Krona One"/>
                <a:sym typeface="Krona One"/>
              </a:defRPr>
            </a:lvl9pPr>
          </a:lstStyle>
          <a:p>
            <a:endParaRPr/>
          </a:p>
        </p:txBody>
      </p:sp>
      <p:sp>
        <p:nvSpPr>
          <p:cNvPr id="493" name="Google Shape;493;p20"/>
          <p:cNvSpPr txBox="1">
            <a:spLocks noGrp="1"/>
          </p:cNvSpPr>
          <p:nvPr>
            <p:ph type="subTitle" idx="2"/>
          </p:nvPr>
        </p:nvSpPr>
        <p:spPr>
          <a:xfrm>
            <a:off x="6240931" y="1419404"/>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lt1"/>
                </a:solidFill>
                <a:latin typeface="Krona One"/>
                <a:ea typeface="Krona One"/>
                <a:cs typeface="Krona One"/>
                <a:sym typeface="Krona One"/>
              </a:defRPr>
            </a:lvl1pPr>
            <a:lvl2pPr lvl="1" rtl="0">
              <a:lnSpc>
                <a:spcPct val="100000"/>
              </a:lnSpc>
              <a:spcBef>
                <a:spcPts val="0"/>
              </a:spcBef>
              <a:spcAft>
                <a:spcPts val="0"/>
              </a:spcAft>
              <a:buNone/>
              <a:defRPr>
                <a:solidFill>
                  <a:schemeClr val="lt1"/>
                </a:solidFill>
                <a:latin typeface="Krona One"/>
                <a:ea typeface="Krona One"/>
                <a:cs typeface="Krona One"/>
                <a:sym typeface="Krona One"/>
              </a:defRPr>
            </a:lvl2pPr>
            <a:lvl3pPr lvl="2" rtl="0">
              <a:lnSpc>
                <a:spcPct val="100000"/>
              </a:lnSpc>
              <a:spcBef>
                <a:spcPts val="0"/>
              </a:spcBef>
              <a:spcAft>
                <a:spcPts val="0"/>
              </a:spcAft>
              <a:buNone/>
              <a:defRPr>
                <a:solidFill>
                  <a:schemeClr val="lt1"/>
                </a:solidFill>
                <a:latin typeface="Krona One"/>
                <a:ea typeface="Krona One"/>
                <a:cs typeface="Krona One"/>
                <a:sym typeface="Krona One"/>
              </a:defRPr>
            </a:lvl3pPr>
            <a:lvl4pPr lvl="3" rtl="0">
              <a:lnSpc>
                <a:spcPct val="100000"/>
              </a:lnSpc>
              <a:spcBef>
                <a:spcPts val="0"/>
              </a:spcBef>
              <a:spcAft>
                <a:spcPts val="0"/>
              </a:spcAft>
              <a:buNone/>
              <a:defRPr>
                <a:solidFill>
                  <a:schemeClr val="lt1"/>
                </a:solidFill>
                <a:latin typeface="Krona One"/>
                <a:ea typeface="Krona One"/>
                <a:cs typeface="Krona One"/>
                <a:sym typeface="Krona One"/>
              </a:defRPr>
            </a:lvl4pPr>
            <a:lvl5pPr lvl="4" rtl="0">
              <a:lnSpc>
                <a:spcPct val="100000"/>
              </a:lnSpc>
              <a:spcBef>
                <a:spcPts val="0"/>
              </a:spcBef>
              <a:spcAft>
                <a:spcPts val="0"/>
              </a:spcAft>
              <a:buNone/>
              <a:defRPr>
                <a:solidFill>
                  <a:schemeClr val="lt1"/>
                </a:solidFill>
                <a:latin typeface="Krona One"/>
                <a:ea typeface="Krona One"/>
                <a:cs typeface="Krona One"/>
                <a:sym typeface="Krona One"/>
              </a:defRPr>
            </a:lvl5pPr>
            <a:lvl6pPr lvl="5" rtl="0">
              <a:lnSpc>
                <a:spcPct val="100000"/>
              </a:lnSpc>
              <a:spcBef>
                <a:spcPts val="0"/>
              </a:spcBef>
              <a:spcAft>
                <a:spcPts val="0"/>
              </a:spcAft>
              <a:buNone/>
              <a:defRPr>
                <a:solidFill>
                  <a:schemeClr val="lt1"/>
                </a:solidFill>
                <a:latin typeface="Krona One"/>
                <a:ea typeface="Krona One"/>
                <a:cs typeface="Krona One"/>
                <a:sym typeface="Krona One"/>
              </a:defRPr>
            </a:lvl6pPr>
            <a:lvl7pPr lvl="6" rtl="0">
              <a:lnSpc>
                <a:spcPct val="100000"/>
              </a:lnSpc>
              <a:spcBef>
                <a:spcPts val="0"/>
              </a:spcBef>
              <a:spcAft>
                <a:spcPts val="0"/>
              </a:spcAft>
              <a:buNone/>
              <a:defRPr>
                <a:solidFill>
                  <a:schemeClr val="lt1"/>
                </a:solidFill>
                <a:latin typeface="Krona One"/>
                <a:ea typeface="Krona One"/>
                <a:cs typeface="Krona One"/>
                <a:sym typeface="Krona One"/>
              </a:defRPr>
            </a:lvl7pPr>
            <a:lvl8pPr lvl="7" rtl="0">
              <a:lnSpc>
                <a:spcPct val="100000"/>
              </a:lnSpc>
              <a:spcBef>
                <a:spcPts val="0"/>
              </a:spcBef>
              <a:spcAft>
                <a:spcPts val="0"/>
              </a:spcAft>
              <a:buNone/>
              <a:defRPr>
                <a:solidFill>
                  <a:schemeClr val="lt1"/>
                </a:solidFill>
                <a:latin typeface="Krona One"/>
                <a:ea typeface="Krona One"/>
                <a:cs typeface="Krona One"/>
                <a:sym typeface="Krona One"/>
              </a:defRPr>
            </a:lvl8pPr>
            <a:lvl9pPr lvl="8" rtl="0">
              <a:lnSpc>
                <a:spcPct val="100000"/>
              </a:lnSpc>
              <a:spcBef>
                <a:spcPts val="0"/>
              </a:spcBef>
              <a:spcAft>
                <a:spcPts val="0"/>
              </a:spcAft>
              <a:buNone/>
              <a:defRPr>
                <a:solidFill>
                  <a:schemeClr val="lt1"/>
                </a:solidFill>
                <a:latin typeface="Krona One"/>
                <a:ea typeface="Krona One"/>
                <a:cs typeface="Krona One"/>
                <a:sym typeface="Krona One"/>
              </a:defRPr>
            </a:lvl9pPr>
          </a:lstStyle>
          <a:p>
            <a:endParaRPr/>
          </a:p>
        </p:txBody>
      </p:sp>
      <p:sp>
        <p:nvSpPr>
          <p:cNvPr id="494" name="Google Shape;494;p20"/>
          <p:cNvSpPr txBox="1">
            <a:spLocks noGrp="1"/>
          </p:cNvSpPr>
          <p:nvPr>
            <p:ph type="subTitle" idx="3"/>
          </p:nvPr>
        </p:nvSpPr>
        <p:spPr>
          <a:xfrm>
            <a:off x="1500077" y="2082239"/>
            <a:ext cx="2587800" cy="63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lt1"/>
                </a:solidFill>
              </a:defRPr>
            </a:lvl1pPr>
            <a:lvl2pPr lvl="1" rtl="0">
              <a:lnSpc>
                <a:spcPct val="100000"/>
              </a:lnSpc>
              <a:spcBef>
                <a:spcPts val="0"/>
              </a:spcBef>
              <a:spcAft>
                <a:spcPts val="0"/>
              </a:spcAft>
              <a:buNone/>
              <a:defRPr>
                <a:solidFill>
                  <a:schemeClr val="lt1"/>
                </a:solidFill>
              </a:defRPr>
            </a:lvl2pPr>
            <a:lvl3pPr lvl="2" rtl="0">
              <a:lnSpc>
                <a:spcPct val="100000"/>
              </a:lnSpc>
              <a:spcBef>
                <a:spcPts val="0"/>
              </a:spcBef>
              <a:spcAft>
                <a:spcPts val="0"/>
              </a:spcAft>
              <a:buNone/>
              <a:defRPr>
                <a:solidFill>
                  <a:schemeClr val="lt1"/>
                </a:solidFill>
              </a:defRPr>
            </a:lvl3pPr>
            <a:lvl4pPr lvl="3" rtl="0">
              <a:lnSpc>
                <a:spcPct val="100000"/>
              </a:lnSpc>
              <a:spcBef>
                <a:spcPts val="0"/>
              </a:spcBef>
              <a:spcAft>
                <a:spcPts val="0"/>
              </a:spcAft>
              <a:buNone/>
              <a:defRPr>
                <a:solidFill>
                  <a:schemeClr val="lt1"/>
                </a:solidFill>
              </a:defRPr>
            </a:lvl4pPr>
            <a:lvl5pPr lvl="4" rtl="0">
              <a:lnSpc>
                <a:spcPct val="100000"/>
              </a:lnSpc>
              <a:spcBef>
                <a:spcPts val="0"/>
              </a:spcBef>
              <a:spcAft>
                <a:spcPts val="0"/>
              </a:spcAft>
              <a:buNone/>
              <a:defRPr>
                <a:solidFill>
                  <a:schemeClr val="lt1"/>
                </a:solidFill>
              </a:defRPr>
            </a:lvl5pPr>
            <a:lvl6pPr lvl="5" rtl="0">
              <a:lnSpc>
                <a:spcPct val="100000"/>
              </a:lnSpc>
              <a:spcBef>
                <a:spcPts val="0"/>
              </a:spcBef>
              <a:spcAft>
                <a:spcPts val="0"/>
              </a:spcAft>
              <a:buNone/>
              <a:defRPr>
                <a:solidFill>
                  <a:schemeClr val="lt1"/>
                </a:solidFill>
              </a:defRPr>
            </a:lvl6pPr>
            <a:lvl7pPr lvl="6" rtl="0">
              <a:lnSpc>
                <a:spcPct val="100000"/>
              </a:lnSpc>
              <a:spcBef>
                <a:spcPts val="0"/>
              </a:spcBef>
              <a:spcAft>
                <a:spcPts val="0"/>
              </a:spcAft>
              <a:buNone/>
              <a:defRPr>
                <a:solidFill>
                  <a:schemeClr val="lt1"/>
                </a:solidFill>
              </a:defRPr>
            </a:lvl7pPr>
            <a:lvl8pPr lvl="7" rtl="0">
              <a:lnSpc>
                <a:spcPct val="100000"/>
              </a:lnSpc>
              <a:spcBef>
                <a:spcPts val="0"/>
              </a:spcBef>
              <a:spcAft>
                <a:spcPts val="0"/>
              </a:spcAft>
              <a:buNone/>
              <a:defRPr>
                <a:solidFill>
                  <a:schemeClr val="lt1"/>
                </a:solidFill>
              </a:defRPr>
            </a:lvl8pPr>
            <a:lvl9pPr lvl="8" rtl="0">
              <a:lnSpc>
                <a:spcPct val="100000"/>
              </a:lnSpc>
              <a:spcBef>
                <a:spcPts val="0"/>
              </a:spcBef>
              <a:spcAft>
                <a:spcPts val="0"/>
              </a:spcAft>
              <a:buNone/>
              <a:defRPr>
                <a:solidFill>
                  <a:schemeClr val="lt1"/>
                </a:solidFill>
              </a:defRPr>
            </a:lvl9pPr>
          </a:lstStyle>
          <a:p>
            <a:endParaRPr/>
          </a:p>
        </p:txBody>
      </p:sp>
      <p:sp>
        <p:nvSpPr>
          <p:cNvPr id="495" name="Google Shape;495;p20"/>
          <p:cNvSpPr txBox="1">
            <a:spLocks noGrp="1"/>
          </p:cNvSpPr>
          <p:nvPr>
            <p:ph type="subTitle" idx="4"/>
          </p:nvPr>
        </p:nvSpPr>
        <p:spPr>
          <a:xfrm>
            <a:off x="5072030" y="2084832"/>
            <a:ext cx="2587800" cy="63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lt1"/>
                </a:solidFill>
              </a:defRPr>
            </a:lvl1pPr>
            <a:lvl2pPr lvl="1" rtl="0">
              <a:lnSpc>
                <a:spcPct val="100000"/>
              </a:lnSpc>
              <a:spcBef>
                <a:spcPts val="0"/>
              </a:spcBef>
              <a:spcAft>
                <a:spcPts val="0"/>
              </a:spcAft>
              <a:buNone/>
              <a:defRPr>
                <a:solidFill>
                  <a:schemeClr val="lt1"/>
                </a:solidFill>
              </a:defRPr>
            </a:lvl2pPr>
            <a:lvl3pPr lvl="2" rtl="0">
              <a:lnSpc>
                <a:spcPct val="100000"/>
              </a:lnSpc>
              <a:spcBef>
                <a:spcPts val="0"/>
              </a:spcBef>
              <a:spcAft>
                <a:spcPts val="0"/>
              </a:spcAft>
              <a:buNone/>
              <a:defRPr>
                <a:solidFill>
                  <a:schemeClr val="lt1"/>
                </a:solidFill>
              </a:defRPr>
            </a:lvl3pPr>
            <a:lvl4pPr lvl="3" rtl="0">
              <a:lnSpc>
                <a:spcPct val="100000"/>
              </a:lnSpc>
              <a:spcBef>
                <a:spcPts val="0"/>
              </a:spcBef>
              <a:spcAft>
                <a:spcPts val="0"/>
              </a:spcAft>
              <a:buNone/>
              <a:defRPr>
                <a:solidFill>
                  <a:schemeClr val="lt1"/>
                </a:solidFill>
              </a:defRPr>
            </a:lvl4pPr>
            <a:lvl5pPr lvl="4" rtl="0">
              <a:lnSpc>
                <a:spcPct val="100000"/>
              </a:lnSpc>
              <a:spcBef>
                <a:spcPts val="0"/>
              </a:spcBef>
              <a:spcAft>
                <a:spcPts val="0"/>
              </a:spcAft>
              <a:buNone/>
              <a:defRPr>
                <a:solidFill>
                  <a:schemeClr val="lt1"/>
                </a:solidFill>
              </a:defRPr>
            </a:lvl5pPr>
            <a:lvl6pPr lvl="5" rtl="0">
              <a:lnSpc>
                <a:spcPct val="100000"/>
              </a:lnSpc>
              <a:spcBef>
                <a:spcPts val="0"/>
              </a:spcBef>
              <a:spcAft>
                <a:spcPts val="0"/>
              </a:spcAft>
              <a:buNone/>
              <a:defRPr>
                <a:solidFill>
                  <a:schemeClr val="lt1"/>
                </a:solidFill>
              </a:defRPr>
            </a:lvl6pPr>
            <a:lvl7pPr lvl="6" rtl="0">
              <a:lnSpc>
                <a:spcPct val="100000"/>
              </a:lnSpc>
              <a:spcBef>
                <a:spcPts val="0"/>
              </a:spcBef>
              <a:spcAft>
                <a:spcPts val="0"/>
              </a:spcAft>
              <a:buNone/>
              <a:defRPr>
                <a:solidFill>
                  <a:schemeClr val="lt1"/>
                </a:solidFill>
              </a:defRPr>
            </a:lvl7pPr>
            <a:lvl8pPr lvl="7" rtl="0">
              <a:lnSpc>
                <a:spcPct val="100000"/>
              </a:lnSpc>
              <a:spcBef>
                <a:spcPts val="0"/>
              </a:spcBef>
              <a:spcAft>
                <a:spcPts val="0"/>
              </a:spcAft>
              <a:buNone/>
              <a:defRPr>
                <a:solidFill>
                  <a:schemeClr val="lt1"/>
                </a:solidFill>
              </a:defRPr>
            </a:lvl8pPr>
            <a:lvl9pPr lvl="8" rtl="0">
              <a:lnSpc>
                <a:spcPct val="100000"/>
              </a:lnSpc>
              <a:spcBef>
                <a:spcPts val="0"/>
              </a:spcBef>
              <a:spcAft>
                <a:spcPts val="0"/>
              </a:spcAft>
              <a:buNone/>
              <a:defRPr>
                <a:solidFill>
                  <a:schemeClr val="lt1"/>
                </a:solidFill>
              </a:defRPr>
            </a:lvl9pPr>
          </a:lstStyle>
          <a:p>
            <a:endParaRPr/>
          </a:p>
        </p:txBody>
      </p:sp>
      <p:sp>
        <p:nvSpPr>
          <p:cNvPr id="496" name="Google Shape;496;p20"/>
          <p:cNvSpPr txBox="1">
            <a:spLocks noGrp="1"/>
          </p:cNvSpPr>
          <p:nvPr>
            <p:ph type="subTitle" idx="5"/>
          </p:nvPr>
        </p:nvSpPr>
        <p:spPr>
          <a:xfrm>
            <a:off x="2671996" y="3107210"/>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lt1"/>
                </a:solidFill>
                <a:latin typeface="Krona One"/>
                <a:ea typeface="Krona One"/>
                <a:cs typeface="Krona One"/>
                <a:sym typeface="Krona One"/>
              </a:defRPr>
            </a:lvl1pPr>
            <a:lvl2pPr lvl="1" rtl="0">
              <a:lnSpc>
                <a:spcPct val="100000"/>
              </a:lnSpc>
              <a:spcBef>
                <a:spcPts val="0"/>
              </a:spcBef>
              <a:spcAft>
                <a:spcPts val="0"/>
              </a:spcAft>
              <a:buNone/>
              <a:defRPr>
                <a:solidFill>
                  <a:schemeClr val="lt1"/>
                </a:solidFill>
                <a:latin typeface="Krona One"/>
                <a:ea typeface="Krona One"/>
                <a:cs typeface="Krona One"/>
                <a:sym typeface="Krona One"/>
              </a:defRPr>
            </a:lvl2pPr>
            <a:lvl3pPr lvl="2" rtl="0">
              <a:lnSpc>
                <a:spcPct val="100000"/>
              </a:lnSpc>
              <a:spcBef>
                <a:spcPts val="0"/>
              </a:spcBef>
              <a:spcAft>
                <a:spcPts val="0"/>
              </a:spcAft>
              <a:buNone/>
              <a:defRPr>
                <a:solidFill>
                  <a:schemeClr val="lt1"/>
                </a:solidFill>
                <a:latin typeface="Krona One"/>
                <a:ea typeface="Krona One"/>
                <a:cs typeface="Krona One"/>
                <a:sym typeface="Krona One"/>
              </a:defRPr>
            </a:lvl3pPr>
            <a:lvl4pPr lvl="3" rtl="0">
              <a:lnSpc>
                <a:spcPct val="100000"/>
              </a:lnSpc>
              <a:spcBef>
                <a:spcPts val="0"/>
              </a:spcBef>
              <a:spcAft>
                <a:spcPts val="0"/>
              </a:spcAft>
              <a:buNone/>
              <a:defRPr>
                <a:solidFill>
                  <a:schemeClr val="lt1"/>
                </a:solidFill>
                <a:latin typeface="Krona One"/>
                <a:ea typeface="Krona One"/>
                <a:cs typeface="Krona One"/>
                <a:sym typeface="Krona One"/>
              </a:defRPr>
            </a:lvl4pPr>
            <a:lvl5pPr lvl="4" rtl="0">
              <a:lnSpc>
                <a:spcPct val="100000"/>
              </a:lnSpc>
              <a:spcBef>
                <a:spcPts val="0"/>
              </a:spcBef>
              <a:spcAft>
                <a:spcPts val="0"/>
              </a:spcAft>
              <a:buNone/>
              <a:defRPr>
                <a:solidFill>
                  <a:schemeClr val="lt1"/>
                </a:solidFill>
                <a:latin typeface="Krona One"/>
                <a:ea typeface="Krona One"/>
                <a:cs typeface="Krona One"/>
                <a:sym typeface="Krona One"/>
              </a:defRPr>
            </a:lvl5pPr>
            <a:lvl6pPr lvl="5" rtl="0">
              <a:lnSpc>
                <a:spcPct val="100000"/>
              </a:lnSpc>
              <a:spcBef>
                <a:spcPts val="0"/>
              </a:spcBef>
              <a:spcAft>
                <a:spcPts val="0"/>
              </a:spcAft>
              <a:buNone/>
              <a:defRPr>
                <a:solidFill>
                  <a:schemeClr val="lt1"/>
                </a:solidFill>
                <a:latin typeface="Krona One"/>
                <a:ea typeface="Krona One"/>
                <a:cs typeface="Krona One"/>
                <a:sym typeface="Krona One"/>
              </a:defRPr>
            </a:lvl6pPr>
            <a:lvl7pPr lvl="6" rtl="0">
              <a:lnSpc>
                <a:spcPct val="100000"/>
              </a:lnSpc>
              <a:spcBef>
                <a:spcPts val="0"/>
              </a:spcBef>
              <a:spcAft>
                <a:spcPts val="0"/>
              </a:spcAft>
              <a:buNone/>
              <a:defRPr>
                <a:solidFill>
                  <a:schemeClr val="lt1"/>
                </a:solidFill>
                <a:latin typeface="Krona One"/>
                <a:ea typeface="Krona One"/>
                <a:cs typeface="Krona One"/>
                <a:sym typeface="Krona One"/>
              </a:defRPr>
            </a:lvl7pPr>
            <a:lvl8pPr lvl="7" rtl="0">
              <a:lnSpc>
                <a:spcPct val="100000"/>
              </a:lnSpc>
              <a:spcBef>
                <a:spcPts val="0"/>
              </a:spcBef>
              <a:spcAft>
                <a:spcPts val="0"/>
              </a:spcAft>
              <a:buNone/>
              <a:defRPr>
                <a:solidFill>
                  <a:schemeClr val="lt1"/>
                </a:solidFill>
                <a:latin typeface="Krona One"/>
                <a:ea typeface="Krona One"/>
                <a:cs typeface="Krona One"/>
                <a:sym typeface="Krona One"/>
              </a:defRPr>
            </a:lvl8pPr>
            <a:lvl9pPr lvl="8" rtl="0">
              <a:lnSpc>
                <a:spcPct val="100000"/>
              </a:lnSpc>
              <a:spcBef>
                <a:spcPts val="0"/>
              </a:spcBef>
              <a:spcAft>
                <a:spcPts val="0"/>
              </a:spcAft>
              <a:buNone/>
              <a:defRPr>
                <a:solidFill>
                  <a:schemeClr val="lt1"/>
                </a:solidFill>
                <a:latin typeface="Krona One"/>
                <a:ea typeface="Krona One"/>
                <a:cs typeface="Krona One"/>
                <a:sym typeface="Krona One"/>
              </a:defRPr>
            </a:lvl9pPr>
          </a:lstStyle>
          <a:p>
            <a:endParaRPr/>
          </a:p>
        </p:txBody>
      </p:sp>
      <p:sp>
        <p:nvSpPr>
          <p:cNvPr id="497" name="Google Shape;497;p20"/>
          <p:cNvSpPr txBox="1">
            <a:spLocks noGrp="1"/>
          </p:cNvSpPr>
          <p:nvPr>
            <p:ph type="subTitle" idx="6"/>
          </p:nvPr>
        </p:nvSpPr>
        <p:spPr>
          <a:xfrm>
            <a:off x="5072030" y="3749040"/>
            <a:ext cx="25878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lt1"/>
                </a:solidFill>
              </a:defRPr>
            </a:lvl1pPr>
            <a:lvl2pPr lvl="1" rtl="0">
              <a:lnSpc>
                <a:spcPct val="100000"/>
              </a:lnSpc>
              <a:spcBef>
                <a:spcPts val="0"/>
              </a:spcBef>
              <a:spcAft>
                <a:spcPts val="0"/>
              </a:spcAft>
              <a:buNone/>
              <a:defRPr>
                <a:solidFill>
                  <a:schemeClr val="lt1"/>
                </a:solidFill>
              </a:defRPr>
            </a:lvl2pPr>
            <a:lvl3pPr lvl="2" rtl="0">
              <a:lnSpc>
                <a:spcPct val="100000"/>
              </a:lnSpc>
              <a:spcBef>
                <a:spcPts val="0"/>
              </a:spcBef>
              <a:spcAft>
                <a:spcPts val="0"/>
              </a:spcAft>
              <a:buNone/>
              <a:defRPr>
                <a:solidFill>
                  <a:schemeClr val="lt1"/>
                </a:solidFill>
              </a:defRPr>
            </a:lvl3pPr>
            <a:lvl4pPr lvl="3" rtl="0">
              <a:lnSpc>
                <a:spcPct val="100000"/>
              </a:lnSpc>
              <a:spcBef>
                <a:spcPts val="0"/>
              </a:spcBef>
              <a:spcAft>
                <a:spcPts val="0"/>
              </a:spcAft>
              <a:buNone/>
              <a:defRPr>
                <a:solidFill>
                  <a:schemeClr val="lt1"/>
                </a:solidFill>
              </a:defRPr>
            </a:lvl4pPr>
            <a:lvl5pPr lvl="4" rtl="0">
              <a:lnSpc>
                <a:spcPct val="100000"/>
              </a:lnSpc>
              <a:spcBef>
                <a:spcPts val="0"/>
              </a:spcBef>
              <a:spcAft>
                <a:spcPts val="0"/>
              </a:spcAft>
              <a:buNone/>
              <a:defRPr>
                <a:solidFill>
                  <a:schemeClr val="lt1"/>
                </a:solidFill>
              </a:defRPr>
            </a:lvl5pPr>
            <a:lvl6pPr lvl="5" rtl="0">
              <a:lnSpc>
                <a:spcPct val="100000"/>
              </a:lnSpc>
              <a:spcBef>
                <a:spcPts val="0"/>
              </a:spcBef>
              <a:spcAft>
                <a:spcPts val="0"/>
              </a:spcAft>
              <a:buNone/>
              <a:defRPr>
                <a:solidFill>
                  <a:schemeClr val="lt1"/>
                </a:solidFill>
              </a:defRPr>
            </a:lvl6pPr>
            <a:lvl7pPr lvl="6" rtl="0">
              <a:lnSpc>
                <a:spcPct val="100000"/>
              </a:lnSpc>
              <a:spcBef>
                <a:spcPts val="0"/>
              </a:spcBef>
              <a:spcAft>
                <a:spcPts val="0"/>
              </a:spcAft>
              <a:buNone/>
              <a:defRPr>
                <a:solidFill>
                  <a:schemeClr val="lt1"/>
                </a:solidFill>
              </a:defRPr>
            </a:lvl7pPr>
            <a:lvl8pPr lvl="7" rtl="0">
              <a:lnSpc>
                <a:spcPct val="100000"/>
              </a:lnSpc>
              <a:spcBef>
                <a:spcPts val="0"/>
              </a:spcBef>
              <a:spcAft>
                <a:spcPts val="0"/>
              </a:spcAft>
              <a:buNone/>
              <a:defRPr>
                <a:solidFill>
                  <a:schemeClr val="lt1"/>
                </a:solidFill>
              </a:defRPr>
            </a:lvl8pPr>
            <a:lvl9pPr lvl="8" rtl="0">
              <a:lnSpc>
                <a:spcPct val="100000"/>
              </a:lnSpc>
              <a:spcBef>
                <a:spcPts val="0"/>
              </a:spcBef>
              <a:spcAft>
                <a:spcPts val="0"/>
              </a:spcAft>
              <a:buNone/>
              <a:defRPr>
                <a:solidFill>
                  <a:schemeClr val="lt1"/>
                </a:solidFill>
              </a:defRPr>
            </a:lvl9pPr>
          </a:lstStyle>
          <a:p>
            <a:endParaRPr/>
          </a:p>
        </p:txBody>
      </p:sp>
      <p:sp>
        <p:nvSpPr>
          <p:cNvPr id="498" name="Google Shape;498;p20"/>
          <p:cNvSpPr txBox="1">
            <a:spLocks noGrp="1"/>
          </p:cNvSpPr>
          <p:nvPr>
            <p:ph type="subTitle" idx="7"/>
          </p:nvPr>
        </p:nvSpPr>
        <p:spPr>
          <a:xfrm>
            <a:off x="1500077" y="3752989"/>
            <a:ext cx="25878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lt1"/>
                </a:solidFill>
              </a:defRPr>
            </a:lvl1pPr>
            <a:lvl2pPr lvl="1" rtl="0">
              <a:lnSpc>
                <a:spcPct val="100000"/>
              </a:lnSpc>
              <a:spcBef>
                <a:spcPts val="0"/>
              </a:spcBef>
              <a:spcAft>
                <a:spcPts val="0"/>
              </a:spcAft>
              <a:buNone/>
              <a:defRPr>
                <a:solidFill>
                  <a:schemeClr val="lt1"/>
                </a:solidFill>
              </a:defRPr>
            </a:lvl2pPr>
            <a:lvl3pPr lvl="2" rtl="0">
              <a:lnSpc>
                <a:spcPct val="100000"/>
              </a:lnSpc>
              <a:spcBef>
                <a:spcPts val="0"/>
              </a:spcBef>
              <a:spcAft>
                <a:spcPts val="0"/>
              </a:spcAft>
              <a:buNone/>
              <a:defRPr>
                <a:solidFill>
                  <a:schemeClr val="lt1"/>
                </a:solidFill>
              </a:defRPr>
            </a:lvl3pPr>
            <a:lvl4pPr lvl="3" rtl="0">
              <a:lnSpc>
                <a:spcPct val="100000"/>
              </a:lnSpc>
              <a:spcBef>
                <a:spcPts val="0"/>
              </a:spcBef>
              <a:spcAft>
                <a:spcPts val="0"/>
              </a:spcAft>
              <a:buNone/>
              <a:defRPr>
                <a:solidFill>
                  <a:schemeClr val="lt1"/>
                </a:solidFill>
              </a:defRPr>
            </a:lvl4pPr>
            <a:lvl5pPr lvl="4" rtl="0">
              <a:lnSpc>
                <a:spcPct val="100000"/>
              </a:lnSpc>
              <a:spcBef>
                <a:spcPts val="0"/>
              </a:spcBef>
              <a:spcAft>
                <a:spcPts val="0"/>
              </a:spcAft>
              <a:buNone/>
              <a:defRPr>
                <a:solidFill>
                  <a:schemeClr val="lt1"/>
                </a:solidFill>
              </a:defRPr>
            </a:lvl5pPr>
            <a:lvl6pPr lvl="5" rtl="0">
              <a:lnSpc>
                <a:spcPct val="100000"/>
              </a:lnSpc>
              <a:spcBef>
                <a:spcPts val="0"/>
              </a:spcBef>
              <a:spcAft>
                <a:spcPts val="0"/>
              </a:spcAft>
              <a:buNone/>
              <a:defRPr>
                <a:solidFill>
                  <a:schemeClr val="lt1"/>
                </a:solidFill>
              </a:defRPr>
            </a:lvl6pPr>
            <a:lvl7pPr lvl="6" rtl="0">
              <a:lnSpc>
                <a:spcPct val="100000"/>
              </a:lnSpc>
              <a:spcBef>
                <a:spcPts val="0"/>
              </a:spcBef>
              <a:spcAft>
                <a:spcPts val="0"/>
              </a:spcAft>
              <a:buNone/>
              <a:defRPr>
                <a:solidFill>
                  <a:schemeClr val="lt1"/>
                </a:solidFill>
              </a:defRPr>
            </a:lvl7pPr>
            <a:lvl8pPr lvl="7" rtl="0">
              <a:lnSpc>
                <a:spcPct val="100000"/>
              </a:lnSpc>
              <a:spcBef>
                <a:spcPts val="0"/>
              </a:spcBef>
              <a:spcAft>
                <a:spcPts val="0"/>
              </a:spcAft>
              <a:buNone/>
              <a:defRPr>
                <a:solidFill>
                  <a:schemeClr val="lt1"/>
                </a:solidFill>
              </a:defRPr>
            </a:lvl8pPr>
            <a:lvl9pPr lvl="8" rtl="0">
              <a:lnSpc>
                <a:spcPct val="100000"/>
              </a:lnSpc>
              <a:spcBef>
                <a:spcPts val="0"/>
              </a:spcBef>
              <a:spcAft>
                <a:spcPts val="0"/>
              </a:spcAft>
              <a:buNone/>
              <a:defRPr>
                <a:solidFill>
                  <a:schemeClr val="lt1"/>
                </a:solidFill>
              </a:defRPr>
            </a:lvl9pPr>
          </a:lstStyle>
          <a:p>
            <a:endParaRPr/>
          </a:p>
        </p:txBody>
      </p:sp>
      <p:sp>
        <p:nvSpPr>
          <p:cNvPr id="499" name="Google Shape;499;p20"/>
          <p:cNvSpPr txBox="1">
            <a:spLocks noGrp="1"/>
          </p:cNvSpPr>
          <p:nvPr>
            <p:ph type="subTitle" idx="8"/>
          </p:nvPr>
        </p:nvSpPr>
        <p:spPr>
          <a:xfrm>
            <a:off x="6244953" y="3107210"/>
            <a:ext cx="14172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lt1"/>
                </a:solidFill>
                <a:latin typeface="Krona One"/>
                <a:ea typeface="Krona One"/>
                <a:cs typeface="Krona One"/>
                <a:sym typeface="Krona One"/>
              </a:defRPr>
            </a:lvl1pPr>
            <a:lvl2pPr lvl="1" rtl="0">
              <a:lnSpc>
                <a:spcPct val="100000"/>
              </a:lnSpc>
              <a:spcBef>
                <a:spcPts val="0"/>
              </a:spcBef>
              <a:spcAft>
                <a:spcPts val="0"/>
              </a:spcAft>
              <a:buNone/>
              <a:defRPr>
                <a:solidFill>
                  <a:schemeClr val="lt1"/>
                </a:solidFill>
                <a:latin typeface="Krona One"/>
                <a:ea typeface="Krona One"/>
                <a:cs typeface="Krona One"/>
                <a:sym typeface="Krona One"/>
              </a:defRPr>
            </a:lvl2pPr>
            <a:lvl3pPr lvl="2" rtl="0">
              <a:lnSpc>
                <a:spcPct val="100000"/>
              </a:lnSpc>
              <a:spcBef>
                <a:spcPts val="0"/>
              </a:spcBef>
              <a:spcAft>
                <a:spcPts val="0"/>
              </a:spcAft>
              <a:buNone/>
              <a:defRPr>
                <a:solidFill>
                  <a:schemeClr val="lt1"/>
                </a:solidFill>
                <a:latin typeface="Krona One"/>
                <a:ea typeface="Krona One"/>
                <a:cs typeface="Krona One"/>
                <a:sym typeface="Krona One"/>
              </a:defRPr>
            </a:lvl3pPr>
            <a:lvl4pPr lvl="3" rtl="0">
              <a:lnSpc>
                <a:spcPct val="100000"/>
              </a:lnSpc>
              <a:spcBef>
                <a:spcPts val="0"/>
              </a:spcBef>
              <a:spcAft>
                <a:spcPts val="0"/>
              </a:spcAft>
              <a:buNone/>
              <a:defRPr>
                <a:solidFill>
                  <a:schemeClr val="lt1"/>
                </a:solidFill>
                <a:latin typeface="Krona One"/>
                <a:ea typeface="Krona One"/>
                <a:cs typeface="Krona One"/>
                <a:sym typeface="Krona One"/>
              </a:defRPr>
            </a:lvl4pPr>
            <a:lvl5pPr lvl="4" rtl="0">
              <a:lnSpc>
                <a:spcPct val="100000"/>
              </a:lnSpc>
              <a:spcBef>
                <a:spcPts val="0"/>
              </a:spcBef>
              <a:spcAft>
                <a:spcPts val="0"/>
              </a:spcAft>
              <a:buNone/>
              <a:defRPr>
                <a:solidFill>
                  <a:schemeClr val="lt1"/>
                </a:solidFill>
                <a:latin typeface="Krona One"/>
                <a:ea typeface="Krona One"/>
                <a:cs typeface="Krona One"/>
                <a:sym typeface="Krona One"/>
              </a:defRPr>
            </a:lvl5pPr>
            <a:lvl6pPr lvl="5" rtl="0">
              <a:lnSpc>
                <a:spcPct val="100000"/>
              </a:lnSpc>
              <a:spcBef>
                <a:spcPts val="0"/>
              </a:spcBef>
              <a:spcAft>
                <a:spcPts val="0"/>
              </a:spcAft>
              <a:buNone/>
              <a:defRPr>
                <a:solidFill>
                  <a:schemeClr val="lt1"/>
                </a:solidFill>
                <a:latin typeface="Krona One"/>
                <a:ea typeface="Krona One"/>
                <a:cs typeface="Krona One"/>
                <a:sym typeface="Krona One"/>
              </a:defRPr>
            </a:lvl6pPr>
            <a:lvl7pPr lvl="6" rtl="0">
              <a:lnSpc>
                <a:spcPct val="100000"/>
              </a:lnSpc>
              <a:spcBef>
                <a:spcPts val="0"/>
              </a:spcBef>
              <a:spcAft>
                <a:spcPts val="0"/>
              </a:spcAft>
              <a:buNone/>
              <a:defRPr>
                <a:solidFill>
                  <a:schemeClr val="lt1"/>
                </a:solidFill>
                <a:latin typeface="Krona One"/>
                <a:ea typeface="Krona One"/>
                <a:cs typeface="Krona One"/>
                <a:sym typeface="Krona One"/>
              </a:defRPr>
            </a:lvl7pPr>
            <a:lvl8pPr lvl="7" rtl="0">
              <a:lnSpc>
                <a:spcPct val="100000"/>
              </a:lnSpc>
              <a:spcBef>
                <a:spcPts val="0"/>
              </a:spcBef>
              <a:spcAft>
                <a:spcPts val="0"/>
              </a:spcAft>
              <a:buNone/>
              <a:defRPr>
                <a:solidFill>
                  <a:schemeClr val="lt1"/>
                </a:solidFill>
                <a:latin typeface="Krona One"/>
                <a:ea typeface="Krona One"/>
                <a:cs typeface="Krona One"/>
                <a:sym typeface="Krona One"/>
              </a:defRPr>
            </a:lvl8pPr>
            <a:lvl9pPr lvl="8" rtl="0">
              <a:lnSpc>
                <a:spcPct val="100000"/>
              </a:lnSpc>
              <a:spcBef>
                <a:spcPts val="0"/>
              </a:spcBef>
              <a:spcAft>
                <a:spcPts val="0"/>
              </a:spcAft>
              <a:buNone/>
              <a:defRPr>
                <a:solidFill>
                  <a:schemeClr val="lt1"/>
                </a:solidFill>
                <a:latin typeface="Krona One"/>
                <a:ea typeface="Krona One"/>
                <a:cs typeface="Krona One"/>
                <a:sym typeface="Krona One"/>
              </a:defRPr>
            </a:lvl9pPr>
          </a:lstStyle>
          <a:p>
            <a:endParaRPr/>
          </a:p>
        </p:txBody>
      </p:sp>
      <p:grpSp>
        <p:nvGrpSpPr>
          <p:cNvPr id="500" name="Google Shape;500;p20"/>
          <p:cNvGrpSpPr/>
          <p:nvPr/>
        </p:nvGrpSpPr>
        <p:grpSpPr>
          <a:xfrm rot="-748857">
            <a:off x="7169336" y="3604972"/>
            <a:ext cx="2411057" cy="1590264"/>
            <a:chOff x="7513054" y="3864348"/>
            <a:chExt cx="2411225" cy="1590375"/>
          </a:xfrm>
        </p:grpSpPr>
        <p:sp>
          <p:nvSpPr>
            <p:cNvPr id="501" name="Google Shape;501;p20"/>
            <p:cNvSpPr/>
            <p:nvPr/>
          </p:nvSpPr>
          <p:spPr>
            <a:xfrm rot="-1800015">
              <a:off x="7532258" y="4844220"/>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rot="-1800015">
              <a:off x="8828083" y="4109145"/>
              <a:ext cx="1076992" cy="365707"/>
            </a:xfrm>
            <a:prstGeom prst="rect">
              <a:avLst/>
            </a:prstGeom>
            <a:solidFill>
              <a:srgbClr val="FFFFF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20"/>
          <p:cNvSpPr txBox="1">
            <a:spLocks noGrp="1"/>
          </p:cNvSpPr>
          <p:nvPr>
            <p:ph type="title" hasCustomPrompt="1"/>
          </p:nvPr>
        </p:nvSpPr>
        <p:spPr>
          <a:xfrm>
            <a:off x="1495488" y="14194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04" name="Google Shape;504;p20"/>
          <p:cNvSpPr txBox="1">
            <a:spLocks noGrp="1"/>
          </p:cNvSpPr>
          <p:nvPr>
            <p:ph type="title" idx="9" hasCustomPrompt="1"/>
          </p:nvPr>
        </p:nvSpPr>
        <p:spPr>
          <a:xfrm>
            <a:off x="1495488" y="31072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05" name="Google Shape;505;p20"/>
          <p:cNvSpPr txBox="1">
            <a:spLocks noGrp="1"/>
          </p:cNvSpPr>
          <p:nvPr>
            <p:ph type="title" idx="13" hasCustomPrompt="1"/>
          </p:nvPr>
        </p:nvSpPr>
        <p:spPr>
          <a:xfrm>
            <a:off x="5069200" y="14194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06" name="Google Shape;506;p20"/>
          <p:cNvSpPr txBox="1">
            <a:spLocks noGrp="1"/>
          </p:cNvSpPr>
          <p:nvPr>
            <p:ph type="title" idx="14" hasCustomPrompt="1"/>
          </p:nvPr>
        </p:nvSpPr>
        <p:spPr>
          <a:xfrm>
            <a:off x="5069200" y="3107200"/>
            <a:ext cx="1104900" cy="65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07" name="Google Shape;507;p20"/>
          <p:cNvSpPr txBox="1">
            <a:spLocks noGrp="1"/>
          </p:cNvSpPr>
          <p:nvPr>
            <p:ph type="title" idx="15"/>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BLANK_1_1_1_1_1_2">
    <p:spTree>
      <p:nvGrpSpPr>
        <p:cNvPr id="1" name="Shape 531"/>
        <p:cNvGrpSpPr/>
        <p:nvPr/>
      </p:nvGrpSpPr>
      <p:grpSpPr>
        <a:xfrm>
          <a:off x="0" y="0"/>
          <a:ext cx="0" cy="0"/>
          <a:chOff x="0" y="0"/>
          <a:chExt cx="0" cy="0"/>
        </a:xfrm>
      </p:grpSpPr>
      <p:sp>
        <p:nvSpPr>
          <p:cNvPr id="532" name="Google Shape;532;p25"/>
          <p:cNvSpPr/>
          <p:nvPr/>
        </p:nvSpPr>
        <p:spPr>
          <a:xfrm rot="3327516" flipH="1">
            <a:off x="5667607" y="-1414902"/>
            <a:ext cx="8724844" cy="3908818"/>
          </a:xfrm>
          <a:prstGeom prst="ellipse">
            <a:avLst/>
          </a:prstGeom>
          <a:solidFill>
            <a:schemeClr val="accent4">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713218" y="4697175"/>
            <a:ext cx="3557100" cy="1844100"/>
          </a:xfrm>
          <a:prstGeom prst="ellipse">
            <a:avLst/>
          </a:prstGeom>
          <a:solidFill>
            <a:schemeClr val="accent4">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4873514" y="4697175"/>
            <a:ext cx="3557100" cy="1844100"/>
          </a:xfrm>
          <a:prstGeom prst="ellipse">
            <a:avLst/>
          </a:prstGeom>
          <a:solidFill>
            <a:schemeClr val="accent4">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BLANK_1_1_1_1_1_1_1">
    <p:spTree>
      <p:nvGrpSpPr>
        <p:cNvPr id="1" name="Shape 549"/>
        <p:cNvGrpSpPr/>
        <p:nvPr/>
      </p:nvGrpSpPr>
      <p:grpSpPr>
        <a:xfrm>
          <a:off x="0" y="0"/>
          <a:ext cx="0" cy="0"/>
          <a:chOff x="0" y="0"/>
          <a:chExt cx="0" cy="0"/>
        </a:xfrm>
      </p:grpSpPr>
      <p:sp>
        <p:nvSpPr>
          <p:cNvPr id="550" name="Google Shape;550;p28"/>
          <p:cNvSpPr/>
          <p:nvPr/>
        </p:nvSpPr>
        <p:spPr>
          <a:xfrm>
            <a:off x="-38100" y="0"/>
            <a:ext cx="9220200" cy="131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0" y="387100"/>
            <a:ext cx="9898655" cy="1084938"/>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chemeClr val="accent5">
              <a:alpha val="407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28"/>
          <p:cNvGrpSpPr/>
          <p:nvPr/>
        </p:nvGrpSpPr>
        <p:grpSpPr>
          <a:xfrm>
            <a:off x="4330675" y="950122"/>
            <a:ext cx="1020000" cy="753600"/>
            <a:chOff x="4330675" y="950122"/>
            <a:chExt cx="1020000" cy="753600"/>
          </a:xfrm>
        </p:grpSpPr>
        <p:sp>
          <p:nvSpPr>
            <p:cNvPr id="553" name="Google Shape;553;p28"/>
            <p:cNvSpPr/>
            <p:nvPr/>
          </p:nvSpPr>
          <p:spPr>
            <a:xfrm rot="5400000">
              <a:off x="4463875" y="816922"/>
              <a:ext cx="753600" cy="1020000"/>
            </a:xfrm>
            <a:prstGeom prst="pie">
              <a:avLst>
                <a:gd name="adj1" fmla="val 5366625"/>
                <a:gd name="adj2" fmla="val 16232262"/>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554" name="Google Shape;554;p28"/>
            <p:cNvSpPr/>
            <p:nvPr/>
          </p:nvSpPr>
          <p:spPr>
            <a:xfrm rot="5400000">
              <a:off x="4545875" y="869375"/>
              <a:ext cx="588300" cy="883200"/>
            </a:xfrm>
            <a:prstGeom prst="pie">
              <a:avLst>
                <a:gd name="adj1" fmla="val 5366625"/>
                <a:gd name="adj2" fmla="val 162266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555" name="Google Shape;555;p28"/>
          <p:cNvSpPr/>
          <p:nvPr/>
        </p:nvSpPr>
        <p:spPr>
          <a:xfrm>
            <a:off x="-38100" y="1311600"/>
            <a:ext cx="9220200" cy="3840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28"/>
          <p:cNvGrpSpPr/>
          <p:nvPr/>
        </p:nvGrpSpPr>
        <p:grpSpPr>
          <a:xfrm>
            <a:off x="3572234" y="1304769"/>
            <a:ext cx="5009553" cy="3840746"/>
            <a:chOff x="3647700" y="1418025"/>
            <a:chExt cx="3459875" cy="3042175"/>
          </a:xfrm>
        </p:grpSpPr>
        <p:sp>
          <p:nvSpPr>
            <p:cNvPr id="557" name="Google Shape;557;p28"/>
            <p:cNvSpPr/>
            <p:nvPr/>
          </p:nvSpPr>
          <p:spPr>
            <a:xfrm>
              <a:off x="3647700" y="1418025"/>
              <a:ext cx="3459875" cy="3042175"/>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a:off x="4342375" y="1462500"/>
              <a:ext cx="49000" cy="42250"/>
            </a:xfrm>
            <a:custGeom>
              <a:avLst/>
              <a:gdLst/>
              <a:ahLst/>
              <a:cxnLst/>
              <a:rect l="l" t="t" r="r" b="b"/>
              <a:pathLst>
                <a:path w="1960" h="1690" extrusionOk="0">
                  <a:moveTo>
                    <a:pt x="1780" y="0"/>
                  </a:moveTo>
                  <a:lnTo>
                    <a:pt x="1780" y="0"/>
                  </a:lnTo>
                  <a:cubicBezTo>
                    <a:pt x="1780" y="0"/>
                    <a:pt x="1487" y="0"/>
                    <a:pt x="1127" y="91"/>
                  </a:cubicBezTo>
                  <a:cubicBezTo>
                    <a:pt x="924" y="181"/>
                    <a:pt x="744" y="293"/>
                    <a:pt x="564" y="383"/>
                  </a:cubicBezTo>
                  <a:cubicBezTo>
                    <a:pt x="744" y="293"/>
                    <a:pt x="924" y="181"/>
                    <a:pt x="1127" y="181"/>
                  </a:cubicBezTo>
                  <a:cubicBezTo>
                    <a:pt x="1487" y="91"/>
                    <a:pt x="1780" y="0"/>
                    <a:pt x="1780" y="0"/>
                  </a:cubicBezTo>
                  <a:close/>
                  <a:moveTo>
                    <a:pt x="564" y="383"/>
                  </a:moveTo>
                  <a:cubicBezTo>
                    <a:pt x="361" y="383"/>
                    <a:pt x="271" y="473"/>
                    <a:pt x="181" y="563"/>
                  </a:cubicBezTo>
                  <a:cubicBezTo>
                    <a:pt x="271" y="473"/>
                    <a:pt x="474" y="473"/>
                    <a:pt x="564" y="383"/>
                  </a:cubicBezTo>
                  <a:close/>
                  <a:moveTo>
                    <a:pt x="181" y="563"/>
                  </a:moveTo>
                  <a:cubicBezTo>
                    <a:pt x="91" y="653"/>
                    <a:pt x="1" y="744"/>
                    <a:pt x="91" y="946"/>
                  </a:cubicBezTo>
                  <a:cubicBezTo>
                    <a:pt x="91" y="744"/>
                    <a:pt x="91" y="653"/>
                    <a:pt x="181" y="563"/>
                  </a:cubicBezTo>
                  <a:close/>
                  <a:moveTo>
                    <a:pt x="92" y="948"/>
                  </a:moveTo>
                  <a:lnTo>
                    <a:pt x="92" y="948"/>
                  </a:lnTo>
                  <a:cubicBezTo>
                    <a:pt x="182" y="1037"/>
                    <a:pt x="271" y="1127"/>
                    <a:pt x="361" y="1216"/>
                  </a:cubicBezTo>
                  <a:cubicBezTo>
                    <a:pt x="474" y="1216"/>
                    <a:pt x="654" y="1306"/>
                    <a:pt x="744" y="1306"/>
                  </a:cubicBezTo>
                  <a:cubicBezTo>
                    <a:pt x="654" y="1306"/>
                    <a:pt x="474" y="1216"/>
                    <a:pt x="361" y="1126"/>
                  </a:cubicBezTo>
                  <a:cubicBezTo>
                    <a:pt x="271" y="1126"/>
                    <a:pt x="182" y="1037"/>
                    <a:pt x="92" y="948"/>
                  </a:cubicBezTo>
                  <a:close/>
                  <a:moveTo>
                    <a:pt x="745" y="1308"/>
                  </a:moveTo>
                  <a:lnTo>
                    <a:pt x="745" y="1308"/>
                  </a:lnTo>
                  <a:cubicBezTo>
                    <a:pt x="835" y="1419"/>
                    <a:pt x="925" y="1420"/>
                    <a:pt x="1037" y="1509"/>
                  </a:cubicBezTo>
                  <a:cubicBezTo>
                    <a:pt x="1127" y="1509"/>
                    <a:pt x="1217" y="1509"/>
                    <a:pt x="1307" y="1599"/>
                  </a:cubicBezTo>
                  <a:cubicBezTo>
                    <a:pt x="1690" y="1689"/>
                    <a:pt x="1960" y="1689"/>
                    <a:pt x="1960" y="1689"/>
                  </a:cubicBezTo>
                  <a:cubicBezTo>
                    <a:pt x="1960" y="1689"/>
                    <a:pt x="1780" y="1599"/>
                    <a:pt x="1397" y="1509"/>
                  </a:cubicBezTo>
                  <a:cubicBezTo>
                    <a:pt x="1307" y="1509"/>
                    <a:pt x="1127" y="1509"/>
                    <a:pt x="1037" y="1419"/>
                  </a:cubicBezTo>
                  <a:cubicBezTo>
                    <a:pt x="925" y="1419"/>
                    <a:pt x="835" y="1419"/>
                    <a:pt x="745" y="13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4466800" y="1509225"/>
              <a:ext cx="103025" cy="14100"/>
            </a:xfrm>
            <a:custGeom>
              <a:avLst/>
              <a:gdLst/>
              <a:ahLst/>
              <a:cxnLst/>
              <a:rect l="l" t="t" r="r" b="b"/>
              <a:pathLst>
                <a:path w="4121" h="564" extrusionOk="0">
                  <a:moveTo>
                    <a:pt x="0" y="0"/>
                  </a:moveTo>
                  <a:lnTo>
                    <a:pt x="0" y="113"/>
                  </a:lnTo>
                  <a:lnTo>
                    <a:pt x="4121" y="563"/>
                  </a:lnTo>
                  <a:lnTo>
                    <a:pt x="4121" y="47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4670575" y="1532875"/>
              <a:ext cx="103050" cy="11850"/>
            </a:xfrm>
            <a:custGeom>
              <a:avLst/>
              <a:gdLst/>
              <a:ahLst/>
              <a:cxnLst/>
              <a:rect l="l" t="t" r="r" b="b"/>
              <a:pathLst>
                <a:path w="4122" h="474" extrusionOk="0">
                  <a:moveTo>
                    <a:pt x="1" y="0"/>
                  </a:moveTo>
                  <a:lnTo>
                    <a:pt x="4121" y="473"/>
                  </a:lnTo>
                  <a:lnTo>
                    <a:pt x="4121" y="38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4877175" y="1554250"/>
              <a:ext cx="103050" cy="14100"/>
            </a:xfrm>
            <a:custGeom>
              <a:avLst/>
              <a:gdLst/>
              <a:ahLst/>
              <a:cxnLst/>
              <a:rect l="l" t="t" r="r" b="b"/>
              <a:pathLst>
                <a:path w="4122" h="564" extrusionOk="0">
                  <a:moveTo>
                    <a:pt x="1" y="1"/>
                  </a:moveTo>
                  <a:lnTo>
                    <a:pt x="4121" y="564"/>
                  </a:lnTo>
                  <a:lnTo>
                    <a:pt x="4121" y="4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5055075" y="1586900"/>
              <a:ext cx="59125" cy="44500"/>
            </a:xfrm>
            <a:custGeom>
              <a:avLst/>
              <a:gdLst/>
              <a:ahLst/>
              <a:cxnLst/>
              <a:rect l="l" t="t" r="r" b="b"/>
              <a:pathLst>
                <a:path w="2365" h="1780" extrusionOk="0">
                  <a:moveTo>
                    <a:pt x="1036" y="1"/>
                  </a:moveTo>
                  <a:cubicBezTo>
                    <a:pt x="1036" y="1"/>
                    <a:pt x="1239" y="91"/>
                    <a:pt x="1599" y="271"/>
                  </a:cubicBezTo>
                  <a:cubicBezTo>
                    <a:pt x="1802" y="271"/>
                    <a:pt x="1982" y="384"/>
                    <a:pt x="2162" y="564"/>
                  </a:cubicBezTo>
                  <a:cubicBezTo>
                    <a:pt x="2252" y="654"/>
                    <a:pt x="2365" y="744"/>
                    <a:pt x="2252" y="834"/>
                  </a:cubicBezTo>
                  <a:cubicBezTo>
                    <a:pt x="2162" y="947"/>
                    <a:pt x="2072" y="1037"/>
                    <a:pt x="1982" y="1127"/>
                  </a:cubicBezTo>
                  <a:cubicBezTo>
                    <a:pt x="2072" y="1127"/>
                    <a:pt x="2252" y="1037"/>
                    <a:pt x="2365" y="947"/>
                  </a:cubicBezTo>
                  <a:cubicBezTo>
                    <a:pt x="2365" y="744"/>
                    <a:pt x="2365" y="564"/>
                    <a:pt x="2252" y="474"/>
                  </a:cubicBezTo>
                  <a:cubicBezTo>
                    <a:pt x="2072" y="384"/>
                    <a:pt x="1802" y="271"/>
                    <a:pt x="1689" y="181"/>
                  </a:cubicBezTo>
                  <a:cubicBezTo>
                    <a:pt x="1329" y="1"/>
                    <a:pt x="1036" y="1"/>
                    <a:pt x="1036" y="1"/>
                  </a:cubicBezTo>
                  <a:close/>
                  <a:moveTo>
                    <a:pt x="1982" y="1127"/>
                  </a:moveTo>
                  <a:cubicBezTo>
                    <a:pt x="1509" y="1307"/>
                    <a:pt x="1036" y="1510"/>
                    <a:pt x="676" y="1600"/>
                  </a:cubicBezTo>
                  <a:cubicBezTo>
                    <a:pt x="1036" y="1510"/>
                    <a:pt x="1509" y="1397"/>
                    <a:pt x="1982" y="1127"/>
                  </a:cubicBezTo>
                  <a:close/>
                  <a:moveTo>
                    <a:pt x="676" y="1600"/>
                  </a:moveTo>
                  <a:cubicBezTo>
                    <a:pt x="293" y="1690"/>
                    <a:pt x="0" y="1690"/>
                    <a:pt x="0" y="1690"/>
                  </a:cubicBezTo>
                  <a:lnTo>
                    <a:pt x="0" y="1780"/>
                  </a:lnTo>
                  <a:cubicBezTo>
                    <a:pt x="0" y="1780"/>
                    <a:pt x="293" y="1690"/>
                    <a:pt x="676" y="16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4853525" y="1649950"/>
              <a:ext cx="100800" cy="23675"/>
            </a:xfrm>
            <a:custGeom>
              <a:avLst/>
              <a:gdLst/>
              <a:ahLst/>
              <a:cxnLst/>
              <a:rect l="l" t="t" r="r" b="b"/>
              <a:pathLst>
                <a:path w="4032" h="947" extrusionOk="0">
                  <a:moveTo>
                    <a:pt x="4032" y="1"/>
                  </a:moveTo>
                  <a:lnTo>
                    <a:pt x="1" y="947"/>
                  </a:lnTo>
                  <a:lnTo>
                    <a:pt x="4032" y="113"/>
                  </a:lnTo>
                  <a:lnTo>
                    <a:pt x="40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4652000" y="1695000"/>
              <a:ext cx="100800" cy="28175"/>
            </a:xfrm>
            <a:custGeom>
              <a:avLst/>
              <a:gdLst/>
              <a:ahLst/>
              <a:cxnLst/>
              <a:rect l="l" t="t" r="r" b="b"/>
              <a:pathLst>
                <a:path w="4032" h="1127" extrusionOk="0">
                  <a:moveTo>
                    <a:pt x="4031" y="0"/>
                  </a:moveTo>
                  <a:lnTo>
                    <a:pt x="1" y="1014"/>
                  </a:lnTo>
                  <a:lnTo>
                    <a:pt x="1" y="1126"/>
                  </a:lnTo>
                  <a:lnTo>
                    <a:pt x="4031" y="90"/>
                  </a:lnTo>
                  <a:lnTo>
                    <a:pt x="40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4452725" y="1746225"/>
              <a:ext cx="100775" cy="33225"/>
            </a:xfrm>
            <a:custGeom>
              <a:avLst/>
              <a:gdLst/>
              <a:ahLst/>
              <a:cxnLst/>
              <a:rect l="l" t="t" r="r" b="b"/>
              <a:pathLst>
                <a:path w="4031" h="1329" extrusionOk="0">
                  <a:moveTo>
                    <a:pt x="4031" y="0"/>
                  </a:moveTo>
                  <a:lnTo>
                    <a:pt x="0" y="1216"/>
                  </a:lnTo>
                  <a:lnTo>
                    <a:pt x="90" y="1329"/>
                  </a:lnTo>
                  <a:lnTo>
                    <a:pt x="4031" y="90"/>
                  </a:lnTo>
                  <a:lnTo>
                    <a:pt x="40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4264700" y="1812075"/>
              <a:ext cx="94025" cy="51825"/>
            </a:xfrm>
            <a:custGeom>
              <a:avLst/>
              <a:gdLst/>
              <a:ahLst/>
              <a:cxnLst/>
              <a:rect l="l" t="t" r="r" b="b"/>
              <a:pathLst>
                <a:path w="3761" h="2073" extrusionOk="0">
                  <a:moveTo>
                    <a:pt x="3671" y="1"/>
                  </a:moveTo>
                  <a:lnTo>
                    <a:pt x="3108" y="271"/>
                  </a:lnTo>
                  <a:cubicBezTo>
                    <a:pt x="2905" y="384"/>
                    <a:pt x="2725" y="474"/>
                    <a:pt x="2455" y="564"/>
                  </a:cubicBezTo>
                  <a:cubicBezTo>
                    <a:pt x="2252" y="654"/>
                    <a:pt x="2072" y="744"/>
                    <a:pt x="1779" y="834"/>
                  </a:cubicBezTo>
                  <a:cubicBezTo>
                    <a:pt x="1599" y="1037"/>
                    <a:pt x="1329" y="1127"/>
                    <a:pt x="1126" y="1217"/>
                  </a:cubicBezTo>
                  <a:cubicBezTo>
                    <a:pt x="1036" y="1307"/>
                    <a:pt x="946" y="1397"/>
                    <a:pt x="856" y="1397"/>
                  </a:cubicBezTo>
                  <a:cubicBezTo>
                    <a:pt x="766" y="1510"/>
                    <a:pt x="653" y="1510"/>
                    <a:pt x="563" y="1600"/>
                  </a:cubicBezTo>
                  <a:lnTo>
                    <a:pt x="0" y="1960"/>
                  </a:lnTo>
                  <a:lnTo>
                    <a:pt x="90" y="2073"/>
                  </a:lnTo>
                  <a:cubicBezTo>
                    <a:pt x="90" y="2073"/>
                    <a:pt x="293" y="1870"/>
                    <a:pt x="653" y="1690"/>
                  </a:cubicBezTo>
                  <a:cubicBezTo>
                    <a:pt x="766" y="1690"/>
                    <a:pt x="766" y="1600"/>
                    <a:pt x="856" y="1510"/>
                  </a:cubicBezTo>
                  <a:cubicBezTo>
                    <a:pt x="946" y="1510"/>
                    <a:pt x="1126" y="1397"/>
                    <a:pt x="1216" y="1307"/>
                  </a:cubicBezTo>
                  <a:cubicBezTo>
                    <a:pt x="1419" y="1217"/>
                    <a:pt x="1599" y="1127"/>
                    <a:pt x="1892" y="1037"/>
                  </a:cubicBezTo>
                  <a:cubicBezTo>
                    <a:pt x="2072" y="834"/>
                    <a:pt x="2342" y="744"/>
                    <a:pt x="2545" y="654"/>
                  </a:cubicBezTo>
                  <a:cubicBezTo>
                    <a:pt x="2725" y="564"/>
                    <a:pt x="2905" y="474"/>
                    <a:pt x="3108" y="384"/>
                  </a:cubicBezTo>
                  <a:cubicBezTo>
                    <a:pt x="3468" y="181"/>
                    <a:pt x="3761" y="91"/>
                    <a:pt x="3761" y="91"/>
                  </a:cubicBezTo>
                  <a:lnTo>
                    <a:pt x="36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4255700" y="1945500"/>
              <a:ext cx="93475" cy="47325"/>
            </a:xfrm>
            <a:custGeom>
              <a:avLst/>
              <a:gdLst/>
              <a:ahLst/>
              <a:cxnLst/>
              <a:rect l="l" t="t" r="r" b="b"/>
              <a:pathLst>
                <a:path w="3739" h="1893" extrusionOk="0">
                  <a:moveTo>
                    <a:pt x="90" y="1"/>
                  </a:moveTo>
                  <a:lnTo>
                    <a:pt x="0" y="113"/>
                  </a:lnTo>
                  <a:cubicBezTo>
                    <a:pt x="0" y="113"/>
                    <a:pt x="180" y="293"/>
                    <a:pt x="563" y="474"/>
                  </a:cubicBezTo>
                  <a:cubicBezTo>
                    <a:pt x="653" y="564"/>
                    <a:pt x="833" y="676"/>
                    <a:pt x="1126" y="766"/>
                  </a:cubicBezTo>
                  <a:cubicBezTo>
                    <a:pt x="1216" y="856"/>
                    <a:pt x="1306" y="946"/>
                    <a:pt x="1396" y="946"/>
                  </a:cubicBezTo>
                  <a:cubicBezTo>
                    <a:pt x="1576" y="1036"/>
                    <a:pt x="1689" y="1036"/>
                    <a:pt x="1779" y="1127"/>
                  </a:cubicBezTo>
                  <a:cubicBezTo>
                    <a:pt x="2049" y="1239"/>
                    <a:pt x="2252" y="1329"/>
                    <a:pt x="2522" y="1419"/>
                  </a:cubicBezTo>
                  <a:cubicBezTo>
                    <a:pt x="2702" y="1509"/>
                    <a:pt x="2905" y="1599"/>
                    <a:pt x="3085" y="1599"/>
                  </a:cubicBezTo>
                  <a:cubicBezTo>
                    <a:pt x="3468" y="1802"/>
                    <a:pt x="3738" y="1892"/>
                    <a:pt x="3738" y="1892"/>
                  </a:cubicBezTo>
                  <a:lnTo>
                    <a:pt x="3738" y="1689"/>
                  </a:lnTo>
                  <a:cubicBezTo>
                    <a:pt x="3738" y="1689"/>
                    <a:pt x="3558" y="1599"/>
                    <a:pt x="3175" y="1509"/>
                  </a:cubicBezTo>
                  <a:cubicBezTo>
                    <a:pt x="2995" y="1419"/>
                    <a:pt x="2702" y="1419"/>
                    <a:pt x="2522" y="1329"/>
                  </a:cubicBezTo>
                  <a:cubicBezTo>
                    <a:pt x="2342" y="1239"/>
                    <a:pt x="2049" y="1127"/>
                    <a:pt x="1869" y="1036"/>
                  </a:cubicBezTo>
                  <a:cubicBezTo>
                    <a:pt x="1689" y="946"/>
                    <a:pt x="1576" y="946"/>
                    <a:pt x="1486" y="856"/>
                  </a:cubicBezTo>
                  <a:cubicBezTo>
                    <a:pt x="1396" y="766"/>
                    <a:pt x="1306" y="766"/>
                    <a:pt x="1126" y="676"/>
                  </a:cubicBezTo>
                  <a:cubicBezTo>
                    <a:pt x="923" y="564"/>
                    <a:pt x="743" y="474"/>
                    <a:pt x="563" y="383"/>
                  </a:cubicBezTo>
                  <a:cubicBezTo>
                    <a:pt x="270" y="113"/>
                    <a:pt x="90" y="1"/>
                    <a:pt x="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4447650" y="2015875"/>
              <a:ext cx="100800" cy="25925"/>
            </a:xfrm>
            <a:custGeom>
              <a:avLst/>
              <a:gdLst/>
              <a:ahLst/>
              <a:cxnLst/>
              <a:rect l="l" t="t" r="r" b="b"/>
              <a:pathLst>
                <a:path w="4032" h="1037" extrusionOk="0">
                  <a:moveTo>
                    <a:pt x="91" y="0"/>
                  </a:moveTo>
                  <a:lnTo>
                    <a:pt x="1" y="113"/>
                  </a:lnTo>
                  <a:lnTo>
                    <a:pt x="4031" y="1036"/>
                  </a:lnTo>
                  <a:lnTo>
                    <a:pt x="4031" y="946"/>
                  </a:lnTo>
                  <a:lnTo>
                    <a:pt x="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4649750" y="2060900"/>
              <a:ext cx="103050" cy="23125"/>
            </a:xfrm>
            <a:custGeom>
              <a:avLst/>
              <a:gdLst/>
              <a:ahLst/>
              <a:cxnLst/>
              <a:rect l="l" t="t" r="r" b="b"/>
              <a:pathLst>
                <a:path w="4122" h="925" extrusionOk="0">
                  <a:moveTo>
                    <a:pt x="91" y="1"/>
                  </a:moveTo>
                  <a:lnTo>
                    <a:pt x="0" y="91"/>
                  </a:lnTo>
                  <a:lnTo>
                    <a:pt x="4031" y="924"/>
                  </a:lnTo>
                  <a:lnTo>
                    <a:pt x="4121" y="744"/>
                  </a:ln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4853525" y="2100325"/>
              <a:ext cx="100800" cy="23650"/>
            </a:xfrm>
            <a:custGeom>
              <a:avLst/>
              <a:gdLst/>
              <a:ahLst/>
              <a:cxnLst/>
              <a:rect l="l" t="t" r="r" b="b"/>
              <a:pathLst>
                <a:path w="4032" h="946" extrusionOk="0">
                  <a:moveTo>
                    <a:pt x="1" y="0"/>
                  </a:moveTo>
                  <a:lnTo>
                    <a:pt x="1" y="203"/>
                  </a:lnTo>
                  <a:lnTo>
                    <a:pt x="4032" y="946"/>
                  </a:lnTo>
                  <a:lnTo>
                    <a:pt x="4032" y="76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5055075" y="2140275"/>
              <a:ext cx="101350" cy="25925"/>
            </a:xfrm>
            <a:custGeom>
              <a:avLst/>
              <a:gdLst/>
              <a:ahLst/>
              <a:cxnLst/>
              <a:rect l="l" t="t" r="r" b="b"/>
              <a:pathLst>
                <a:path w="4054" h="1037" extrusionOk="0">
                  <a:moveTo>
                    <a:pt x="0" y="1"/>
                  </a:moveTo>
                  <a:lnTo>
                    <a:pt x="0" y="203"/>
                  </a:lnTo>
                  <a:lnTo>
                    <a:pt x="4053" y="1037"/>
                  </a:lnTo>
                  <a:lnTo>
                    <a:pt x="4053" y="85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5257175" y="2182500"/>
              <a:ext cx="100775" cy="28175"/>
            </a:xfrm>
            <a:custGeom>
              <a:avLst/>
              <a:gdLst/>
              <a:ahLst/>
              <a:cxnLst/>
              <a:rect l="l" t="t" r="r" b="b"/>
              <a:pathLst>
                <a:path w="4031" h="1127" extrusionOk="0">
                  <a:moveTo>
                    <a:pt x="0" y="1"/>
                  </a:moveTo>
                  <a:lnTo>
                    <a:pt x="0" y="203"/>
                  </a:lnTo>
                  <a:lnTo>
                    <a:pt x="4031" y="1127"/>
                  </a:lnTo>
                  <a:lnTo>
                    <a:pt x="4031" y="94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5458700" y="2229800"/>
              <a:ext cx="100800" cy="30425"/>
            </a:xfrm>
            <a:custGeom>
              <a:avLst/>
              <a:gdLst/>
              <a:ahLst/>
              <a:cxnLst/>
              <a:rect l="l" t="t" r="r" b="b"/>
              <a:pathLst>
                <a:path w="4032" h="1217" extrusionOk="0">
                  <a:moveTo>
                    <a:pt x="0" y="0"/>
                  </a:moveTo>
                  <a:lnTo>
                    <a:pt x="0" y="180"/>
                  </a:lnTo>
                  <a:lnTo>
                    <a:pt x="3941" y="1216"/>
                  </a:lnTo>
                  <a:lnTo>
                    <a:pt x="4031" y="92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5657975" y="2278775"/>
              <a:ext cx="100800" cy="35475"/>
            </a:xfrm>
            <a:custGeom>
              <a:avLst/>
              <a:gdLst/>
              <a:ahLst/>
              <a:cxnLst/>
              <a:rect l="l" t="t" r="r" b="b"/>
              <a:pathLst>
                <a:path w="4032" h="1419" extrusionOk="0">
                  <a:moveTo>
                    <a:pt x="91" y="0"/>
                  </a:moveTo>
                  <a:lnTo>
                    <a:pt x="1" y="293"/>
                  </a:lnTo>
                  <a:lnTo>
                    <a:pt x="3941" y="1419"/>
                  </a:lnTo>
                  <a:lnTo>
                    <a:pt x="4031" y="1126"/>
                  </a:lnTo>
                  <a:lnTo>
                    <a:pt x="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a:off x="5855000" y="2337300"/>
              <a:ext cx="100800" cy="42250"/>
            </a:xfrm>
            <a:custGeom>
              <a:avLst/>
              <a:gdLst/>
              <a:ahLst/>
              <a:cxnLst/>
              <a:rect l="l" t="t" r="r" b="b"/>
              <a:pathLst>
                <a:path w="4032" h="1690" extrusionOk="0">
                  <a:moveTo>
                    <a:pt x="91" y="1"/>
                  </a:moveTo>
                  <a:lnTo>
                    <a:pt x="1" y="294"/>
                  </a:lnTo>
                  <a:lnTo>
                    <a:pt x="3942" y="1690"/>
                  </a:lnTo>
                  <a:lnTo>
                    <a:pt x="4032" y="1330"/>
                  </a:ln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a:off x="6049800" y="2407675"/>
              <a:ext cx="98525" cy="49575"/>
            </a:xfrm>
            <a:custGeom>
              <a:avLst/>
              <a:gdLst/>
              <a:ahLst/>
              <a:cxnLst/>
              <a:rect l="l" t="t" r="r" b="b"/>
              <a:pathLst>
                <a:path w="3941" h="1983" extrusionOk="0">
                  <a:moveTo>
                    <a:pt x="90" y="1"/>
                  </a:moveTo>
                  <a:lnTo>
                    <a:pt x="0" y="293"/>
                  </a:lnTo>
                  <a:lnTo>
                    <a:pt x="3761" y="1982"/>
                  </a:lnTo>
                  <a:lnTo>
                    <a:pt x="3941" y="1599"/>
                  </a:lnTo>
                  <a:lnTo>
                    <a:pt x="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a:off x="6235000" y="2494375"/>
              <a:ext cx="94025" cy="61375"/>
            </a:xfrm>
            <a:custGeom>
              <a:avLst/>
              <a:gdLst/>
              <a:ahLst/>
              <a:cxnLst/>
              <a:rect l="l" t="t" r="r" b="b"/>
              <a:pathLst>
                <a:path w="3761" h="2455" extrusionOk="0">
                  <a:moveTo>
                    <a:pt x="203" y="0"/>
                  </a:moveTo>
                  <a:lnTo>
                    <a:pt x="0" y="293"/>
                  </a:lnTo>
                  <a:cubicBezTo>
                    <a:pt x="0" y="293"/>
                    <a:pt x="946" y="856"/>
                    <a:pt x="1779" y="1329"/>
                  </a:cubicBezTo>
                  <a:cubicBezTo>
                    <a:pt x="2252" y="1599"/>
                    <a:pt x="2635" y="1892"/>
                    <a:pt x="3018" y="2162"/>
                  </a:cubicBezTo>
                  <a:cubicBezTo>
                    <a:pt x="3288" y="2365"/>
                    <a:pt x="3581" y="2455"/>
                    <a:pt x="3581" y="2455"/>
                  </a:cubicBezTo>
                  <a:lnTo>
                    <a:pt x="3761" y="2162"/>
                  </a:lnTo>
                  <a:cubicBezTo>
                    <a:pt x="3761" y="2162"/>
                    <a:pt x="3581" y="1982"/>
                    <a:pt x="3198" y="1802"/>
                  </a:cubicBezTo>
                  <a:cubicBezTo>
                    <a:pt x="2905" y="1599"/>
                    <a:pt x="2455" y="1329"/>
                    <a:pt x="1982" y="1036"/>
                  </a:cubicBezTo>
                  <a:cubicBezTo>
                    <a:pt x="1126" y="473"/>
                    <a:pt x="203"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a:off x="6401625" y="2614275"/>
              <a:ext cx="72650" cy="86725"/>
            </a:xfrm>
            <a:custGeom>
              <a:avLst/>
              <a:gdLst/>
              <a:ahLst/>
              <a:cxnLst/>
              <a:rect l="l" t="t" r="r" b="b"/>
              <a:pathLst>
                <a:path w="2906" h="3469" extrusionOk="0">
                  <a:moveTo>
                    <a:pt x="293" y="1"/>
                  </a:moveTo>
                  <a:lnTo>
                    <a:pt x="1" y="271"/>
                  </a:lnTo>
                  <a:cubicBezTo>
                    <a:pt x="1" y="271"/>
                    <a:pt x="181" y="474"/>
                    <a:pt x="474" y="744"/>
                  </a:cubicBezTo>
                  <a:cubicBezTo>
                    <a:pt x="564" y="946"/>
                    <a:pt x="744" y="1037"/>
                    <a:pt x="946" y="1217"/>
                  </a:cubicBezTo>
                  <a:cubicBezTo>
                    <a:pt x="1036" y="1397"/>
                    <a:pt x="1217" y="1599"/>
                    <a:pt x="1419" y="1780"/>
                  </a:cubicBezTo>
                  <a:cubicBezTo>
                    <a:pt x="1509" y="1870"/>
                    <a:pt x="1509" y="2072"/>
                    <a:pt x="1599" y="2162"/>
                  </a:cubicBezTo>
                  <a:cubicBezTo>
                    <a:pt x="1689" y="2252"/>
                    <a:pt x="1780" y="2343"/>
                    <a:pt x="1780" y="2433"/>
                  </a:cubicBezTo>
                  <a:cubicBezTo>
                    <a:pt x="1982" y="2635"/>
                    <a:pt x="2072" y="2815"/>
                    <a:pt x="2162" y="2996"/>
                  </a:cubicBezTo>
                  <a:cubicBezTo>
                    <a:pt x="2343" y="3288"/>
                    <a:pt x="2545" y="3468"/>
                    <a:pt x="2545" y="3468"/>
                  </a:cubicBezTo>
                  <a:lnTo>
                    <a:pt x="2905" y="3288"/>
                  </a:lnTo>
                  <a:cubicBezTo>
                    <a:pt x="2905" y="3288"/>
                    <a:pt x="2725" y="3086"/>
                    <a:pt x="2545" y="2725"/>
                  </a:cubicBezTo>
                  <a:cubicBezTo>
                    <a:pt x="2433" y="2523"/>
                    <a:pt x="2343" y="2343"/>
                    <a:pt x="2162" y="2162"/>
                  </a:cubicBezTo>
                  <a:cubicBezTo>
                    <a:pt x="2072" y="2072"/>
                    <a:pt x="2072" y="1960"/>
                    <a:pt x="1982" y="1870"/>
                  </a:cubicBezTo>
                  <a:cubicBezTo>
                    <a:pt x="1870" y="1780"/>
                    <a:pt x="1780" y="1690"/>
                    <a:pt x="1689" y="1599"/>
                  </a:cubicBezTo>
                  <a:cubicBezTo>
                    <a:pt x="1509" y="1307"/>
                    <a:pt x="1419" y="1127"/>
                    <a:pt x="1217" y="946"/>
                  </a:cubicBezTo>
                  <a:cubicBezTo>
                    <a:pt x="1036" y="744"/>
                    <a:pt x="946" y="654"/>
                    <a:pt x="744" y="474"/>
                  </a:cubicBezTo>
                  <a:cubicBezTo>
                    <a:pt x="474" y="181"/>
                    <a:pt x="293" y="1"/>
                    <a:pt x="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p:cNvSpPr/>
            <p:nvPr/>
          </p:nvSpPr>
          <p:spPr>
            <a:xfrm>
              <a:off x="6472000" y="2797225"/>
              <a:ext cx="30425" cy="103050"/>
            </a:xfrm>
            <a:custGeom>
              <a:avLst/>
              <a:gdLst/>
              <a:ahLst/>
              <a:cxnLst/>
              <a:rect l="l" t="t" r="r" b="b"/>
              <a:pathLst>
                <a:path w="1217" h="4122" extrusionOk="0">
                  <a:moveTo>
                    <a:pt x="743" y="1"/>
                  </a:moveTo>
                  <a:lnTo>
                    <a:pt x="743" y="654"/>
                  </a:lnTo>
                  <a:lnTo>
                    <a:pt x="743" y="947"/>
                  </a:lnTo>
                  <a:cubicBezTo>
                    <a:pt x="743" y="1127"/>
                    <a:pt x="743" y="1217"/>
                    <a:pt x="653" y="1307"/>
                  </a:cubicBezTo>
                  <a:cubicBezTo>
                    <a:pt x="653" y="1510"/>
                    <a:pt x="653" y="1780"/>
                    <a:pt x="563" y="2073"/>
                  </a:cubicBezTo>
                  <a:cubicBezTo>
                    <a:pt x="563" y="2253"/>
                    <a:pt x="473" y="2523"/>
                    <a:pt x="383" y="2726"/>
                  </a:cubicBezTo>
                  <a:cubicBezTo>
                    <a:pt x="383" y="2906"/>
                    <a:pt x="383" y="2996"/>
                    <a:pt x="293" y="3086"/>
                  </a:cubicBezTo>
                  <a:cubicBezTo>
                    <a:pt x="293" y="3198"/>
                    <a:pt x="293" y="3289"/>
                    <a:pt x="181" y="3379"/>
                  </a:cubicBezTo>
                  <a:cubicBezTo>
                    <a:pt x="181" y="3559"/>
                    <a:pt x="90" y="3649"/>
                    <a:pt x="90" y="3852"/>
                  </a:cubicBezTo>
                  <a:lnTo>
                    <a:pt x="0" y="3942"/>
                  </a:lnTo>
                  <a:lnTo>
                    <a:pt x="473" y="4122"/>
                  </a:lnTo>
                  <a:lnTo>
                    <a:pt x="473" y="3942"/>
                  </a:lnTo>
                  <a:cubicBezTo>
                    <a:pt x="563" y="3852"/>
                    <a:pt x="563" y="3761"/>
                    <a:pt x="653" y="3559"/>
                  </a:cubicBezTo>
                  <a:cubicBezTo>
                    <a:pt x="653" y="3469"/>
                    <a:pt x="743" y="3289"/>
                    <a:pt x="743" y="3198"/>
                  </a:cubicBezTo>
                  <a:cubicBezTo>
                    <a:pt x="743" y="3086"/>
                    <a:pt x="856" y="2996"/>
                    <a:pt x="856" y="2906"/>
                  </a:cubicBezTo>
                  <a:cubicBezTo>
                    <a:pt x="946" y="2636"/>
                    <a:pt x="946" y="2343"/>
                    <a:pt x="1036" y="2163"/>
                  </a:cubicBezTo>
                  <a:cubicBezTo>
                    <a:pt x="1126" y="1870"/>
                    <a:pt x="1126" y="1600"/>
                    <a:pt x="1126" y="1307"/>
                  </a:cubicBezTo>
                  <a:cubicBezTo>
                    <a:pt x="1126" y="1217"/>
                    <a:pt x="1216" y="1127"/>
                    <a:pt x="1216" y="1037"/>
                  </a:cubicBezTo>
                  <a:lnTo>
                    <a:pt x="1216" y="654"/>
                  </a:lnTo>
                  <a:lnTo>
                    <a:pt x="12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p:cNvSpPr/>
            <p:nvPr/>
          </p:nvSpPr>
          <p:spPr>
            <a:xfrm>
              <a:off x="6371225" y="2986950"/>
              <a:ext cx="65900" cy="94025"/>
            </a:xfrm>
            <a:custGeom>
              <a:avLst/>
              <a:gdLst/>
              <a:ahLst/>
              <a:cxnLst/>
              <a:rect l="l" t="t" r="r" b="b"/>
              <a:pathLst>
                <a:path w="2636" h="3761" extrusionOk="0">
                  <a:moveTo>
                    <a:pt x="2162" y="0"/>
                  </a:moveTo>
                  <a:cubicBezTo>
                    <a:pt x="2162" y="0"/>
                    <a:pt x="1690" y="946"/>
                    <a:pt x="1127" y="1802"/>
                  </a:cubicBezTo>
                  <a:lnTo>
                    <a:pt x="1" y="3491"/>
                  </a:lnTo>
                  <a:lnTo>
                    <a:pt x="384" y="3761"/>
                  </a:lnTo>
                  <a:lnTo>
                    <a:pt x="1509" y="2072"/>
                  </a:lnTo>
                  <a:cubicBezTo>
                    <a:pt x="2072" y="1126"/>
                    <a:pt x="2635" y="293"/>
                    <a:pt x="2635" y="293"/>
                  </a:cubicBezTo>
                  <a:lnTo>
                    <a:pt x="21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8"/>
            <p:cNvSpPr/>
            <p:nvPr/>
          </p:nvSpPr>
          <p:spPr>
            <a:xfrm>
              <a:off x="6244575" y="3155825"/>
              <a:ext cx="74900" cy="89550"/>
            </a:xfrm>
            <a:custGeom>
              <a:avLst/>
              <a:gdLst/>
              <a:ahLst/>
              <a:cxnLst/>
              <a:rect l="l" t="t" r="r" b="b"/>
              <a:pathLst>
                <a:path w="2996" h="3582" extrusionOk="0">
                  <a:moveTo>
                    <a:pt x="2635" y="1"/>
                  </a:moveTo>
                  <a:lnTo>
                    <a:pt x="0" y="3198"/>
                  </a:lnTo>
                  <a:lnTo>
                    <a:pt x="383" y="3581"/>
                  </a:lnTo>
                  <a:lnTo>
                    <a:pt x="2995" y="384"/>
                  </a:lnTo>
                  <a:lnTo>
                    <a:pt x="2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8"/>
            <p:cNvSpPr/>
            <p:nvPr/>
          </p:nvSpPr>
          <p:spPr>
            <a:xfrm>
              <a:off x="6106075" y="3313450"/>
              <a:ext cx="79975" cy="86725"/>
            </a:xfrm>
            <a:custGeom>
              <a:avLst/>
              <a:gdLst/>
              <a:ahLst/>
              <a:cxnLst/>
              <a:rect l="l" t="t" r="r" b="b"/>
              <a:pathLst>
                <a:path w="3199" h="3469" extrusionOk="0">
                  <a:moveTo>
                    <a:pt x="2816" y="1"/>
                  </a:moveTo>
                  <a:lnTo>
                    <a:pt x="1" y="2996"/>
                  </a:lnTo>
                  <a:lnTo>
                    <a:pt x="384" y="3468"/>
                  </a:lnTo>
                  <a:lnTo>
                    <a:pt x="3198" y="361"/>
                  </a:lnTo>
                  <a:lnTo>
                    <a:pt x="28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p:cNvSpPr/>
            <p:nvPr/>
          </p:nvSpPr>
          <p:spPr>
            <a:xfrm>
              <a:off x="5960850" y="3463200"/>
              <a:ext cx="84450" cy="84475"/>
            </a:xfrm>
            <a:custGeom>
              <a:avLst/>
              <a:gdLst/>
              <a:ahLst/>
              <a:cxnLst/>
              <a:rect l="l" t="t" r="r" b="b"/>
              <a:pathLst>
                <a:path w="3378" h="3379" extrusionOk="0">
                  <a:moveTo>
                    <a:pt x="2905" y="0"/>
                  </a:moveTo>
                  <a:lnTo>
                    <a:pt x="0" y="2905"/>
                  </a:lnTo>
                  <a:lnTo>
                    <a:pt x="361" y="3378"/>
                  </a:lnTo>
                  <a:lnTo>
                    <a:pt x="3378" y="383"/>
                  </a:lnTo>
                  <a:lnTo>
                    <a:pt x="2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8"/>
            <p:cNvSpPr/>
            <p:nvPr/>
          </p:nvSpPr>
          <p:spPr>
            <a:xfrm>
              <a:off x="5808275" y="3606175"/>
              <a:ext cx="88975" cy="82225"/>
            </a:xfrm>
            <a:custGeom>
              <a:avLst/>
              <a:gdLst/>
              <a:ahLst/>
              <a:cxnLst/>
              <a:rect l="l" t="t" r="r" b="b"/>
              <a:pathLst>
                <a:path w="3559" h="3289" extrusionOk="0">
                  <a:moveTo>
                    <a:pt x="3086" y="1"/>
                  </a:moveTo>
                  <a:lnTo>
                    <a:pt x="1" y="2816"/>
                  </a:lnTo>
                  <a:lnTo>
                    <a:pt x="564" y="3289"/>
                  </a:lnTo>
                  <a:lnTo>
                    <a:pt x="3559" y="474"/>
                  </a:lnTo>
                  <a:lnTo>
                    <a:pt x="30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8"/>
            <p:cNvSpPr/>
            <p:nvPr/>
          </p:nvSpPr>
          <p:spPr>
            <a:xfrm>
              <a:off x="5655725" y="3744675"/>
              <a:ext cx="88975" cy="84450"/>
            </a:xfrm>
            <a:custGeom>
              <a:avLst/>
              <a:gdLst/>
              <a:ahLst/>
              <a:cxnLst/>
              <a:rect l="l" t="t" r="r" b="b"/>
              <a:pathLst>
                <a:path w="3559" h="3378" extrusionOk="0">
                  <a:moveTo>
                    <a:pt x="3108" y="0"/>
                  </a:moveTo>
                  <a:lnTo>
                    <a:pt x="1" y="2725"/>
                  </a:lnTo>
                  <a:lnTo>
                    <a:pt x="474" y="3378"/>
                  </a:lnTo>
                  <a:lnTo>
                    <a:pt x="3558" y="563"/>
                  </a:lnTo>
                  <a:lnTo>
                    <a:pt x="3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8"/>
            <p:cNvSpPr/>
            <p:nvPr/>
          </p:nvSpPr>
          <p:spPr>
            <a:xfrm>
              <a:off x="5498675" y="3880900"/>
              <a:ext cx="91225" cy="82225"/>
            </a:xfrm>
            <a:custGeom>
              <a:avLst/>
              <a:gdLst/>
              <a:ahLst/>
              <a:cxnLst/>
              <a:rect l="l" t="t" r="r" b="b"/>
              <a:pathLst>
                <a:path w="3649" h="3289" extrusionOk="0">
                  <a:moveTo>
                    <a:pt x="3198" y="1"/>
                  </a:moveTo>
                  <a:lnTo>
                    <a:pt x="0" y="2725"/>
                  </a:lnTo>
                  <a:lnTo>
                    <a:pt x="563" y="3288"/>
                  </a:lnTo>
                  <a:lnTo>
                    <a:pt x="3648" y="654"/>
                  </a:lnTo>
                  <a:lnTo>
                    <a:pt x="3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p:cNvSpPr/>
            <p:nvPr/>
          </p:nvSpPr>
          <p:spPr>
            <a:xfrm>
              <a:off x="5339350" y="4014325"/>
              <a:ext cx="93475" cy="82200"/>
            </a:xfrm>
            <a:custGeom>
              <a:avLst/>
              <a:gdLst/>
              <a:ahLst/>
              <a:cxnLst/>
              <a:rect l="l" t="t" r="r" b="b"/>
              <a:pathLst>
                <a:path w="3739" h="3288" extrusionOk="0">
                  <a:moveTo>
                    <a:pt x="3176" y="0"/>
                  </a:moveTo>
                  <a:lnTo>
                    <a:pt x="1" y="2635"/>
                  </a:lnTo>
                  <a:lnTo>
                    <a:pt x="564" y="3288"/>
                  </a:lnTo>
                  <a:lnTo>
                    <a:pt x="3739" y="676"/>
                  </a:lnTo>
                  <a:lnTo>
                    <a:pt x="31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p:cNvSpPr/>
            <p:nvPr/>
          </p:nvSpPr>
          <p:spPr>
            <a:xfrm>
              <a:off x="5179475" y="4146050"/>
              <a:ext cx="94050" cy="82225"/>
            </a:xfrm>
            <a:custGeom>
              <a:avLst/>
              <a:gdLst/>
              <a:ahLst/>
              <a:cxnLst/>
              <a:rect l="l" t="t" r="r" b="b"/>
              <a:pathLst>
                <a:path w="3762" h="3289" extrusionOk="0">
                  <a:moveTo>
                    <a:pt x="3198" y="0"/>
                  </a:moveTo>
                  <a:lnTo>
                    <a:pt x="1" y="2522"/>
                  </a:lnTo>
                  <a:lnTo>
                    <a:pt x="564" y="3288"/>
                  </a:lnTo>
                  <a:lnTo>
                    <a:pt x="3761" y="653"/>
                  </a:lnTo>
                  <a:lnTo>
                    <a:pt x="31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p:cNvSpPr/>
            <p:nvPr/>
          </p:nvSpPr>
          <p:spPr>
            <a:xfrm>
              <a:off x="5015675" y="4272700"/>
              <a:ext cx="98525" cy="84475"/>
            </a:xfrm>
            <a:custGeom>
              <a:avLst/>
              <a:gdLst/>
              <a:ahLst/>
              <a:cxnLst/>
              <a:rect l="l" t="t" r="r" b="b"/>
              <a:pathLst>
                <a:path w="3941" h="3379" extrusionOk="0">
                  <a:moveTo>
                    <a:pt x="3265" y="1"/>
                  </a:moveTo>
                  <a:lnTo>
                    <a:pt x="0" y="2523"/>
                  </a:lnTo>
                  <a:lnTo>
                    <a:pt x="653" y="3379"/>
                  </a:lnTo>
                  <a:lnTo>
                    <a:pt x="3941" y="834"/>
                  </a:lnTo>
                  <a:lnTo>
                    <a:pt x="32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28"/>
          <p:cNvSpPr/>
          <p:nvPr/>
        </p:nvSpPr>
        <p:spPr>
          <a:xfrm>
            <a:off x="-5524513" y="1304775"/>
            <a:ext cx="10491379" cy="3840746"/>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chemeClr val="accent4">
              <a:alpha val="26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p:cNvSpPr/>
          <p:nvPr/>
        </p:nvSpPr>
        <p:spPr>
          <a:xfrm>
            <a:off x="7524737" y="1304775"/>
            <a:ext cx="10491379" cy="3840746"/>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chemeClr val="accent4">
              <a:alpha val="26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4">
  <p:cSld name="BLANK_1_1_1_1_1_1_1_1">
    <p:spTree>
      <p:nvGrpSpPr>
        <p:cNvPr id="1" name="Shape 593"/>
        <p:cNvGrpSpPr/>
        <p:nvPr/>
      </p:nvGrpSpPr>
      <p:grpSpPr>
        <a:xfrm>
          <a:off x="0" y="0"/>
          <a:ext cx="0" cy="0"/>
          <a:chOff x="0" y="0"/>
          <a:chExt cx="0" cy="0"/>
        </a:xfrm>
      </p:grpSpPr>
      <p:grpSp>
        <p:nvGrpSpPr>
          <p:cNvPr id="594" name="Google Shape;594;p29"/>
          <p:cNvGrpSpPr/>
          <p:nvPr/>
        </p:nvGrpSpPr>
        <p:grpSpPr>
          <a:xfrm>
            <a:off x="-146206" y="971560"/>
            <a:ext cx="9436379" cy="3258279"/>
            <a:chOff x="-604425" y="-5735707"/>
            <a:chExt cx="7499904" cy="2589635"/>
          </a:xfrm>
        </p:grpSpPr>
        <p:sp>
          <p:nvSpPr>
            <p:cNvPr id="595" name="Google Shape;595;p29"/>
            <p:cNvSpPr/>
            <p:nvPr/>
          </p:nvSpPr>
          <p:spPr>
            <a:xfrm>
              <a:off x="-604425" y="-5735707"/>
              <a:ext cx="7499904" cy="2410421"/>
            </a:xfrm>
            <a:custGeom>
              <a:avLst/>
              <a:gdLst/>
              <a:ahLst/>
              <a:cxnLst/>
              <a:rect l="l" t="t" r="r" b="b"/>
              <a:pathLst>
                <a:path w="97127" h="31216" extrusionOk="0">
                  <a:moveTo>
                    <a:pt x="23587" y="1"/>
                  </a:moveTo>
                  <a:lnTo>
                    <a:pt x="23587" y="4510"/>
                  </a:lnTo>
                  <a:lnTo>
                    <a:pt x="18731" y="4510"/>
                  </a:lnTo>
                  <a:lnTo>
                    <a:pt x="18731" y="5900"/>
                  </a:lnTo>
                  <a:lnTo>
                    <a:pt x="15611" y="5900"/>
                  </a:lnTo>
                  <a:lnTo>
                    <a:pt x="15611" y="9370"/>
                  </a:lnTo>
                  <a:lnTo>
                    <a:pt x="13875" y="9370"/>
                  </a:lnTo>
                  <a:lnTo>
                    <a:pt x="13875" y="1390"/>
                  </a:lnTo>
                  <a:lnTo>
                    <a:pt x="6938" y="3489"/>
                  </a:lnTo>
                  <a:lnTo>
                    <a:pt x="6938" y="11798"/>
                  </a:lnTo>
                  <a:lnTo>
                    <a:pt x="6246" y="11798"/>
                  </a:lnTo>
                  <a:lnTo>
                    <a:pt x="6246" y="5554"/>
                  </a:lnTo>
                  <a:lnTo>
                    <a:pt x="2083" y="5554"/>
                  </a:lnTo>
                  <a:lnTo>
                    <a:pt x="2083" y="11798"/>
                  </a:lnTo>
                  <a:lnTo>
                    <a:pt x="1" y="11798"/>
                  </a:lnTo>
                  <a:lnTo>
                    <a:pt x="1" y="31216"/>
                  </a:lnTo>
                  <a:lnTo>
                    <a:pt x="97126" y="31216"/>
                  </a:lnTo>
                  <a:lnTo>
                    <a:pt x="97126" y="9020"/>
                  </a:lnTo>
                  <a:lnTo>
                    <a:pt x="94352" y="9020"/>
                  </a:lnTo>
                  <a:lnTo>
                    <a:pt x="94352" y="11798"/>
                  </a:lnTo>
                  <a:lnTo>
                    <a:pt x="92616" y="11798"/>
                  </a:lnTo>
                  <a:lnTo>
                    <a:pt x="92616" y="1"/>
                  </a:lnTo>
                  <a:lnTo>
                    <a:pt x="88800" y="1"/>
                  </a:lnTo>
                  <a:lnTo>
                    <a:pt x="88800" y="4510"/>
                  </a:lnTo>
                  <a:lnTo>
                    <a:pt x="83944" y="4510"/>
                  </a:lnTo>
                  <a:lnTo>
                    <a:pt x="83944" y="5900"/>
                  </a:lnTo>
                  <a:lnTo>
                    <a:pt x="80823" y="5900"/>
                  </a:lnTo>
                  <a:lnTo>
                    <a:pt x="80823" y="9370"/>
                  </a:lnTo>
                  <a:lnTo>
                    <a:pt x="79088" y="9370"/>
                  </a:lnTo>
                  <a:lnTo>
                    <a:pt x="79088" y="1390"/>
                  </a:lnTo>
                  <a:lnTo>
                    <a:pt x="72152" y="1381"/>
                  </a:lnTo>
                  <a:lnTo>
                    <a:pt x="72152" y="11798"/>
                  </a:lnTo>
                  <a:lnTo>
                    <a:pt x="71459" y="11798"/>
                  </a:lnTo>
                  <a:lnTo>
                    <a:pt x="71459" y="5554"/>
                  </a:lnTo>
                  <a:lnTo>
                    <a:pt x="67295" y="5554"/>
                  </a:lnTo>
                  <a:lnTo>
                    <a:pt x="67295" y="11798"/>
                  </a:lnTo>
                  <a:lnTo>
                    <a:pt x="65214" y="11798"/>
                  </a:lnTo>
                  <a:lnTo>
                    <a:pt x="65214" y="5554"/>
                  </a:lnTo>
                  <a:lnTo>
                    <a:pt x="60705" y="3471"/>
                  </a:lnTo>
                  <a:lnTo>
                    <a:pt x="60705" y="4861"/>
                  </a:lnTo>
                  <a:lnTo>
                    <a:pt x="58623" y="4861"/>
                  </a:lnTo>
                  <a:lnTo>
                    <a:pt x="58623" y="7195"/>
                  </a:lnTo>
                  <a:lnTo>
                    <a:pt x="57864" y="7195"/>
                  </a:lnTo>
                  <a:lnTo>
                    <a:pt x="57864" y="13183"/>
                  </a:lnTo>
                  <a:lnTo>
                    <a:pt x="55503" y="13183"/>
                  </a:lnTo>
                  <a:lnTo>
                    <a:pt x="55503" y="2779"/>
                  </a:lnTo>
                  <a:lnTo>
                    <a:pt x="53767" y="2779"/>
                  </a:lnTo>
                  <a:lnTo>
                    <a:pt x="53767" y="1390"/>
                  </a:lnTo>
                  <a:lnTo>
                    <a:pt x="48215" y="1390"/>
                  </a:lnTo>
                  <a:lnTo>
                    <a:pt x="48215" y="13879"/>
                  </a:lnTo>
                  <a:lnTo>
                    <a:pt x="43360" y="13879"/>
                  </a:lnTo>
                  <a:lnTo>
                    <a:pt x="43360" y="2082"/>
                  </a:lnTo>
                  <a:lnTo>
                    <a:pt x="37115" y="2082"/>
                  </a:lnTo>
                  <a:lnTo>
                    <a:pt x="37115" y="2779"/>
                  </a:lnTo>
                  <a:lnTo>
                    <a:pt x="36076" y="2779"/>
                  </a:lnTo>
                  <a:lnTo>
                    <a:pt x="36076" y="7289"/>
                  </a:lnTo>
                  <a:lnTo>
                    <a:pt x="34687" y="7289"/>
                  </a:lnTo>
                  <a:lnTo>
                    <a:pt x="34687" y="4861"/>
                  </a:lnTo>
                  <a:lnTo>
                    <a:pt x="31913" y="4861"/>
                  </a:lnTo>
                  <a:lnTo>
                    <a:pt x="31913" y="9020"/>
                  </a:lnTo>
                  <a:lnTo>
                    <a:pt x="29316" y="9020"/>
                  </a:lnTo>
                  <a:lnTo>
                    <a:pt x="29316" y="6353"/>
                  </a:lnTo>
                  <a:lnTo>
                    <a:pt x="27403" y="6353"/>
                  </a:lnTo>
                  <a:lnTo>
                    <a:pt x="27403" y="1"/>
                  </a:lnTo>
                  <a:close/>
                </a:path>
              </a:pathLst>
            </a:custGeom>
            <a:solidFill>
              <a:schemeClr val="dk1">
                <a:alpha val="53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409685" y="-5158515"/>
              <a:ext cx="7169027" cy="2012442"/>
            </a:xfrm>
            <a:custGeom>
              <a:avLst/>
              <a:gdLst/>
              <a:ahLst/>
              <a:cxnLst/>
              <a:rect l="l" t="t" r="r" b="b"/>
              <a:pathLst>
                <a:path w="92842" h="26062" extrusionOk="0">
                  <a:moveTo>
                    <a:pt x="4310" y="0"/>
                  </a:moveTo>
                  <a:lnTo>
                    <a:pt x="4310" y="11273"/>
                  </a:lnTo>
                  <a:lnTo>
                    <a:pt x="2655" y="11273"/>
                  </a:lnTo>
                  <a:lnTo>
                    <a:pt x="2655" y="8619"/>
                  </a:lnTo>
                  <a:lnTo>
                    <a:pt x="0" y="8619"/>
                  </a:lnTo>
                  <a:lnTo>
                    <a:pt x="0" y="26062"/>
                  </a:lnTo>
                  <a:lnTo>
                    <a:pt x="92841" y="26062"/>
                  </a:lnTo>
                  <a:lnTo>
                    <a:pt x="92841" y="11273"/>
                  </a:lnTo>
                  <a:lnTo>
                    <a:pt x="90854" y="11273"/>
                  </a:lnTo>
                  <a:lnTo>
                    <a:pt x="90854" y="5304"/>
                  </a:lnTo>
                  <a:lnTo>
                    <a:pt x="86876" y="5304"/>
                  </a:lnTo>
                  <a:lnTo>
                    <a:pt x="86876" y="11273"/>
                  </a:lnTo>
                  <a:lnTo>
                    <a:pt x="86211" y="11273"/>
                  </a:lnTo>
                  <a:lnTo>
                    <a:pt x="86211" y="3329"/>
                  </a:lnTo>
                  <a:lnTo>
                    <a:pt x="79580" y="1328"/>
                  </a:lnTo>
                  <a:lnTo>
                    <a:pt x="79580" y="8952"/>
                  </a:lnTo>
                  <a:lnTo>
                    <a:pt x="77920" y="8952"/>
                  </a:lnTo>
                  <a:lnTo>
                    <a:pt x="77920" y="5636"/>
                  </a:lnTo>
                  <a:lnTo>
                    <a:pt x="74937" y="5636"/>
                  </a:lnTo>
                  <a:lnTo>
                    <a:pt x="74937" y="4310"/>
                  </a:lnTo>
                  <a:lnTo>
                    <a:pt x="70295" y="4310"/>
                  </a:lnTo>
                  <a:lnTo>
                    <a:pt x="70295" y="0"/>
                  </a:lnTo>
                  <a:lnTo>
                    <a:pt x="66647" y="0"/>
                  </a:lnTo>
                  <a:lnTo>
                    <a:pt x="66647" y="6068"/>
                  </a:lnTo>
                  <a:lnTo>
                    <a:pt x="64822" y="6068"/>
                  </a:lnTo>
                  <a:lnTo>
                    <a:pt x="64822" y="8619"/>
                  </a:lnTo>
                  <a:lnTo>
                    <a:pt x="62337" y="8619"/>
                  </a:lnTo>
                  <a:lnTo>
                    <a:pt x="62337" y="4643"/>
                  </a:lnTo>
                  <a:lnTo>
                    <a:pt x="59683" y="4643"/>
                  </a:lnTo>
                  <a:lnTo>
                    <a:pt x="59683" y="6964"/>
                  </a:lnTo>
                  <a:lnTo>
                    <a:pt x="58361" y="6964"/>
                  </a:lnTo>
                  <a:lnTo>
                    <a:pt x="58361" y="2650"/>
                  </a:lnTo>
                  <a:lnTo>
                    <a:pt x="57366" y="2650"/>
                  </a:lnTo>
                  <a:lnTo>
                    <a:pt x="57366" y="1988"/>
                  </a:lnTo>
                  <a:lnTo>
                    <a:pt x="51396" y="1988"/>
                  </a:lnTo>
                  <a:lnTo>
                    <a:pt x="51396" y="13262"/>
                  </a:lnTo>
                  <a:lnTo>
                    <a:pt x="46754" y="13262"/>
                  </a:lnTo>
                  <a:lnTo>
                    <a:pt x="46754" y="1328"/>
                  </a:lnTo>
                  <a:lnTo>
                    <a:pt x="41451" y="1328"/>
                  </a:lnTo>
                  <a:lnTo>
                    <a:pt x="41451" y="2650"/>
                  </a:lnTo>
                  <a:lnTo>
                    <a:pt x="39790" y="2650"/>
                  </a:lnTo>
                  <a:lnTo>
                    <a:pt x="39790" y="12601"/>
                  </a:lnTo>
                  <a:lnTo>
                    <a:pt x="37531" y="12601"/>
                  </a:lnTo>
                  <a:lnTo>
                    <a:pt x="37531" y="6875"/>
                  </a:lnTo>
                  <a:lnTo>
                    <a:pt x="36807" y="6875"/>
                  </a:lnTo>
                  <a:lnTo>
                    <a:pt x="36807" y="4643"/>
                  </a:lnTo>
                  <a:lnTo>
                    <a:pt x="34814" y="4643"/>
                  </a:lnTo>
                  <a:lnTo>
                    <a:pt x="34814" y="3315"/>
                  </a:lnTo>
                  <a:lnTo>
                    <a:pt x="30506" y="5304"/>
                  </a:lnTo>
                  <a:lnTo>
                    <a:pt x="30506" y="11273"/>
                  </a:lnTo>
                  <a:lnTo>
                    <a:pt x="28517" y="11273"/>
                  </a:lnTo>
                  <a:lnTo>
                    <a:pt x="28517" y="5304"/>
                  </a:lnTo>
                  <a:lnTo>
                    <a:pt x="24535" y="5304"/>
                  </a:lnTo>
                  <a:lnTo>
                    <a:pt x="24535" y="11273"/>
                  </a:lnTo>
                  <a:lnTo>
                    <a:pt x="23875" y="11273"/>
                  </a:lnTo>
                  <a:lnTo>
                    <a:pt x="23875" y="1318"/>
                  </a:lnTo>
                  <a:lnTo>
                    <a:pt x="17244" y="1328"/>
                  </a:lnTo>
                  <a:lnTo>
                    <a:pt x="17244" y="8952"/>
                  </a:lnTo>
                  <a:lnTo>
                    <a:pt x="15583" y="8952"/>
                  </a:lnTo>
                  <a:lnTo>
                    <a:pt x="15583" y="5636"/>
                  </a:lnTo>
                  <a:lnTo>
                    <a:pt x="12600" y="5636"/>
                  </a:lnTo>
                  <a:lnTo>
                    <a:pt x="12600" y="4310"/>
                  </a:lnTo>
                  <a:lnTo>
                    <a:pt x="7958" y="4310"/>
                  </a:lnTo>
                  <a:lnTo>
                    <a:pt x="7958" y="0"/>
                  </a:lnTo>
                  <a:close/>
                </a:path>
              </a:pathLst>
            </a:custGeom>
            <a:solidFill>
              <a:schemeClr val="accent4">
                <a:alpha val="53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29"/>
          <p:cNvSpPr txBox="1">
            <a:spLocks noGrp="1"/>
          </p:cNvSpPr>
          <p:nvPr>
            <p:ph type="subTitle" idx="1"/>
          </p:nvPr>
        </p:nvSpPr>
        <p:spPr>
          <a:xfrm>
            <a:off x="3561117" y="21281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598" name="Google Shape;598;p29"/>
          <p:cNvSpPr txBox="1">
            <a:spLocks noGrp="1"/>
          </p:cNvSpPr>
          <p:nvPr>
            <p:ph type="subTitle" idx="2"/>
          </p:nvPr>
        </p:nvSpPr>
        <p:spPr>
          <a:xfrm>
            <a:off x="832800" y="2730876"/>
            <a:ext cx="2084700" cy="10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599" name="Google Shape;599;p29"/>
          <p:cNvSpPr txBox="1">
            <a:spLocks noGrp="1"/>
          </p:cNvSpPr>
          <p:nvPr>
            <p:ph type="subTitle" idx="3"/>
          </p:nvPr>
        </p:nvSpPr>
        <p:spPr>
          <a:xfrm>
            <a:off x="829987" y="21281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600" name="Google Shape;600;p29"/>
          <p:cNvSpPr txBox="1">
            <a:spLocks noGrp="1"/>
          </p:cNvSpPr>
          <p:nvPr>
            <p:ph type="subTitle" idx="4"/>
          </p:nvPr>
        </p:nvSpPr>
        <p:spPr>
          <a:xfrm>
            <a:off x="3529960" y="2730876"/>
            <a:ext cx="2084700" cy="10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601" name="Google Shape;601;p29"/>
          <p:cNvSpPr txBox="1">
            <a:spLocks noGrp="1"/>
          </p:cNvSpPr>
          <p:nvPr>
            <p:ph type="subTitle" idx="5"/>
          </p:nvPr>
        </p:nvSpPr>
        <p:spPr>
          <a:xfrm>
            <a:off x="6308485" y="2128138"/>
            <a:ext cx="2088300" cy="4572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rtl="0">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rtl="0">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rtl="0">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rtl="0">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rtl="0">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rtl="0">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rtl="0">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rtl="0">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a:endParaRPr/>
          </a:p>
        </p:txBody>
      </p:sp>
      <p:sp>
        <p:nvSpPr>
          <p:cNvPr id="602" name="Google Shape;602;p29"/>
          <p:cNvSpPr txBox="1">
            <a:spLocks noGrp="1"/>
          </p:cNvSpPr>
          <p:nvPr>
            <p:ph type="subTitle" idx="6"/>
          </p:nvPr>
        </p:nvSpPr>
        <p:spPr>
          <a:xfrm>
            <a:off x="6310777" y="2730876"/>
            <a:ext cx="2084700" cy="10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defRPr>
            </a:lvl1pPr>
            <a:lvl2pPr lvl="1" algn="ctr" rtl="0">
              <a:lnSpc>
                <a:spcPct val="100000"/>
              </a:lnSpc>
              <a:spcBef>
                <a:spcPts val="0"/>
              </a:spcBef>
              <a:spcAft>
                <a:spcPts val="0"/>
              </a:spcAft>
              <a:buNone/>
              <a:defRPr>
                <a:solidFill>
                  <a:schemeClr val="lt1"/>
                </a:solidFill>
              </a:defRPr>
            </a:lvl2pPr>
            <a:lvl3pPr lvl="2" algn="ctr" rtl="0">
              <a:lnSpc>
                <a:spcPct val="100000"/>
              </a:lnSpc>
              <a:spcBef>
                <a:spcPts val="0"/>
              </a:spcBef>
              <a:spcAft>
                <a:spcPts val="0"/>
              </a:spcAft>
              <a:buNone/>
              <a:defRPr>
                <a:solidFill>
                  <a:schemeClr val="lt1"/>
                </a:solidFill>
              </a:defRPr>
            </a:lvl3pPr>
            <a:lvl4pPr lvl="3" algn="ctr" rtl="0">
              <a:lnSpc>
                <a:spcPct val="100000"/>
              </a:lnSpc>
              <a:spcBef>
                <a:spcPts val="0"/>
              </a:spcBef>
              <a:spcAft>
                <a:spcPts val="0"/>
              </a:spcAft>
              <a:buNone/>
              <a:defRPr>
                <a:solidFill>
                  <a:schemeClr val="lt1"/>
                </a:solidFill>
              </a:defRPr>
            </a:lvl4pPr>
            <a:lvl5pPr lvl="4" algn="ctr" rtl="0">
              <a:lnSpc>
                <a:spcPct val="100000"/>
              </a:lnSpc>
              <a:spcBef>
                <a:spcPts val="0"/>
              </a:spcBef>
              <a:spcAft>
                <a:spcPts val="0"/>
              </a:spcAft>
              <a:buNone/>
              <a:defRPr>
                <a:solidFill>
                  <a:schemeClr val="lt1"/>
                </a:solidFill>
              </a:defRPr>
            </a:lvl5pPr>
            <a:lvl6pPr lvl="5" algn="ctr" rtl="0">
              <a:lnSpc>
                <a:spcPct val="100000"/>
              </a:lnSpc>
              <a:spcBef>
                <a:spcPts val="0"/>
              </a:spcBef>
              <a:spcAft>
                <a:spcPts val="0"/>
              </a:spcAft>
              <a:buNone/>
              <a:defRPr>
                <a:solidFill>
                  <a:schemeClr val="lt1"/>
                </a:solidFill>
              </a:defRPr>
            </a:lvl6pPr>
            <a:lvl7pPr lvl="6" algn="ctr" rtl="0">
              <a:lnSpc>
                <a:spcPct val="100000"/>
              </a:lnSpc>
              <a:spcBef>
                <a:spcPts val="0"/>
              </a:spcBef>
              <a:spcAft>
                <a:spcPts val="0"/>
              </a:spcAft>
              <a:buNone/>
              <a:defRPr>
                <a:solidFill>
                  <a:schemeClr val="lt1"/>
                </a:solidFill>
              </a:defRPr>
            </a:lvl7pPr>
            <a:lvl8pPr lvl="7" algn="ctr" rtl="0">
              <a:lnSpc>
                <a:spcPct val="100000"/>
              </a:lnSpc>
              <a:spcBef>
                <a:spcPts val="0"/>
              </a:spcBef>
              <a:spcAft>
                <a:spcPts val="0"/>
              </a:spcAft>
              <a:buNone/>
              <a:defRPr>
                <a:solidFill>
                  <a:schemeClr val="lt1"/>
                </a:solidFill>
              </a:defRPr>
            </a:lvl8pPr>
            <a:lvl9pPr lvl="8" algn="ctr" rtl="0">
              <a:lnSpc>
                <a:spcPct val="100000"/>
              </a:lnSpc>
              <a:spcBef>
                <a:spcPts val="0"/>
              </a:spcBef>
              <a:spcAft>
                <a:spcPts val="0"/>
              </a:spcAft>
              <a:buNone/>
              <a:defRPr>
                <a:solidFill>
                  <a:schemeClr val="lt1"/>
                </a:solidFill>
              </a:defRPr>
            </a:lvl9pPr>
          </a:lstStyle>
          <a:p>
            <a:endParaRPr/>
          </a:p>
        </p:txBody>
      </p:sp>
      <p:sp>
        <p:nvSpPr>
          <p:cNvPr id="603" name="Google Shape;603;p29"/>
          <p:cNvSpPr/>
          <p:nvPr/>
        </p:nvSpPr>
        <p:spPr>
          <a:xfrm>
            <a:off x="2750" y="3961141"/>
            <a:ext cx="9144000" cy="1265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4" name="Google Shape;604;p29"/>
          <p:cNvCxnSpPr/>
          <p:nvPr/>
        </p:nvCxnSpPr>
        <p:spPr>
          <a:xfrm>
            <a:off x="79449" y="4593843"/>
            <a:ext cx="9269400" cy="0"/>
          </a:xfrm>
          <a:prstGeom prst="straightConnector1">
            <a:avLst/>
          </a:prstGeom>
          <a:noFill/>
          <a:ln w="152400" cap="flat" cmpd="sng">
            <a:solidFill>
              <a:schemeClr val="dk2"/>
            </a:solidFill>
            <a:prstDash val="dash"/>
            <a:round/>
            <a:headEnd type="none" w="med" len="med"/>
            <a:tailEnd type="none" w="med" len="med"/>
          </a:ln>
        </p:spPr>
      </p:cxnSp>
      <p:sp>
        <p:nvSpPr>
          <p:cNvPr id="605" name="Google Shape;605;p29"/>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38"/>
        <p:cNvGrpSpPr/>
        <p:nvPr/>
      </p:nvGrpSpPr>
      <p:grpSpPr>
        <a:xfrm>
          <a:off x="0" y="0"/>
          <a:ext cx="0" cy="0"/>
          <a:chOff x="0" y="0"/>
          <a:chExt cx="0" cy="0"/>
        </a:xfrm>
      </p:grpSpPr>
      <p:sp>
        <p:nvSpPr>
          <p:cNvPr id="639" name="Google Shape;639;p33"/>
          <p:cNvSpPr/>
          <p:nvPr/>
        </p:nvSpPr>
        <p:spPr>
          <a:xfrm flipH="1">
            <a:off x="-1572" y="3689923"/>
            <a:ext cx="9144000" cy="144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0" name="Google Shape;640;p33"/>
          <p:cNvCxnSpPr/>
          <p:nvPr/>
        </p:nvCxnSpPr>
        <p:spPr>
          <a:xfrm rot="10800000">
            <a:off x="-203670" y="4519952"/>
            <a:ext cx="9269400" cy="0"/>
          </a:xfrm>
          <a:prstGeom prst="straightConnector1">
            <a:avLst/>
          </a:prstGeom>
          <a:noFill/>
          <a:ln w="152400" cap="flat" cmpd="sng">
            <a:solidFill>
              <a:schemeClr val="dk2"/>
            </a:solidFill>
            <a:prstDash val="dash"/>
            <a:round/>
            <a:headEnd type="none" w="med" len="med"/>
            <a:tailEnd type="none" w="med" len="med"/>
          </a:ln>
        </p:spPr>
      </p:cxnSp>
      <p:sp>
        <p:nvSpPr>
          <p:cNvPr id="641" name="Google Shape;641;p33"/>
          <p:cNvSpPr/>
          <p:nvPr/>
        </p:nvSpPr>
        <p:spPr>
          <a:xfrm flipH="1">
            <a:off x="-559225" y="2137607"/>
            <a:ext cx="1192383" cy="607935"/>
          </a:xfrm>
          <a:custGeom>
            <a:avLst/>
            <a:gdLst/>
            <a:ahLst/>
            <a:cxnLst/>
            <a:rect l="l" t="t" r="r" b="b"/>
            <a:pathLst>
              <a:path w="32998" h="16824" extrusionOk="0">
                <a:moveTo>
                  <a:pt x="20506" y="1"/>
                </a:moveTo>
                <a:cubicBezTo>
                  <a:pt x="16572" y="1"/>
                  <a:pt x="13392" y="3181"/>
                  <a:pt x="13392" y="7115"/>
                </a:cubicBezTo>
                <a:cubicBezTo>
                  <a:pt x="13392" y="7638"/>
                  <a:pt x="13433" y="8140"/>
                  <a:pt x="13538" y="8621"/>
                </a:cubicBezTo>
                <a:cubicBezTo>
                  <a:pt x="13099" y="8412"/>
                  <a:pt x="12638" y="8307"/>
                  <a:pt x="12115" y="8307"/>
                </a:cubicBezTo>
                <a:cubicBezTo>
                  <a:pt x="10148" y="8307"/>
                  <a:pt x="8558" y="9918"/>
                  <a:pt x="8558" y="11864"/>
                </a:cubicBezTo>
                <a:cubicBezTo>
                  <a:pt x="8558" y="12220"/>
                  <a:pt x="8600" y="12534"/>
                  <a:pt x="8684" y="12848"/>
                </a:cubicBezTo>
                <a:cubicBezTo>
                  <a:pt x="8056" y="12994"/>
                  <a:pt x="7617" y="13538"/>
                  <a:pt x="7617" y="14208"/>
                </a:cubicBezTo>
                <a:cubicBezTo>
                  <a:pt x="7617" y="14438"/>
                  <a:pt x="7680" y="14668"/>
                  <a:pt x="7784" y="14877"/>
                </a:cubicBezTo>
                <a:lnTo>
                  <a:pt x="1" y="16823"/>
                </a:lnTo>
                <a:lnTo>
                  <a:pt x="32997" y="16823"/>
                </a:lnTo>
                <a:lnTo>
                  <a:pt x="32997" y="13057"/>
                </a:lnTo>
                <a:lnTo>
                  <a:pt x="32997" y="7617"/>
                </a:lnTo>
                <a:cubicBezTo>
                  <a:pt x="32097" y="6068"/>
                  <a:pt x="30382" y="5022"/>
                  <a:pt x="28457" y="5022"/>
                </a:cubicBezTo>
                <a:cubicBezTo>
                  <a:pt x="28059" y="5022"/>
                  <a:pt x="27703" y="5043"/>
                  <a:pt x="27327" y="5127"/>
                </a:cubicBezTo>
                <a:cubicBezTo>
                  <a:pt x="26469" y="2177"/>
                  <a:pt x="23749" y="1"/>
                  <a:pt x="20506"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flipH="1">
            <a:off x="-277208" y="979656"/>
            <a:ext cx="1796452" cy="652526"/>
          </a:xfrm>
          <a:custGeom>
            <a:avLst/>
            <a:gdLst/>
            <a:ahLst/>
            <a:cxnLst/>
            <a:rect l="l" t="t" r="r" b="b"/>
            <a:pathLst>
              <a:path w="49715" h="18058" extrusionOk="0">
                <a:moveTo>
                  <a:pt x="21949" y="1"/>
                </a:moveTo>
                <a:cubicBezTo>
                  <a:pt x="17744" y="1"/>
                  <a:pt x="14333" y="3411"/>
                  <a:pt x="14333" y="7617"/>
                </a:cubicBezTo>
                <a:cubicBezTo>
                  <a:pt x="14333" y="8161"/>
                  <a:pt x="14396" y="8726"/>
                  <a:pt x="14521" y="9249"/>
                </a:cubicBezTo>
                <a:cubicBezTo>
                  <a:pt x="14040" y="9040"/>
                  <a:pt x="13517" y="8935"/>
                  <a:pt x="12973" y="8935"/>
                </a:cubicBezTo>
                <a:cubicBezTo>
                  <a:pt x="10860" y="8935"/>
                  <a:pt x="9165" y="10630"/>
                  <a:pt x="9165" y="12743"/>
                </a:cubicBezTo>
                <a:cubicBezTo>
                  <a:pt x="9165" y="13120"/>
                  <a:pt x="9207" y="13455"/>
                  <a:pt x="9291" y="13790"/>
                </a:cubicBezTo>
                <a:cubicBezTo>
                  <a:pt x="8642" y="13936"/>
                  <a:pt x="8140" y="14543"/>
                  <a:pt x="8140" y="15254"/>
                </a:cubicBezTo>
                <a:cubicBezTo>
                  <a:pt x="8140" y="15505"/>
                  <a:pt x="8223" y="15777"/>
                  <a:pt x="8328" y="15987"/>
                </a:cubicBezTo>
                <a:lnTo>
                  <a:pt x="0" y="18058"/>
                </a:lnTo>
                <a:lnTo>
                  <a:pt x="49715" y="18058"/>
                </a:lnTo>
                <a:lnTo>
                  <a:pt x="44756" y="16803"/>
                </a:lnTo>
                <a:cubicBezTo>
                  <a:pt x="44840" y="16677"/>
                  <a:pt x="44861" y="16510"/>
                  <a:pt x="44861" y="16363"/>
                </a:cubicBezTo>
                <a:cubicBezTo>
                  <a:pt x="44861" y="15945"/>
                  <a:pt x="44568" y="15568"/>
                  <a:pt x="44170" y="15484"/>
                </a:cubicBezTo>
                <a:cubicBezTo>
                  <a:pt x="44233" y="15275"/>
                  <a:pt x="44254" y="15066"/>
                  <a:pt x="44254" y="14857"/>
                </a:cubicBezTo>
                <a:cubicBezTo>
                  <a:pt x="44254" y="13601"/>
                  <a:pt x="43229" y="12555"/>
                  <a:pt x="41952" y="12555"/>
                </a:cubicBezTo>
                <a:cubicBezTo>
                  <a:pt x="41618" y="12555"/>
                  <a:pt x="41325" y="12639"/>
                  <a:pt x="41032" y="12743"/>
                </a:cubicBezTo>
                <a:cubicBezTo>
                  <a:pt x="41115" y="12430"/>
                  <a:pt x="41136" y="12116"/>
                  <a:pt x="41136" y="11781"/>
                </a:cubicBezTo>
                <a:cubicBezTo>
                  <a:pt x="41136" y="9270"/>
                  <a:pt x="39107" y="7199"/>
                  <a:pt x="36575" y="7199"/>
                </a:cubicBezTo>
                <a:cubicBezTo>
                  <a:pt x="35968" y="7199"/>
                  <a:pt x="35382" y="7303"/>
                  <a:pt x="34901" y="7512"/>
                </a:cubicBezTo>
                <a:cubicBezTo>
                  <a:pt x="33855" y="6194"/>
                  <a:pt x="32244" y="5357"/>
                  <a:pt x="30444" y="5357"/>
                </a:cubicBezTo>
                <a:cubicBezTo>
                  <a:pt x="30026" y="5357"/>
                  <a:pt x="29628" y="5420"/>
                  <a:pt x="29252" y="5504"/>
                </a:cubicBezTo>
                <a:cubicBezTo>
                  <a:pt x="28331" y="2323"/>
                  <a:pt x="25402" y="1"/>
                  <a:pt x="21949"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flipH="1">
            <a:off x="1111724" y="2135331"/>
            <a:ext cx="1796452" cy="652526"/>
          </a:xfrm>
          <a:custGeom>
            <a:avLst/>
            <a:gdLst/>
            <a:ahLst/>
            <a:cxnLst/>
            <a:rect l="l" t="t" r="r" b="b"/>
            <a:pathLst>
              <a:path w="49715" h="18058" extrusionOk="0">
                <a:moveTo>
                  <a:pt x="21949" y="1"/>
                </a:moveTo>
                <a:cubicBezTo>
                  <a:pt x="17765" y="1"/>
                  <a:pt x="14333" y="3411"/>
                  <a:pt x="14333" y="7617"/>
                </a:cubicBezTo>
                <a:cubicBezTo>
                  <a:pt x="14333" y="8161"/>
                  <a:pt x="14375" y="8726"/>
                  <a:pt x="14521" y="9249"/>
                </a:cubicBezTo>
                <a:cubicBezTo>
                  <a:pt x="14040" y="9040"/>
                  <a:pt x="13517" y="8935"/>
                  <a:pt x="12973" y="8935"/>
                </a:cubicBezTo>
                <a:cubicBezTo>
                  <a:pt x="10860" y="8935"/>
                  <a:pt x="9144" y="10630"/>
                  <a:pt x="9144" y="12743"/>
                </a:cubicBezTo>
                <a:cubicBezTo>
                  <a:pt x="9144" y="13120"/>
                  <a:pt x="9207" y="13455"/>
                  <a:pt x="9290" y="13790"/>
                </a:cubicBezTo>
                <a:cubicBezTo>
                  <a:pt x="8621" y="13936"/>
                  <a:pt x="8140" y="14543"/>
                  <a:pt x="8140" y="15254"/>
                </a:cubicBezTo>
                <a:cubicBezTo>
                  <a:pt x="8140" y="15505"/>
                  <a:pt x="8202" y="15777"/>
                  <a:pt x="8307" y="15987"/>
                </a:cubicBezTo>
                <a:lnTo>
                  <a:pt x="0" y="18058"/>
                </a:lnTo>
                <a:lnTo>
                  <a:pt x="49715" y="18058"/>
                </a:lnTo>
                <a:lnTo>
                  <a:pt x="44756" y="16803"/>
                </a:lnTo>
                <a:cubicBezTo>
                  <a:pt x="44819" y="16677"/>
                  <a:pt x="44861" y="16510"/>
                  <a:pt x="44861" y="16363"/>
                </a:cubicBezTo>
                <a:cubicBezTo>
                  <a:pt x="44861" y="15945"/>
                  <a:pt x="44568" y="15568"/>
                  <a:pt x="44170" y="15484"/>
                </a:cubicBezTo>
                <a:cubicBezTo>
                  <a:pt x="44233" y="15275"/>
                  <a:pt x="44254" y="15066"/>
                  <a:pt x="44254" y="14857"/>
                </a:cubicBezTo>
                <a:cubicBezTo>
                  <a:pt x="44254" y="13601"/>
                  <a:pt x="43229" y="12555"/>
                  <a:pt x="41952" y="12555"/>
                </a:cubicBezTo>
                <a:cubicBezTo>
                  <a:pt x="41617" y="12555"/>
                  <a:pt x="41325" y="12639"/>
                  <a:pt x="41032" y="12743"/>
                </a:cubicBezTo>
                <a:cubicBezTo>
                  <a:pt x="41115" y="12430"/>
                  <a:pt x="41136" y="12116"/>
                  <a:pt x="41136" y="11781"/>
                </a:cubicBezTo>
                <a:cubicBezTo>
                  <a:pt x="41136" y="9270"/>
                  <a:pt x="39107" y="7199"/>
                  <a:pt x="36554" y="7199"/>
                </a:cubicBezTo>
                <a:cubicBezTo>
                  <a:pt x="35968" y="7199"/>
                  <a:pt x="35382" y="7303"/>
                  <a:pt x="34880" y="7512"/>
                </a:cubicBezTo>
                <a:cubicBezTo>
                  <a:pt x="33834" y="6194"/>
                  <a:pt x="32244" y="5357"/>
                  <a:pt x="30444" y="5357"/>
                </a:cubicBezTo>
                <a:cubicBezTo>
                  <a:pt x="30026" y="5357"/>
                  <a:pt x="29628" y="5420"/>
                  <a:pt x="29231" y="5504"/>
                </a:cubicBezTo>
                <a:cubicBezTo>
                  <a:pt x="28331" y="2323"/>
                  <a:pt x="25402" y="1"/>
                  <a:pt x="21949"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flipH="1">
            <a:off x="318602" y="3537871"/>
            <a:ext cx="661596" cy="331177"/>
          </a:xfrm>
          <a:custGeom>
            <a:avLst/>
            <a:gdLst/>
            <a:ahLst/>
            <a:cxnLst/>
            <a:rect l="l" t="t" r="r" b="b"/>
            <a:pathLst>
              <a:path w="18309" h="9165" extrusionOk="0">
                <a:moveTo>
                  <a:pt x="9165" y="0"/>
                </a:moveTo>
                <a:cubicBezTo>
                  <a:pt x="4102" y="0"/>
                  <a:pt x="1" y="4122"/>
                  <a:pt x="1" y="9165"/>
                </a:cubicBezTo>
                <a:lnTo>
                  <a:pt x="18309" y="9165"/>
                </a:lnTo>
                <a:cubicBezTo>
                  <a:pt x="18309" y="4122"/>
                  <a:pt x="14208" y="0"/>
                  <a:pt x="9165"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flipH="1">
            <a:off x="748788" y="3637675"/>
            <a:ext cx="462781" cy="231372"/>
          </a:xfrm>
          <a:custGeom>
            <a:avLst/>
            <a:gdLst/>
            <a:ahLst/>
            <a:cxnLst/>
            <a:rect l="l" t="t" r="r" b="b"/>
            <a:pathLst>
              <a:path w="12807" h="6403" extrusionOk="0">
                <a:moveTo>
                  <a:pt x="6404" y="0"/>
                </a:moveTo>
                <a:cubicBezTo>
                  <a:pt x="2868" y="0"/>
                  <a:pt x="1" y="2867"/>
                  <a:pt x="1" y="6403"/>
                </a:cubicBezTo>
                <a:lnTo>
                  <a:pt x="12806" y="6403"/>
                </a:lnTo>
                <a:cubicBezTo>
                  <a:pt x="12806" y="2867"/>
                  <a:pt x="9940" y="0"/>
                  <a:pt x="6404"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flipH="1">
            <a:off x="-31472" y="3751067"/>
            <a:ext cx="238202" cy="118740"/>
          </a:xfrm>
          <a:custGeom>
            <a:avLst/>
            <a:gdLst/>
            <a:ahLst/>
            <a:cxnLst/>
            <a:rect l="l" t="t" r="r" b="b"/>
            <a:pathLst>
              <a:path w="6592" h="3286" extrusionOk="0">
                <a:moveTo>
                  <a:pt x="3285" y="1"/>
                </a:moveTo>
                <a:cubicBezTo>
                  <a:pt x="1486" y="1"/>
                  <a:pt x="0" y="1465"/>
                  <a:pt x="0" y="3286"/>
                </a:cubicBezTo>
                <a:lnTo>
                  <a:pt x="6591" y="3286"/>
                </a:lnTo>
                <a:cubicBezTo>
                  <a:pt x="6591" y="1465"/>
                  <a:pt x="5085" y="1"/>
                  <a:pt x="3285"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flipH="1">
            <a:off x="2087044" y="2351201"/>
            <a:ext cx="709222" cy="691949"/>
          </a:xfrm>
          <a:custGeom>
            <a:avLst/>
            <a:gdLst/>
            <a:ahLst/>
            <a:cxnLst/>
            <a:rect l="l" t="t" r="r" b="b"/>
            <a:pathLst>
              <a:path w="19627" h="19149" extrusionOk="0">
                <a:moveTo>
                  <a:pt x="9811" y="0"/>
                </a:moveTo>
                <a:cubicBezTo>
                  <a:pt x="4722" y="0"/>
                  <a:pt x="515" y="3995"/>
                  <a:pt x="251" y="9134"/>
                </a:cubicBezTo>
                <a:cubicBezTo>
                  <a:pt x="0" y="14406"/>
                  <a:pt x="4080" y="18884"/>
                  <a:pt x="9353" y="19135"/>
                </a:cubicBezTo>
                <a:cubicBezTo>
                  <a:pt x="9520" y="19144"/>
                  <a:pt x="9687" y="19148"/>
                  <a:pt x="9852" y="19148"/>
                </a:cubicBezTo>
                <a:cubicBezTo>
                  <a:pt x="14924" y="19148"/>
                  <a:pt x="19112" y="15160"/>
                  <a:pt x="19375" y="10033"/>
                </a:cubicBezTo>
                <a:cubicBezTo>
                  <a:pt x="19626" y="4761"/>
                  <a:pt x="15546" y="283"/>
                  <a:pt x="10274" y="11"/>
                </a:cubicBezTo>
                <a:cubicBezTo>
                  <a:pt x="10118" y="4"/>
                  <a:pt x="9964" y="0"/>
                  <a:pt x="9811"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flipH="1">
            <a:off x="2386459" y="2628175"/>
            <a:ext cx="83183" cy="1238599"/>
          </a:xfrm>
          <a:custGeom>
            <a:avLst/>
            <a:gdLst/>
            <a:ahLst/>
            <a:cxnLst/>
            <a:rect l="l" t="t" r="r" b="b"/>
            <a:pathLst>
              <a:path w="2302" h="34277" extrusionOk="0">
                <a:moveTo>
                  <a:pt x="1044" y="1"/>
                </a:moveTo>
                <a:cubicBezTo>
                  <a:pt x="1038" y="1"/>
                  <a:pt x="1032" y="2"/>
                  <a:pt x="1025" y="4"/>
                </a:cubicBezTo>
                <a:cubicBezTo>
                  <a:pt x="900" y="25"/>
                  <a:pt x="753" y="360"/>
                  <a:pt x="691" y="778"/>
                </a:cubicBezTo>
                <a:cubicBezTo>
                  <a:pt x="691" y="778"/>
                  <a:pt x="691" y="799"/>
                  <a:pt x="649" y="862"/>
                </a:cubicBezTo>
                <a:cubicBezTo>
                  <a:pt x="649" y="904"/>
                  <a:pt x="628" y="1008"/>
                  <a:pt x="628" y="1113"/>
                </a:cubicBezTo>
                <a:cubicBezTo>
                  <a:pt x="607" y="1364"/>
                  <a:pt x="586" y="1699"/>
                  <a:pt x="523" y="2117"/>
                </a:cubicBezTo>
                <a:cubicBezTo>
                  <a:pt x="439" y="2975"/>
                  <a:pt x="377" y="4210"/>
                  <a:pt x="377" y="5674"/>
                </a:cubicBezTo>
                <a:cubicBezTo>
                  <a:pt x="377" y="7139"/>
                  <a:pt x="439" y="8855"/>
                  <a:pt x="586" y="10696"/>
                </a:cubicBezTo>
                <a:cubicBezTo>
                  <a:pt x="628" y="11617"/>
                  <a:pt x="711" y="12558"/>
                  <a:pt x="795" y="13500"/>
                </a:cubicBezTo>
                <a:cubicBezTo>
                  <a:pt x="858" y="14420"/>
                  <a:pt x="942" y="15425"/>
                  <a:pt x="1004" y="16366"/>
                </a:cubicBezTo>
                <a:cubicBezTo>
                  <a:pt x="1004" y="16597"/>
                  <a:pt x="1025" y="16848"/>
                  <a:pt x="1025" y="17078"/>
                </a:cubicBezTo>
                <a:lnTo>
                  <a:pt x="1025" y="17768"/>
                </a:lnTo>
                <a:lnTo>
                  <a:pt x="1025" y="19191"/>
                </a:lnTo>
                <a:cubicBezTo>
                  <a:pt x="1025" y="19421"/>
                  <a:pt x="1025" y="19672"/>
                  <a:pt x="1004" y="19902"/>
                </a:cubicBezTo>
                <a:cubicBezTo>
                  <a:pt x="1004" y="20133"/>
                  <a:pt x="963" y="20363"/>
                  <a:pt x="963" y="20593"/>
                </a:cubicBezTo>
                <a:cubicBezTo>
                  <a:pt x="942" y="21074"/>
                  <a:pt x="942" y="21514"/>
                  <a:pt x="921" y="21995"/>
                </a:cubicBezTo>
                <a:cubicBezTo>
                  <a:pt x="858" y="22895"/>
                  <a:pt x="837" y="23773"/>
                  <a:pt x="795" y="24610"/>
                </a:cubicBezTo>
                <a:cubicBezTo>
                  <a:pt x="753" y="25029"/>
                  <a:pt x="753" y="25447"/>
                  <a:pt x="732" y="25824"/>
                </a:cubicBezTo>
                <a:cubicBezTo>
                  <a:pt x="732" y="26033"/>
                  <a:pt x="711" y="26221"/>
                  <a:pt x="711" y="26410"/>
                </a:cubicBezTo>
                <a:lnTo>
                  <a:pt x="711" y="26535"/>
                </a:lnTo>
                <a:lnTo>
                  <a:pt x="711" y="26703"/>
                </a:lnTo>
                <a:lnTo>
                  <a:pt x="711" y="26975"/>
                </a:lnTo>
                <a:cubicBezTo>
                  <a:pt x="711" y="27707"/>
                  <a:pt x="732" y="28376"/>
                  <a:pt x="732" y="28941"/>
                </a:cubicBezTo>
                <a:cubicBezTo>
                  <a:pt x="732" y="29527"/>
                  <a:pt x="711" y="30009"/>
                  <a:pt x="691" y="30427"/>
                </a:cubicBezTo>
                <a:cubicBezTo>
                  <a:pt x="649" y="30845"/>
                  <a:pt x="628" y="31159"/>
                  <a:pt x="586" y="31369"/>
                </a:cubicBezTo>
                <a:cubicBezTo>
                  <a:pt x="544" y="31473"/>
                  <a:pt x="544" y="31557"/>
                  <a:pt x="544" y="31620"/>
                </a:cubicBezTo>
                <a:cubicBezTo>
                  <a:pt x="544" y="31662"/>
                  <a:pt x="523" y="31682"/>
                  <a:pt x="523" y="31682"/>
                </a:cubicBezTo>
                <a:cubicBezTo>
                  <a:pt x="481" y="32038"/>
                  <a:pt x="419" y="32352"/>
                  <a:pt x="377" y="32603"/>
                </a:cubicBezTo>
                <a:cubicBezTo>
                  <a:pt x="314" y="32875"/>
                  <a:pt x="272" y="33105"/>
                  <a:pt x="230" y="33294"/>
                </a:cubicBezTo>
                <a:cubicBezTo>
                  <a:pt x="230" y="33314"/>
                  <a:pt x="230" y="33335"/>
                  <a:pt x="209" y="33356"/>
                </a:cubicBezTo>
                <a:cubicBezTo>
                  <a:pt x="209" y="33398"/>
                  <a:pt x="209" y="33398"/>
                  <a:pt x="188" y="33419"/>
                </a:cubicBezTo>
                <a:cubicBezTo>
                  <a:pt x="188" y="33461"/>
                  <a:pt x="147" y="33503"/>
                  <a:pt x="147" y="33524"/>
                </a:cubicBezTo>
                <a:cubicBezTo>
                  <a:pt x="147" y="33545"/>
                  <a:pt x="126" y="33607"/>
                  <a:pt x="126" y="33628"/>
                </a:cubicBezTo>
                <a:cubicBezTo>
                  <a:pt x="126" y="33649"/>
                  <a:pt x="105" y="33670"/>
                  <a:pt x="105" y="33733"/>
                </a:cubicBezTo>
                <a:cubicBezTo>
                  <a:pt x="105" y="33754"/>
                  <a:pt x="105" y="33754"/>
                  <a:pt x="84" y="33775"/>
                </a:cubicBezTo>
                <a:cubicBezTo>
                  <a:pt x="84" y="33817"/>
                  <a:pt x="84" y="33817"/>
                  <a:pt x="42" y="33838"/>
                </a:cubicBezTo>
                <a:cubicBezTo>
                  <a:pt x="42" y="33858"/>
                  <a:pt x="21" y="33879"/>
                  <a:pt x="21" y="33921"/>
                </a:cubicBezTo>
                <a:cubicBezTo>
                  <a:pt x="21" y="33963"/>
                  <a:pt x="0" y="34026"/>
                  <a:pt x="21" y="34068"/>
                </a:cubicBezTo>
                <a:cubicBezTo>
                  <a:pt x="42" y="34172"/>
                  <a:pt x="147" y="34256"/>
                  <a:pt x="335" y="34277"/>
                </a:cubicBezTo>
                <a:cubicBezTo>
                  <a:pt x="523" y="34277"/>
                  <a:pt x="816" y="34193"/>
                  <a:pt x="1046" y="33984"/>
                </a:cubicBezTo>
                <a:cubicBezTo>
                  <a:pt x="1297" y="33775"/>
                  <a:pt x="1507" y="33503"/>
                  <a:pt x="1674" y="33147"/>
                </a:cubicBezTo>
                <a:cubicBezTo>
                  <a:pt x="1820" y="32812"/>
                  <a:pt x="1967" y="32457"/>
                  <a:pt x="2009" y="32059"/>
                </a:cubicBezTo>
                <a:lnTo>
                  <a:pt x="2009" y="32059"/>
                </a:lnTo>
                <a:cubicBezTo>
                  <a:pt x="2000" y="32063"/>
                  <a:pt x="1994" y="32065"/>
                  <a:pt x="1988" y="32065"/>
                </a:cubicBezTo>
                <a:cubicBezTo>
                  <a:pt x="1967" y="32065"/>
                  <a:pt x="1967" y="32038"/>
                  <a:pt x="1967" y="32038"/>
                </a:cubicBezTo>
                <a:cubicBezTo>
                  <a:pt x="1967" y="32038"/>
                  <a:pt x="1967" y="32017"/>
                  <a:pt x="1988" y="31934"/>
                </a:cubicBezTo>
                <a:cubicBezTo>
                  <a:pt x="1988" y="31871"/>
                  <a:pt x="2009" y="31766"/>
                  <a:pt x="2051" y="31641"/>
                </a:cubicBezTo>
                <a:cubicBezTo>
                  <a:pt x="2072" y="31410"/>
                  <a:pt x="2113" y="31034"/>
                  <a:pt x="2155" y="30594"/>
                </a:cubicBezTo>
                <a:cubicBezTo>
                  <a:pt x="2176" y="30155"/>
                  <a:pt x="2197" y="29632"/>
                  <a:pt x="2197" y="29004"/>
                </a:cubicBezTo>
                <a:cubicBezTo>
                  <a:pt x="2197" y="28397"/>
                  <a:pt x="2176" y="27728"/>
                  <a:pt x="2155" y="26996"/>
                </a:cubicBezTo>
                <a:lnTo>
                  <a:pt x="2155" y="26724"/>
                </a:lnTo>
                <a:lnTo>
                  <a:pt x="2155" y="26472"/>
                </a:lnTo>
                <a:cubicBezTo>
                  <a:pt x="2155" y="26284"/>
                  <a:pt x="2155" y="26075"/>
                  <a:pt x="2176" y="25887"/>
                </a:cubicBezTo>
                <a:cubicBezTo>
                  <a:pt x="2176" y="25489"/>
                  <a:pt x="2197" y="25112"/>
                  <a:pt x="2197" y="24694"/>
                </a:cubicBezTo>
                <a:cubicBezTo>
                  <a:pt x="2218" y="23857"/>
                  <a:pt x="2260" y="22957"/>
                  <a:pt x="2281" y="22037"/>
                </a:cubicBezTo>
                <a:cubicBezTo>
                  <a:pt x="2281" y="21597"/>
                  <a:pt x="2281" y="21137"/>
                  <a:pt x="2302" y="20656"/>
                </a:cubicBezTo>
                <a:lnTo>
                  <a:pt x="2302" y="19944"/>
                </a:lnTo>
                <a:lnTo>
                  <a:pt x="2302" y="19212"/>
                </a:lnTo>
                <a:cubicBezTo>
                  <a:pt x="2302" y="18731"/>
                  <a:pt x="2281" y="18249"/>
                  <a:pt x="2281" y="17747"/>
                </a:cubicBezTo>
                <a:cubicBezTo>
                  <a:pt x="2281" y="17517"/>
                  <a:pt x="2281" y="17266"/>
                  <a:pt x="2260" y="17015"/>
                </a:cubicBezTo>
                <a:cubicBezTo>
                  <a:pt x="2260" y="16785"/>
                  <a:pt x="2197" y="16534"/>
                  <a:pt x="2197" y="16283"/>
                </a:cubicBezTo>
                <a:cubicBezTo>
                  <a:pt x="2092" y="15299"/>
                  <a:pt x="1988" y="14337"/>
                  <a:pt x="1883" y="13395"/>
                </a:cubicBezTo>
                <a:cubicBezTo>
                  <a:pt x="1779" y="12454"/>
                  <a:pt x="1674" y="11512"/>
                  <a:pt x="1569" y="10591"/>
                </a:cubicBezTo>
                <a:cubicBezTo>
                  <a:pt x="1360" y="8792"/>
                  <a:pt x="1214" y="7076"/>
                  <a:pt x="1151" y="5653"/>
                </a:cubicBezTo>
                <a:cubicBezTo>
                  <a:pt x="1067" y="4210"/>
                  <a:pt x="1109" y="2996"/>
                  <a:pt x="1130" y="2138"/>
                </a:cubicBezTo>
                <a:cubicBezTo>
                  <a:pt x="1151" y="1720"/>
                  <a:pt x="1172" y="1385"/>
                  <a:pt x="1172" y="1176"/>
                </a:cubicBezTo>
                <a:cubicBezTo>
                  <a:pt x="1172" y="1071"/>
                  <a:pt x="1214" y="967"/>
                  <a:pt x="1214" y="904"/>
                </a:cubicBezTo>
                <a:lnTo>
                  <a:pt x="1214" y="841"/>
                </a:lnTo>
                <a:cubicBezTo>
                  <a:pt x="1253" y="364"/>
                  <a:pt x="1161" y="1"/>
                  <a:pt x="1044"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2319935" y="2688773"/>
            <a:ext cx="124015" cy="335008"/>
          </a:xfrm>
          <a:custGeom>
            <a:avLst/>
            <a:gdLst/>
            <a:ahLst/>
            <a:cxnLst/>
            <a:rect l="l" t="t" r="r" b="b"/>
            <a:pathLst>
              <a:path w="3432" h="9271" extrusionOk="0">
                <a:moveTo>
                  <a:pt x="3306" y="1"/>
                </a:moveTo>
                <a:cubicBezTo>
                  <a:pt x="3265" y="1"/>
                  <a:pt x="3181" y="64"/>
                  <a:pt x="3160" y="168"/>
                </a:cubicBezTo>
                <a:cubicBezTo>
                  <a:pt x="3160" y="168"/>
                  <a:pt x="3097" y="315"/>
                  <a:pt x="3055" y="545"/>
                </a:cubicBezTo>
                <a:cubicBezTo>
                  <a:pt x="2972" y="775"/>
                  <a:pt x="2867" y="1089"/>
                  <a:pt x="2721" y="1466"/>
                </a:cubicBezTo>
                <a:cubicBezTo>
                  <a:pt x="2553" y="1821"/>
                  <a:pt x="2365" y="2261"/>
                  <a:pt x="2156" y="2742"/>
                </a:cubicBezTo>
                <a:cubicBezTo>
                  <a:pt x="1946" y="3202"/>
                  <a:pt x="1716" y="3704"/>
                  <a:pt x="1486" y="4207"/>
                </a:cubicBezTo>
                <a:cubicBezTo>
                  <a:pt x="1256" y="4709"/>
                  <a:pt x="1047" y="5190"/>
                  <a:pt x="837" y="5692"/>
                </a:cubicBezTo>
                <a:cubicBezTo>
                  <a:pt x="733" y="5922"/>
                  <a:pt x="649" y="6173"/>
                  <a:pt x="565" y="6404"/>
                </a:cubicBezTo>
                <a:cubicBezTo>
                  <a:pt x="524" y="6508"/>
                  <a:pt x="482" y="6634"/>
                  <a:pt x="461" y="6738"/>
                </a:cubicBezTo>
                <a:cubicBezTo>
                  <a:pt x="440" y="6843"/>
                  <a:pt x="419" y="6948"/>
                  <a:pt x="356" y="7052"/>
                </a:cubicBezTo>
                <a:cubicBezTo>
                  <a:pt x="335" y="7157"/>
                  <a:pt x="314" y="7261"/>
                  <a:pt x="272" y="7345"/>
                </a:cubicBezTo>
                <a:cubicBezTo>
                  <a:pt x="252" y="7450"/>
                  <a:pt x="231" y="7533"/>
                  <a:pt x="210" y="7596"/>
                </a:cubicBezTo>
                <a:cubicBezTo>
                  <a:pt x="168" y="7764"/>
                  <a:pt x="126" y="7910"/>
                  <a:pt x="105" y="8036"/>
                </a:cubicBezTo>
                <a:cubicBezTo>
                  <a:pt x="42" y="8287"/>
                  <a:pt x="21" y="8433"/>
                  <a:pt x="21" y="8433"/>
                </a:cubicBezTo>
                <a:cubicBezTo>
                  <a:pt x="21" y="8496"/>
                  <a:pt x="0" y="8538"/>
                  <a:pt x="0" y="8601"/>
                </a:cubicBezTo>
                <a:lnTo>
                  <a:pt x="0" y="8747"/>
                </a:lnTo>
                <a:cubicBezTo>
                  <a:pt x="0" y="8852"/>
                  <a:pt x="21" y="8935"/>
                  <a:pt x="42" y="9019"/>
                </a:cubicBezTo>
                <a:cubicBezTo>
                  <a:pt x="105" y="9166"/>
                  <a:pt x="168" y="9249"/>
                  <a:pt x="314" y="9270"/>
                </a:cubicBezTo>
                <a:cubicBezTo>
                  <a:pt x="419" y="9270"/>
                  <a:pt x="524" y="9228"/>
                  <a:pt x="586" y="9082"/>
                </a:cubicBezTo>
                <a:cubicBezTo>
                  <a:pt x="649" y="9040"/>
                  <a:pt x="670" y="8956"/>
                  <a:pt x="691" y="8873"/>
                </a:cubicBezTo>
                <a:cubicBezTo>
                  <a:pt x="733" y="8831"/>
                  <a:pt x="733" y="8810"/>
                  <a:pt x="733" y="8747"/>
                </a:cubicBezTo>
                <a:cubicBezTo>
                  <a:pt x="775" y="8705"/>
                  <a:pt x="817" y="8642"/>
                  <a:pt x="817" y="8559"/>
                </a:cubicBezTo>
                <a:cubicBezTo>
                  <a:pt x="817" y="8559"/>
                  <a:pt x="837" y="8433"/>
                  <a:pt x="858" y="8203"/>
                </a:cubicBezTo>
                <a:cubicBezTo>
                  <a:pt x="879" y="8098"/>
                  <a:pt x="900" y="7931"/>
                  <a:pt x="942" y="7785"/>
                </a:cubicBezTo>
                <a:cubicBezTo>
                  <a:pt x="963" y="7701"/>
                  <a:pt x="963" y="7638"/>
                  <a:pt x="984" y="7513"/>
                </a:cubicBezTo>
                <a:cubicBezTo>
                  <a:pt x="1026" y="7450"/>
                  <a:pt x="1047" y="7345"/>
                  <a:pt x="1068" y="7241"/>
                </a:cubicBezTo>
                <a:lnTo>
                  <a:pt x="1151" y="6927"/>
                </a:lnTo>
                <a:cubicBezTo>
                  <a:pt x="1172" y="6822"/>
                  <a:pt x="1193" y="6717"/>
                  <a:pt x="1256" y="6613"/>
                </a:cubicBezTo>
                <a:cubicBezTo>
                  <a:pt x="1298" y="6404"/>
                  <a:pt x="1402" y="6153"/>
                  <a:pt x="1486" y="5922"/>
                </a:cubicBezTo>
                <a:cubicBezTo>
                  <a:pt x="1653" y="5462"/>
                  <a:pt x="1842" y="4939"/>
                  <a:pt x="2030" y="4437"/>
                </a:cubicBezTo>
                <a:cubicBezTo>
                  <a:pt x="2239" y="3935"/>
                  <a:pt x="2428" y="3412"/>
                  <a:pt x="2616" y="2930"/>
                </a:cubicBezTo>
                <a:cubicBezTo>
                  <a:pt x="2783" y="2428"/>
                  <a:pt x="2951" y="1989"/>
                  <a:pt x="3055" y="1591"/>
                </a:cubicBezTo>
                <a:cubicBezTo>
                  <a:pt x="3181" y="1194"/>
                  <a:pt x="3265" y="859"/>
                  <a:pt x="3306" y="629"/>
                </a:cubicBezTo>
                <a:cubicBezTo>
                  <a:pt x="3369" y="378"/>
                  <a:pt x="3390" y="252"/>
                  <a:pt x="3390" y="252"/>
                </a:cubicBezTo>
                <a:cubicBezTo>
                  <a:pt x="3432" y="127"/>
                  <a:pt x="3390" y="1"/>
                  <a:pt x="3306"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flipH="1">
            <a:off x="2435603" y="2685485"/>
            <a:ext cx="107393" cy="211245"/>
          </a:xfrm>
          <a:custGeom>
            <a:avLst/>
            <a:gdLst/>
            <a:ahLst/>
            <a:cxnLst/>
            <a:rect l="l" t="t" r="r" b="b"/>
            <a:pathLst>
              <a:path w="2972" h="5846" extrusionOk="0">
                <a:moveTo>
                  <a:pt x="110" y="1"/>
                </a:moveTo>
                <a:cubicBezTo>
                  <a:pt x="94" y="1"/>
                  <a:pt x="78" y="3"/>
                  <a:pt x="63" y="8"/>
                </a:cubicBezTo>
                <a:cubicBezTo>
                  <a:pt x="21" y="29"/>
                  <a:pt x="0" y="113"/>
                  <a:pt x="21" y="197"/>
                </a:cubicBezTo>
                <a:cubicBezTo>
                  <a:pt x="21" y="197"/>
                  <a:pt x="42" y="259"/>
                  <a:pt x="126" y="427"/>
                </a:cubicBezTo>
                <a:cubicBezTo>
                  <a:pt x="168" y="573"/>
                  <a:pt x="272" y="782"/>
                  <a:pt x="377" y="1034"/>
                </a:cubicBezTo>
                <a:cubicBezTo>
                  <a:pt x="482" y="1264"/>
                  <a:pt x="649" y="1557"/>
                  <a:pt x="796" y="1870"/>
                </a:cubicBezTo>
                <a:lnTo>
                  <a:pt x="1277" y="2812"/>
                </a:lnTo>
                <a:cubicBezTo>
                  <a:pt x="1423" y="3126"/>
                  <a:pt x="1591" y="3461"/>
                  <a:pt x="1695" y="3754"/>
                </a:cubicBezTo>
                <a:cubicBezTo>
                  <a:pt x="1737" y="3900"/>
                  <a:pt x="1821" y="4026"/>
                  <a:pt x="1884" y="4193"/>
                </a:cubicBezTo>
                <a:cubicBezTo>
                  <a:pt x="1925" y="4319"/>
                  <a:pt x="1988" y="4444"/>
                  <a:pt x="2009" y="4591"/>
                </a:cubicBezTo>
                <a:cubicBezTo>
                  <a:pt x="2030" y="4716"/>
                  <a:pt x="2051" y="4821"/>
                  <a:pt x="2114" y="4925"/>
                </a:cubicBezTo>
                <a:cubicBezTo>
                  <a:pt x="2135" y="5030"/>
                  <a:pt x="2135" y="5114"/>
                  <a:pt x="2156" y="5176"/>
                </a:cubicBezTo>
                <a:cubicBezTo>
                  <a:pt x="2197" y="5260"/>
                  <a:pt x="2197" y="5323"/>
                  <a:pt x="2197" y="5344"/>
                </a:cubicBezTo>
                <a:lnTo>
                  <a:pt x="2197" y="5386"/>
                </a:lnTo>
                <a:cubicBezTo>
                  <a:pt x="2197" y="5448"/>
                  <a:pt x="2218" y="5490"/>
                  <a:pt x="2239" y="5553"/>
                </a:cubicBezTo>
                <a:cubicBezTo>
                  <a:pt x="2260" y="5595"/>
                  <a:pt x="2302" y="5658"/>
                  <a:pt x="2323" y="5679"/>
                </a:cubicBezTo>
                <a:cubicBezTo>
                  <a:pt x="2407" y="5762"/>
                  <a:pt x="2469" y="5804"/>
                  <a:pt x="2616" y="5846"/>
                </a:cubicBezTo>
                <a:cubicBezTo>
                  <a:pt x="2721" y="5846"/>
                  <a:pt x="2825" y="5783"/>
                  <a:pt x="2888" y="5699"/>
                </a:cubicBezTo>
                <a:cubicBezTo>
                  <a:pt x="2930" y="5658"/>
                  <a:pt x="2951" y="5595"/>
                  <a:pt x="2972" y="5532"/>
                </a:cubicBezTo>
                <a:cubicBezTo>
                  <a:pt x="2951" y="5469"/>
                  <a:pt x="2951" y="5386"/>
                  <a:pt x="2951" y="5323"/>
                </a:cubicBezTo>
                <a:lnTo>
                  <a:pt x="2951" y="5239"/>
                </a:lnTo>
                <a:cubicBezTo>
                  <a:pt x="2951" y="5176"/>
                  <a:pt x="2930" y="5135"/>
                  <a:pt x="2930" y="5030"/>
                </a:cubicBezTo>
                <a:cubicBezTo>
                  <a:pt x="2888" y="4946"/>
                  <a:pt x="2867" y="4842"/>
                  <a:pt x="2846" y="4716"/>
                </a:cubicBezTo>
                <a:cubicBezTo>
                  <a:pt x="2825" y="4611"/>
                  <a:pt x="2762" y="4486"/>
                  <a:pt x="2721" y="4339"/>
                </a:cubicBezTo>
                <a:cubicBezTo>
                  <a:pt x="2658" y="4214"/>
                  <a:pt x="2616" y="4067"/>
                  <a:pt x="2532" y="3921"/>
                </a:cubicBezTo>
                <a:cubicBezTo>
                  <a:pt x="2449" y="3775"/>
                  <a:pt x="2407" y="3607"/>
                  <a:pt x="2323" y="3482"/>
                </a:cubicBezTo>
                <a:cubicBezTo>
                  <a:pt x="2156" y="3168"/>
                  <a:pt x="1988" y="2854"/>
                  <a:pt x="1800" y="2540"/>
                </a:cubicBezTo>
                <a:cubicBezTo>
                  <a:pt x="1612" y="2226"/>
                  <a:pt x="1402" y="1912"/>
                  <a:pt x="1214" y="1619"/>
                </a:cubicBezTo>
                <a:cubicBezTo>
                  <a:pt x="1047" y="1347"/>
                  <a:pt x="858" y="1075"/>
                  <a:pt x="733" y="845"/>
                </a:cubicBezTo>
                <a:cubicBezTo>
                  <a:pt x="586" y="615"/>
                  <a:pt x="461" y="427"/>
                  <a:pt x="377" y="301"/>
                </a:cubicBezTo>
                <a:cubicBezTo>
                  <a:pt x="314" y="155"/>
                  <a:pt x="252" y="92"/>
                  <a:pt x="252" y="92"/>
                </a:cubicBezTo>
                <a:cubicBezTo>
                  <a:pt x="220" y="28"/>
                  <a:pt x="163" y="1"/>
                  <a:pt x="110"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flipH="1">
            <a:off x="154514" y="2629620"/>
            <a:ext cx="365975" cy="358062"/>
          </a:xfrm>
          <a:custGeom>
            <a:avLst/>
            <a:gdLst/>
            <a:ahLst/>
            <a:cxnLst/>
            <a:rect l="l" t="t" r="r" b="b"/>
            <a:pathLst>
              <a:path w="10128" h="9909" extrusionOk="0">
                <a:moveTo>
                  <a:pt x="5062" y="1"/>
                </a:moveTo>
                <a:cubicBezTo>
                  <a:pt x="2443" y="1"/>
                  <a:pt x="248" y="2051"/>
                  <a:pt x="126" y="4714"/>
                </a:cubicBezTo>
                <a:cubicBezTo>
                  <a:pt x="0" y="7434"/>
                  <a:pt x="2093" y="9756"/>
                  <a:pt x="4834" y="9903"/>
                </a:cubicBezTo>
                <a:cubicBezTo>
                  <a:pt x="4911" y="9906"/>
                  <a:pt x="4989" y="9908"/>
                  <a:pt x="5066" y="9908"/>
                </a:cubicBezTo>
                <a:cubicBezTo>
                  <a:pt x="7685" y="9908"/>
                  <a:pt x="9880" y="7858"/>
                  <a:pt x="10002" y="5195"/>
                </a:cubicBezTo>
                <a:cubicBezTo>
                  <a:pt x="10127" y="2475"/>
                  <a:pt x="8035" y="131"/>
                  <a:pt x="5294" y="6"/>
                </a:cubicBezTo>
                <a:cubicBezTo>
                  <a:pt x="5216" y="2"/>
                  <a:pt x="5139" y="1"/>
                  <a:pt x="5062"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flipH="1">
            <a:off x="304221" y="2687291"/>
            <a:ext cx="214750" cy="318819"/>
          </a:xfrm>
          <a:custGeom>
            <a:avLst/>
            <a:gdLst/>
            <a:ahLst/>
            <a:cxnLst/>
            <a:rect l="l" t="t" r="r" b="b"/>
            <a:pathLst>
              <a:path w="5943" h="8823" extrusionOk="0">
                <a:moveTo>
                  <a:pt x="5880" y="0"/>
                </a:moveTo>
                <a:cubicBezTo>
                  <a:pt x="5859" y="0"/>
                  <a:pt x="5817" y="105"/>
                  <a:pt x="5775" y="230"/>
                </a:cubicBezTo>
                <a:cubicBezTo>
                  <a:pt x="5775" y="230"/>
                  <a:pt x="5775" y="272"/>
                  <a:pt x="5754" y="335"/>
                </a:cubicBezTo>
                <a:cubicBezTo>
                  <a:pt x="5754" y="419"/>
                  <a:pt x="5733" y="523"/>
                  <a:pt x="5712" y="649"/>
                </a:cubicBezTo>
                <a:cubicBezTo>
                  <a:pt x="5712" y="795"/>
                  <a:pt x="5670" y="942"/>
                  <a:pt x="5649" y="1151"/>
                </a:cubicBezTo>
                <a:cubicBezTo>
                  <a:pt x="5628" y="1339"/>
                  <a:pt x="5628" y="1548"/>
                  <a:pt x="5566" y="1779"/>
                </a:cubicBezTo>
                <a:cubicBezTo>
                  <a:pt x="5545" y="1904"/>
                  <a:pt x="5524" y="2072"/>
                  <a:pt x="5503" y="2197"/>
                </a:cubicBezTo>
                <a:cubicBezTo>
                  <a:pt x="5461" y="2364"/>
                  <a:pt x="5398" y="2490"/>
                  <a:pt x="5336" y="2678"/>
                </a:cubicBezTo>
                <a:cubicBezTo>
                  <a:pt x="5315" y="2741"/>
                  <a:pt x="5252" y="2825"/>
                  <a:pt x="5231" y="2929"/>
                </a:cubicBezTo>
                <a:cubicBezTo>
                  <a:pt x="5189" y="3034"/>
                  <a:pt x="5126" y="3118"/>
                  <a:pt x="5084" y="3222"/>
                </a:cubicBezTo>
                <a:cubicBezTo>
                  <a:pt x="4792" y="3725"/>
                  <a:pt x="4394" y="4185"/>
                  <a:pt x="4038" y="4687"/>
                </a:cubicBezTo>
                <a:cubicBezTo>
                  <a:pt x="3662" y="5189"/>
                  <a:pt x="3264" y="5649"/>
                  <a:pt x="2908" y="6089"/>
                </a:cubicBezTo>
                <a:lnTo>
                  <a:pt x="2364" y="6717"/>
                </a:lnTo>
                <a:cubicBezTo>
                  <a:pt x="2176" y="6905"/>
                  <a:pt x="2009" y="7093"/>
                  <a:pt x="1841" y="7240"/>
                </a:cubicBezTo>
                <a:cubicBezTo>
                  <a:pt x="1527" y="7554"/>
                  <a:pt x="1234" y="7826"/>
                  <a:pt x="1025" y="7972"/>
                </a:cubicBezTo>
                <a:cubicBezTo>
                  <a:pt x="816" y="8139"/>
                  <a:pt x="690" y="8223"/>
                  <a:pt x="690" y="8223"/>
                </a:cubicBezTo>
                <a:cubicBezTo>
                  <a:pt x="502" y="8328"/>
                  <a:pt x="335" y="8432"/>
                  <a:pt x="209" y="8537"/>
                </a:cubicBezTo>
                <a:cubicBezTo>
                  <a:pt x="84" y="8600"/>
                  <a:pt x="0" y="8662"/>
                  <a:pt x="0" y="8746"/>
                </a:cubicBezTo>
                <a:cubicBezTo>
                  <a:pt x="0" y="8778"/>
                  <a:pt x="62" y="8823"/>
                  <a:pt x="175" y="8823"/>
                </a:cubicBezTo>
                <a:cubicBezTo>
                  <a:pt x="210" y="8823"/>
                  <a:pt x="249" y="8819"/>
                  <a:pt x="293" y="8809"/>
                </a:cubicBezTo>
                <a:cubicBezTo>
                  <a:pt x="314" y="8816"/>
                  <a:pt x="339" y="8820"/>
                  <a:pt x="366" y="8820"/>
                </a:cubicBezTo>
                <a:cubicBezTo>
                  <a:pt x="498" y="8820"/>
                  <a:pt x="692" y="8738"/>
                  <a:pt x="900" y="8600"/>
                </a:cubicBezTo>
                <a:cubicBezTo>
                  <a:pt x="900" y="8600"/>
                  <a:pt x="921" y="8579"/>
                  <a:pt x="1004" y="8537"/>
                </a:cubicBezTo>
                <a:cubicBezTo>
                  <a:pt x="1046" y="8474"/>
                  <a:pt x="1151" y="8432"/>
                  <a:pt x="1255" y="8328"/>
                </a:cubicBezTo>
                <a:cubicBezTo>
                  <a:pt x="1465" y="8139"/>
                  <a:pt x="1779" y="7867"/>
                  <a:pt x="2092" y="7533"/>
                </a:cubicBezTo>
                <a:cubicBezTo>
                  <a:pt x="2260" y="7386"/>
                  <a:pt x="2427" y="7177"/>
                  <a:pt x="2615" y="6989"/>
                </a:cubicBezTo>
                <a:cubicBezTo>
                  <a:pt x="2804" y="6779"/>
                  <a:pt x="2992" y="6570"/>
                  <a:pt x="3159" y="6340"/>
                </a:cubicBezTo>
                <a:cubicBezTo>
                  <a:pt x="3536" y="5880"/>
                  <a:pt x="3934" y="5398"/>
                  <a:pt x="4268" y="4875"/>
                </a:cubicBezTo>
                <a:cubicBezTo>
                  <a:pt x="4603" y="4373"/>
                  <a:pt x="5001" y="3871"/>
                  <a:pt x="5294" y="3348"/>
                </a:cubicBezTo>
                <a:lnTo>
                  <a:pt x="5440" y="3034"/>
                </a:lnTo>
                <a:cubicBezTo>
                  <a:pt x="5503" y="2929"/>
                  <a:pt x="5524" y="2825"/>
                  <a:pt x="5545" y="2741"/>
                </a:cubicBezTo>
                <a:cubicBezTo>
                  <a:pt x="5608" y="2574"/>
                  <a:pt x="5670" y="2406"/>
                  <a:pt x="5712" y="2260"/>
                </a:cubicBezTo>
                <a:cubicBezTo>
                  <a:pt x="5733" y="2092"/>
                  <a:pt x="5754" y="1946"/>
                  <a:pt x="5775" y="1800"/>
                </a:cubicBezTo>
                <a:cubicBezTo>
                  <a:pt x="5817" y="1569"/>
                  <a:pt x="5817" y="1360"/>
                  <a:pt x="5838" y="1172"/>
                </a:cubicBezTo>
                <a:cubicBezTo>
                  <a:pt x="5838" y="1004"/>
                  <a:pt x="5859" y="837"/>
                  <a:pt x="5859" y="691"/>
                </a:cubicBezTo>
                <a:cubicBezTo>
                  <a:pt x="5859" y="544"/>
                  <a:pt x="5880" y="440"/>
                  <a:pt x="5880" y="377"/>
                </a:cubicBezTo>
                <a:cubicBezTo>
                  <a:pt x="5880" y="293"/>
                  <a:pt x="5921" y="272"/>
                  <a:pt x="5921" y="272"/>
                </a:cubicBezTo>
                <a:cubicBezTo>
                  <a:pt x="5942" y="105"/>
                  <a:pt x="5921" y="0"/>
                  <a:pt x="5880"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flipH="1">
            <a:off x="198382" y="2764837"/>
            <a:ext cx="196611" cy="132363"/>
          </a:xfrm>
          <a:custGeom>
            <a:avLst/>
            <a:gdLst/>
            <a:ahLst/>
            <a:cxnLst/>
            <a:rect l="l" t="t" r="r" b="b"/>
            <a:pathLst>
              <a:path w="5441" h="3663" extrusionOk="0">
                <a:moveTo>
                  <a:pt x="5378" y="1"/>
                </a:moveTo>
                <a:cubicBezTo>
                  <a:pt x="5341" y="1"/>
                  <a:pt x="5297" y="15"/>
                  <a:pt x="5252" y="30"/>
                </a:cubicBezTo>
                <a:cubicBezTo>
                  <a:pt x="5252" y="30"/>
                  <a:pt x="5169" y="93"/>
                  <a:pt x="5043" y="156"/>
                </a:cubicBezTo>
                <a:cubicBezTo>
                  <a:pt x="4918" y="239"/>
                  <a:pt x="4708" y="365"/>
                  <a:pt x="4478" y="511"/>
                </a:cubicBezTo>
                <a:cubicBezTo>
                  <a:pt x="4227" y="637"/>
                  <a:pt x="3955" y="783"/>
                  <a:pt x="3620" y="951"/>
                </a:cubicBezTo>
                <a:cubicBezTo>
                  <a:pt x="3306" y="1097"/>
                  <a:pt x="2993" y="1286"/>
                  <a:pt x="2658" y="1453"/>
                </a:cubicBezTo>
                <a:cubicBezTo>
                  <a:pt x="2323" y="1620"/>
                  <a:pt x="2009" y="1788"/>
                  <a:pt x="1716" y="1976"/>
                </a:cubicBezTo>
                <a:cubicBezTo>
                  <a:pt x="1570" y="2081"/>
                  <a:pt x="1423" y="2143"/>
                  <a:pt x="1298" y="2227"/>
                </a:cubicBezTo>
                <a:cubicBezTo>
                  <a:pt x="1172" y="2311"/>
                  <a:pt x="1047" y="2415"/>
                  <a:pt x="942" y="2499"/>
                </a:cubicBezTo>
                <a:cubicBezTo>
                  <a:pt x="691" y="2646"/>
                  <a:pt x="524" y="2813"/>
                  <a:pt x="419" y="2939"/>
                </a:cubicBezTo>
                <a:cubicBezTo>
                  <a:pt x="272" y="3043"/>
                  <a:pt x="231" y="3127"/>
                  <a:pt x="231" y="3127"/>
                </a:cubicBezTo>
                <a:cubicBezTo>
                  <a:pt x="126" y="3231"/>
                  <a:pt x="42" y="3336"/>
                  <a:pt x="21" y="3441"/>
                </a:cubicBezTo>
                <a:cubicBezTo>
                  <a:pt x="0" y="3545"/>
                  <a:pt x="0" y="3608"/>
                  <a:pt x="21" y="3650"/>
                </a:cubicBezTo>
                <a:cubicBezTo>
                  <a:pt x="37" y="3658"/>
                  <a:pt x="55" y="3662"/>
                  <a:pt x="77" y="3662"/>
                </a:cubicBezTo>
                <a:cubicBezTo>
                  <a:pt x="115" y="3662"/>
                  <a:pt x="164" y="3648"/>
                  <a:pt x="231" y="3608"/>
                </a:cubicBezTo>
                <a:cubicBezTo>
                  <a:pt x="293" y="3608"/>
                  <a:pt x="356" y="3545"/>
                  <a:pt x="461" y="3462"/>
                </a:cubicBezTo>
                <a:lnTo>
                  <a:pt x="649" y="3273"/>
                </a:lnTo>
                <a:cubicBezTo>
                  <a:pt x="754" y="3169"/>
                  <a:pt x="942" y="3022"/>
                  <a:pt x="1151" y="2855"/>
                </a:cubicBezTo>
                <a:cubicBezTo>
                  <a:pt x="1256" y="2771"/>
                  <a:pt x="1381" y="2708"/>
                  <a:pt x="1486" y="2604"/>
                </a:cubicBezTo>
                <a:cubicBezTo>
                  <a:pt x="1612" y="2499"/>
                  <a:pt x="1758" y="2415"/>
                  <a:pt x="1905" y="2311"/>
                </a:cubicBezTo>
                <a:cubicBezTo>
                  <a:pt x="2197" y="2123"/>
                  <a:pt x="2511" y="1934"/>
                  <a:pt x="2825" y="1767"/>
                </a:cubicBezTo>
                <a:lnTo>
                  <a:pt x="3767" y="1202"/>
                </a:lnTo>
                <a:cubicBezTo>
                  <a:pt x="4060" y="1035"/>
                  <a:pt x="4332" y="867"/>
                  <a:pt x="4583" y="721"/>
                </a:cubicBezTo>
                <a:cubicBezTo>
                  <a:pt x="4813" y="553"/>
                  <a:pt x="5001" y="428"/>
                  <a:pt x="5127" y="323"/>
                </a:cubicBezTo>
                <a:cubicBezTo>
                  <a:pt x="5252" y="218"/>
                  <a:pt x="5336" y="156"/>
                  <a:pt x="5336" y="156"/>
                </a:cubicBezTo>
                <a:cubicBezTo>
                  <a:pt x="5420" y="114"/>
                  <a:pt x="5441" y="30"/>
                  <a:pt x="5420" y="9"/>
                </a:cubicBezTo>
                <a:cubicBezTo>
                  <a:pt x="5407" y="3"/>
                  <a:pt x="5393" y="1"/>
                  <a:pt x="5378"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flipH="1">
            <a:off x="326914" y="2674969"/>
            <a:ext cx="30281" cy="154983"/>
          </a:xfrm>
          <a:custGeom>
            <a:avLst/>
            <a:gdLst/>
            <a:ahLst/>
            <a:cxnLst/>
            <a:rect l="l" t="t" r="r" b="b"/>
            <a:pathLst>
              <a:path w="838" h="4289" extrusionOk="0">
                <a:moveTo>
                  <a:pt x="65" y="1"/>
                </a:moveTo>
                <a:cubicBezTo>
                  <a:pt x="57" y="1"/>
                  <a:pt x="50" y="3"/>
                  <a:pt x="43" y="6"/>
                </a:cubicBezTo>
                <a:cubicBezTo>
                  <a:pt x="22" y="6"/>
                  <a:pt x="1" y="69"/>
                  <a:pt x="1" y="111"/>
                </a:cubicBezTo>
                <a:cubicBezTo>
                  <a:pt x="1" y="111"/>
                  <a:pt x="1" y="174"/>
                  <a:pt x="22" y="299"/>
                </a:cubicBezTo>
                <a:cubicBezTo>
                  <a:pt x="43" y="404"/>
                  <a:pt x="84" y="550"/>
                  <a:pt x="105" y="739"/>
                </a:cubicBezTo>
                <a:cubicBezTo>
                  <a:pt x="147" y="927"/>
                  <a:pt x="189" y="1136"/>
                  <a:pt x="231" y="1366"/>
                </a:cubicBezTo>
                <a:lnTo>
                  <a:pt x="398" y="2078"/>
                </a:lnTo>
                <a:cubicBezTo>
                  <a:pt x="440" y="2308"/>
                  <a:pt x="461" y="2538"/>
                  <a:pt x="503" y="2789"/>
                </a:cubicBezTo>
                <a:lnTo>
                  <a:pt x="503" y="3103"/>
                </a:lnTo>
                <a:cubicBezTo>
                  <a:pt x="503" y="3208"/>
                  <a:pt x="503" y="3270"/>
                  <a:pt x="461" y="3375"/>
                </a:cubicBezTo>
                <a:cubicBezTo>
                  <a:pt x="440" y="3542"/>
                  <a:pt x="419" y="3668"/>
                  <a:pt x="356" y="3773"/>
                </a:cubicBezTo>
                <a:cubicBezTo>
                  <a:pt x="335" y="3835"/>
                  <a:pt x="335" y="3856"/>
                  <a:pt x="315" y="3877"/>
                </a:cubicBezTo>
                <a:cubicBezTo>
                  <a:pt x="315" y="3898"/>
                  <a:pt x="294" y="3898"/>
                  <a:pt x="294" y="3898"/>
                </a:cubicBezTo>
                <a:cubicBezTo>
                  <a:pt x="231" y="3961"/>
                  <a:pt x="231" y="4045"/>
                  <a:pt x="210" y="4086"/>
                </a:cubicBezTo>
                <a:cubicBezTo>
                  <a:pt x="210" y="4149"/>
                  <a:pt x="210" y="4212"/>
                  <a:pt x="231" y="4254"/>
                </a:cubicBezTo>
                <a:cubicBezTo>
                  <a:pt x="243" y="4278"/>
                  <a:pt x="277" y="4289"/>
                  <a:pt x="320" y="4289"/>
                </a:cubicBezTo>
                <a:cubicBezTo>
                  <a:pt x="350" y="4289"/>
                  <a:pt x="384" y="4283"/>
                  <a:pt x="419" y="4275"/>
                </a:cubicBezTo>
                <a:cubicBezTo>
                  <a:pt x="503" y="4191"/>
                  <a:pt x="566" y="4149"/>
                  <a:pt x="649" y="4045"/>
                </a:cubicBezTo>
                <a:cubicBezTo>
                  <a:pt x="649" y="4045"/>
                  <a:pt x="649" y="4003"/>
                  <a:pt x="670" y="3982"/>
                </a:cubicBezTo>
                <a:cubicBezTo>
                  <a:pt x="712" y="3961"/>
                  <a:pt x="733" y="3898"/>
                  <a:pt x="733" y="3856"/>
                </a:cubicBezTo>
                <a:cubicBezTo>
                  <a:pt x="775" y="3752"/>
                  <a:pt x="838" y="3563"/>
                  <a:pt x="838" y="3354"/>
                </a:cubicBezTo>
                <a:lnTo>
                  <a:pt x="838" y="3040"/>
                </a:lnTo>
                <a:cubicBezTo>
                  <a:pt x="838" y="2936"/>
                  <a:pt x="838" y="2810"/>
                  <a:pt x="817" y="2705"/>
                </a:cubicBezTo>
                <a:cubicBezTo>
                  <a:pt x="775" y="2475"/>
                  <a:pt x="733" y="2203"/>
                  <a:pt x="670" y="1973"/>
                </a:cubicBezTo>
                <a:cubicBezTo>
                  <a:pt x="628" y="1743"/>
                  <a:pt x="545" y="1492"/>
                  <a:pt x="461" y="1262"/>
                </a:cubicBezTo>
                <a:cubicBezTo>
                  <a:pt x="398" y="1053"/>
                  <a:pt x="335" y="843"/>
                  <a:pt x="294" y="655"/>
                </a:cubicBezTo>
                <a:cubicBezTo>
                  <a:pt x="231" y="488"/>
                  <a:pt x="189" y="341"/>
                  <a:pt x="147" y="236"/>
                </a:cubicBezTo>
                <a:cubicBezTo>
                  <a:pt x="126" y="132"/>
                  <a:pt x="126" y="90"/>
                  <a:pt x="126" y="90"/>
                </a:cubicBezTo>
                <a:cubicBezTo>
                  <a:pt x="126" y="38"/>
                  <a:pt x="98" y="1"/>
                  <a:pt x="65"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flipH="1">
            <a:off x="153755" y="2901644"/>
            <a:ext cx="516441" cy="503505"/>
          </a:xfrm>
          <a:custGeom>
            <a:avLst/>
            <a:gdLst/>
            <a:ahLst/>
            <a:cxnLst/>
            <a:rect l="l" t="t" r="r" b="b"/>
            <a:pathLst>
              <a:path w="14292" h="13934" extrusionOk="0">
                <a:moveTo>
                  <a:pt x="7111" y="0"/>
                </a:moveTo>
                <a:cubicBezTo>
                  <a:pt x="3428" y="0"/>
                  <a:pt x="371" y="2920"/>
                  <a:pt x="189" y="6622"/>
                </a:cubicBezTo>
                <a:cubicBezTo>
                  <a:pt x="0" y="10472"/>
                  <a:pt x="2951" y="13736"/>
                  <a:pt x="6800" y="13925"/>
                </a:cubicBezTo>
                <a:cubicBezTo>
                  <a:pt x="6917" y="13930"/>
                  <a:pt x="7033" y="13933"/>
                  <a:pt x="7149" y="13933"/>
                </a:cubicBezTo>
                <a:cubicBezTo>
                  <a:pt x="10846" y="13933"/>
                  <a:pt x="13920" y="11046"/>
                  <a:pt x="14103" y="7313"/>
                </a:cubicBezTo>
                <a:cubicBezTo>
                  <a:pt x="14291" y="3463"/>
                  <a:pt x="11320" y="199"/>
                  <a:pt x="7491" y="10"/>
                </a:cubicBezTo>
                <a:cubicBezTo>
                  <a:pt x="7364" y="4"/>
                  <a:pt x="7237" y="0"/>
                  <a:pt x="7111"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flipH="1">
            <a:off x="402507" y="2531152"/>
            <a:ext cx="735709" cy="717569"/>
          </a:xfrm>
          <a:custGeom>
            <a:avLst/>
            <a:gdLst/>
            <a:ahLst/>
            <a:cxnLst/>
            <a:rect l="l" t="t" r="r" b="b"/>
            <a:pathLst>
              <a:path w="20360" h="19858" extrusionOk="0">
                <a:moveTo>
                  <a:pt x="10189" y="0"/>
                </a:moveTo>
                <a:cubicBezTo>
                  <a:pt x="4929" y="0"/>
                  <a:pt x="517" y="4141"/>
                  <a:pt x="273" y="9447"/>
                </a:cubicBezTo>
                <a:cubicBezTo>
                  <a:pt x="1" y="14929"/>
                  <a:pt x="4227" y="19574"/>
                  <a:pt x="9709" y="19846"/>
                </a:cubicBezTo>
                <a:cubicBezTo>
                  <a:pt x="9865" y="19854"/>
                  <a:pt x="10019" y="19857"/>
                  <a:pt x="10173" y="19857"/>
                </a:cubicBezTo>
                <a:cubicBezTo>
                  <a:pt x="15432" y="19857"/>
                  <a:pt x="19843" y="15735"/>
                  <a:pt x="20087" y="10389"/>
                </a:cubicBezTo>
                <a:cubicBezTo>
                  <a:pt x="20359" y="4928"/>
                  <a:pt x="16154" y="283"/>
                  <a:pt x="10651" y="11"/>
                </a:cubicBezTo>
                <a:cubicBezTo>
                  <a:pt x="10496" y="4"/>
                  <a:pt x="10342" y="0"/>
                  <a:pt x="10189"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flipH="1">
            <a:off x="530281" y="2779435"/>
            <a:ext cx="248031" cy="1067681"/>
          </a:xfrm>
          <a:custGeom>
            <a:avLst/>
            <a:gdLst/>
            <a:ahLst/>
            <a:cxnLst/>
            <a:rect l="l" t="t" r="r" b="b"/>
            <a:pathLst>
              <a:path w="6864" h="29547" extrusionOk="0">
                <a:moveTo>
                  <a:pt x="275" y="0"/>
                </a:moveTo>
                <a:cubicBezTo>
                  <a:pt x="251" y="0"/>
                  <a:pt x="229" y="8"/>
                  <a:pt x="209" y="24"/>
                </a:cubicBezTo>
                <a:cubicBezTo>
                  <a:pt x="105" y="128"/>
                  <a:pt x="168" y="442"/>
                  <a:pt x="314" y="798"/>
                </a:cubicBezTo>
                <a:cubicBezTo>
                  <a:pt x="314" y="798"/>
                  <a:pt x="377" y="903"/>
                  <a:pt x="461" y="1112"/>
                </a:cubicBezTo>
                <a:cubicBezTo>
                  <a:pt x="523" y="1321"/>
                  <a:pt x="670" y="1614"/>
                  <a:pt x="816" y="1991"/>
                </a:cubicBezTo>
                <a:cubicBezTo>
                  <a:pt x="900" y="2158"/>
                  <a:pt x="1005" y="2367"/>
                  <a:pt x="1109" y="2576"/>
                </a:cubicBezTo>
                <a:cubicBezTo>
                  <a:pt x="1214" y="2786"/>
                  <a:pt x="1318" y="3058"/>
                  <a:pt x="1444" y="3288"/>
                </a:cubicBezTo>
                <a:cubicBezTo>
                  <a:pt x="1569" y="3560"/>
                  <a:pt x="1716" y="3811"/>
                  <a:pt x="1841" y="4104"/>
                </a:cubicBezTo>
                <a:cubicBezTo>
                  <a:pt x="1925" y="4229"/>
                  <a:pt x="1967" y="4397"/>
                  <a:pt x="2051" y="4522"/>
                </a:cubicBezTo>
                <a:cubicBezTo>
                  <a:pt x="2072" y="4606"/>
                  <a:pt x="2134" y="4669"/>
                  <a:pt x="2155" y="4732"/>
                </a:cubicBezTo>
                <a:cubicBezTo>
                  <a:pt x="2176" y="4815"/>
                  <a:pt x="2239" y="4878"/>
                  <a:pt x="2260" y="4962"/>
                </a:cubicBezTo>
                <a:cubicBezTo>
                  <a:pt x="2385" y="5276"/>
                  <a:pt x="2553" y="5589"/>
                  <a:pt x="2616" y="5924"/>
                </a:cubicBezTo>
                <a:cubicBezTo>
                  <a:pt x="2658" y="6008"/>
                  <a:pt x="2678" y="6092"/>
                  <a:pt x="2699" y="6196"/>
                </a:cubicBezTo>
                <a:lnTo>
                  <a:pt x="2762" y="6322"/>
                </a:lnTo>
                <a:cubicBezTo>
                  <a:pt x="2762" y="6364"/>
                  <a:pt x="2783" y="6405"/>
                  <a:pt x="2783" y="6447"/>
                </a:cubicBezTo>
                <a:cubicBezTo>
                  <a:pt x="2825" y="6636"/>
                  <a:pt x="2867" y="6824"/>
                  <a:pt x="2909" y="6991"/>
                </a:cubicBezTo>
                <a:cubicBezTo>
                  <a:pt x="3076" y="7745"/>
                  <a:pt x="3139" y="8519"/>
                  <a:pt x="3118" y="9356"/>
                </a:cubicBezTo>
                <a:cubicBezTo>
                  <a:pt x="3097" y="10172"/>
                  <a:pt x="2971" y="11009"/>
                  <a:pt x="2699" y="11846"/>
                </a:cubicBezTo>
                <a:cubicBezTo>
                  <a:pt x="2469" y="12683"/>
                  <a:pt x="2155" y="13519"/>
                  <a:pt x="1758" y="14315"/>
                </a:cubicBezTo>
                <a:cubicBezTo>
                  <a:pt x="1653" y="14545"/>
                  <a:pt x="1569" y="14712"/>
                  <a:pt x="1465" y="14921"/>
                </a:cubicBezTo>
                <a:cubicBezTo>
                  <a:pt x="1360" y="15131"/>
                  <a:pt x="1256" y="15319"/>
                  <a:pt x="1151" y="15528"/>
                </a:cubicBezTo>
                <a:cubicBezTo>
                  <a:pt x="942" y="15968"/>
                  <a:pt x="712" y="16428"/>
                  <a:pt x="565" y="16867"/>
                </a:cubicBezTo>
                <a:cubicBezTo>
                  <a:pt x="481" y="17097"/>
                  <a:pt x="398" y="17328"/>
                  <a:pt x="356" y="17579"/>
                </a:cubicBezTo>
                <a:cubicBezTo>
                  <a:pt x="314" y="17704"/>
                  <a:pt x="293" y="17809"/>
                  <a:pt x="272" y="17913"/>
                </a:cubicBezTo>
                <a:lnTo>
                  <a:pt x="209" y="18102"/>
                </a:lnTo>
                <a:lnTo>
                  <a:pt x="189" y="18269"/>
                </a:lnTo>
                <a:cubicBezTo>
                  <a:pt x="84" y="18750"/>
                  <a:pt x="63" y="19211"/>
                  <a:pt x="42" y="19692"/>
                </a:cubicBezTo>
                <a:cubicBezTo>
                  <a:pt x="0" y="20633"/>
                  <a:pt x="105" y="21512"/>
                  <a:pt x="314" y="22349"/>
                </a:cubicBezTo>
                <a:cubicBezTo>
                  <a:pt x="523" y="23186"/>
                  <a:pt x="816" y="23918"/>
                  <a:pt x="1130" y="24609"/>
                </a:cubicBezTo>
                <a:cubicBezTo>
                  <a:pt x="1779" y="25927"/>
                  <a:pt x="2574" y="26869"/>
                  <a:pt x="3139" y="27496"/>
                </a:cubicBezTo>
                <a:cubicBezTo>
                  <a:pt x="3306" y="27664"/>
                  <a:pt x="3432" y="27789"/>
                  <a:pt x="3536" y="27915"/>
                </a:cubicBezTo>
                <a:cubicBezTo>
                  <a:pt x="3662" y="28020"/>
                  <a:pt x="3766" y="28124"/>
                  <a:pt x="3850" y="28208"/>
                </a:cubicBezTo>
                <a:cubicBezTo>
                  <a:pt x="3934" y="28292"/>
                  <a:pt x="4018" y="28333"/>
                  <a:pt x="4038" y="28396"/>
                </a:cubicBezTo>
                <a:cubicBezTo>
                  <a:pt x="4080" y="28417"/>
                  <a:pt x="4122" y="28438"/>
                  <a:pt x="4122" y="28438"/>
                </a:cubicBezTo>
                <a:cubicBezTo>
                  <a:pt x="4499" y="28815"/>
                  <a:pt x="4959" y="29066"/>
                  <a:pt x="5336" y="29254"/>
                </a:cubicBezTo>
                <a:cubicBezTo>
                  <a:pt x="5666" y="29410"/>
                  <a:pt x="5953" y="29495"/>
                  <a:pt x="6197" y="29495"/>
                </a:cubicBezTo>
                <a:cubicBezTo>
                  <a:pt x="6246" y="29495"/>
                  <a:pt x="6294" y="29491"/>
                  <a:pt x="6340" y="29484"/>
                </a:cubicBezTo>
                <a:cubicBezTo>
                  <a:pt x="6346" y="29466"/>
                  <a:pt x="6352" y="29448"/>
                  <a:pt x="6359" y="29431"/>
                </a:cubicBezTo>
                <a:lnTo>
                  <a:pt x="6359" y="29431"/>
                </a:lnTo>
                <a:cubicBezTo>
                  <a:pt x="6381" y="29458"/>
                  <a:pt x="6409" y="29482"/>
                  <a:pt x="6445" y="29505"/>
                </a:cubicBezTo>
                <a:cubicBezTo>
                  <a:pt x="6466" y="29526"/>
                  <a:pt x="6487" y="29547"/>
                  <a:pt x="6549" y="29547"/>
                </a:cubicBezTo>
                <a:lnTo>
                  <a:pt x="6654" y="29547"/>
                </a:lnTo>
                <a:cubicBezTo>
                  <a:pt x="6675" y="29547"/>
                  <a:pt x="6675" y="29547"/>
                  <a:pt x="6696" y="29526"/>
                </a:cubicBezTo>
                <a:cubicBezTo>
                  <a:pt x="6738" y="29505"/>
                  <a:pt x="6759" y="29505"/>
                  <a:pt x="6779" y="29463"/>
                </a:cubicBezTo>
                <a:cubicBezTo>
                  <a:pt x="6779" y="29442"/>
                  <a:pt x="6800" y="29442"/>
                  <a:pt x="6800" y="29421"/>
                </a:cubicBezTo>
                <a:cubicBezTo>
                  <a:pt x="6800" y="29400"/>
                  <a:pt x="6842" y="29400"/>
                  <a:pt x="6842" y="29359"/>
                </a:cubicBezTo>
                <a:cubicBezTo>
                  <a:pt x="6863" y="29317"/>
                  <a:pt x="6863" y="29296"/>
                  <a:pt x="6863" y="29233"/>
                </a:cubicBezTo>
                <a:lnTo>
                  <a:pt x="6675" y="28919"/>
                </a:lnTo>
                <a:cubicBezTo>
                  <a:pt x="6487" y="28501"/>
                  <a:pt x="5922" y="27936"/>
                  <a:pt x="5210" y="27308"/>
                </a:cubicBezTo>
                <a:cubicBezTo>
                  <a:pt x="5252" y="27224"/>
                  <a:pt x="5210" y="27224"/>
                  <a:pt x="5210" y="27203"/>
                </a:cubicBezTo>
                <a:lnTo>
                  <a:pt x="5168" y="27141"/>
                </a:lnTo>
                <a:cubicBezTo>
                  <a:pt x="5106" y="27120"/>
                  <a:pt x="5064" y="27057"/>
                  <a:pt x="4980" y="26994"/>
                </a:cubicBezTo>
                <a:lnTo>
                  <a:pt x="4708" y="26722"/>
                </a:lnTo>
                <a:cubicBezTo>
                  <a:pt x="4624" y="26618"/>
                  <a:pt x="4478" y="26513"/>
                  <a:pt x="4373" y="26367"/>
                </a:cubicBezTo>
                <a:cubicBezTo>
                  <a:pt x="3850" y="25802"/>
                  <a:pt x="3181" y="24965"/>
                  <a:pt x="2574" y="23856"/>
                </a:cubicBezTo>
                <a:cubicBezTo>
                  <a:pt x="2281" y="23270"/>
                  <a:pt x="2030" y="22642"/>
                  <a:pt x="1821" y="21931"/>
                </a:cubicBezTo>
                <a:cubicBezTo>
                  <a:pt x="1611" y="21240"/>
                  <a:pt x="1528" y="20466"/>
                  <a:pt x="1507" y="19692"/>
                </a:cubicBezTo>
                <a:cubicBezTo>
                  <a:pt x="1507" y="19294"/>
                  <a:pt x="1528" y="18876"/>
                  <a:pt x="1611" y="18478"/>
                </a:cubicBezTo>
                <a:lnTo>
                  <a:pt x="1632" y="18332"/>
                </a:lnTo>
                <a:lnTo>
                  <a:pt x="1653" y="18164"/>
                </a:lnTo>
                <a:cubicBezTo>
                  <a:pt x="1695" y="18060"/>
                  <a:pt x="1716" y="17955"/>
                  <a:pt x="1716" y="17851"/>
                </a:cubicBezTo>
                <a:cubicBezTo>
                  <a:pt x="1758" y="17641"/>
                  <a:pt x="1821" y="17474"/>
                  <a:pt x="1862" y="17265"/>
                </a:cubicBezTo>
                <a:cubicBezTo>
                  <a:pt x="2009" y="16867"/>
                  <a:pt x="2155" y="16470"/>
                  <a:pt x="2344" y="16072"/>
                </a:cubicBezTo>
                <a:lnTo>
                  <a:pt x="2658" y="15444"/>
                </a:lnTo>
                <a:cubicBezTo>
                  <a:pt x="2762" y="15235"/>
                  <a:pt x="2846" y="15005"/>
                  <a:pt x="2950" y="14796"/>
                </a:cubicBezTo>
                <a:cubicBezTo>
                  <a:pt x="3306" y="13938"/>
                  <a:pt x="3620" y="13017"/>
                  <a:pt x="3850" y="12097"/>
                </a:cubicBezTo>
                <a:cubicBezTo>
                  <a:pt x="4101" y="11197"/>
                  <a:pt x="4206" y="10255"/>
                  <a:pt x="4206" y="9335"/>
                </a:cubicBezTo>
                <a:cubicBezTo>
                  <a:pt x="4206" y="8414"/>
                  <a:pt x="4059" y="7556"/>
                  <a:pt x="3850" y="6740"/>
                </a:cubicBezTo>
                <a:cubicBezTo>
                  <a:pt x="3808" y="6531"/>
                  <a:pt x="3725" y="6343"/>
                  <a:pt x="3683" y="6175"/>
                </a:cubicBezTo>
                <a:cubicBezTo>
                  <a:pt x="3641" y="6112"/>
                  <a:pt x="3641" y="6071"/>
                  <a:pt x="3620" y="6029"/>
                </a:cubicBezTo>
                <a:cubicBezTo>
                  <a:pt x="3599" y="5987"/>
                  <a:pt x="3599" y="5924"/>
                  <a:pt x="3578" y="5903"/>
                </a:cubicBezTo>
                <a:cubicBezTo>
                  <a:pt x="3536" y="5799"/>
                  <a:pt x="3494" y="5715"/>
                  <a:pt x="3474" y="5652"/>
                </a:cubicBezTo>
                <a:cubicBezTo>
                  <a:pt x="3327" y="5276"/>
                  <a:pt x="3139" y="4941"/>
                  <a:pt x="2992" y="4627"/>
                </a:cubicBezTo>
                <a:cubicBezTo>
                  <a:pt x="2971" y="4543"/>
                  <a:pt x="2909" y="4460"/>
                  <a:pt x="2867" y="4397"/>
                </a:cubicBezTo>
                <a:cubicBezTo>
                  <a:pt x="2804" y="4313"/>
                  <a:pt x="2783" y="4229"/>
                  <a:pt x="2741" y="4146"/>
                </a:cubicBezTo>
                <a:cubicBezTo>
                  <a:pt x="2658" y="3999"/>
                  <a:pt x="2574" y="3874"/>
                  <a:pt x="2490" y="3727"/>
                </a:cubicBezTo>
                <a:cubicBezTo>
                  <a:pt x="2344" y="3476"/>
                  <a:pt x="2176" y="3204"/>
                  <a:pt x="2051" y="2974"/>
                </a:cubicBezTo>
                <a:cubicBezTo>
                  <a:pt x="1925" y="2744"/>
                  <a:pt x="1800" y="2514"/>
                  <a:pt x="1695" y="2304"/>
                </a:cubicBezTo>
                <a:cubicBezTo>
                  <a:pt x="1590" y="2095"/>
                  <a:pt x="1486" y="1886"/>
                  <a:pt x="1381" y="1719"/>
                </a:cubicBezTo>
                <a:cubicBezTo>
                  <a:pt x="1193" y="1363"/>
                  <a:pt x="1025" y="1091"/>
                  <a:pt x="963" y="882"/>
                </a:cubicBezTo>
                <a:cubicBezTo>
                  <a:pt x="858" y="693"/>
                  <a:pt x="795" y="589"/>
                  <a:pt x="795" y="589"/>
                </a:cubicBezTo>
                <a:cubicBezTo>
                  <a:pt x="618" y="234"/>
                  <a:pt x="411" y="0"/>
                  <a:pt x="275"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flipH="1">
            <a:off x="393474" y="2984356"/>
            <a:ext cx="353834" cy="567247"/>
          </a:xfrm>
          <a:custGeom>
            <a:avLst/>
            <a:gdLst/>
            <a:ahLst/>
            <a:cxnLst/>
            <a:rect l="l" t="t" r="r" b="b"/>
            <a:pathLst>
              <a:path w="9792" h="15698" extrusionOk="0">
                <a:moveTo>
                  <a:pt x="9678" y="1"/>
                </a:moveTo>
                <a:cubicBezTo>
                  <a:pt x="9674" y="1"/>
                  <a:pt x="9671" y="1"/>
                  <a:pt x="9667" y="2"/>
                </a:cubicBezTo>
                <a:cubicBezTo>
                  <a:pt x="9583" y="23"/>
                  <a:pt x="9541" y="211"/>
                  <a:pt x="9520" y="421"/>
                </a:cubicBezTo>
                <a:cubicBezTo>
                  <a:pt x="9520" y="421"/>
                  <a:pt x="9520" y="462"/>
                  <a:pt x="9478" y="609"/>
                </a:cubicBezTo>
                <a:cubicBezTo>
                  <a:pt x="9458" y="734"/>
                  <a:pt x="9437" y="881"/>
                  <a:pt x="9416" y="1132"/>
                </a:cubicBezTo>
                <a:cubicBezTo>
                  <a:pt x="9374" y="1237"/>
                  <a:pt x="9353" y="1362"/>
                  <a:pt x="9332" y="1488"/>
                </a:cubicBezTo>
                <a:cubicBezTo>
                  <a:pt x="9311" y="1613"/>
                  <a:pt x="9269" y="1781"/>
                  <a:pt x="9227" y="1927"/>
                </a:cubicBezTo>
                <a:cubicBezTo>
                  <a:pt x="9206" y="2094"/>
                  <a:pt x="9144" y="2241"/>
                  <a:pt x="9102" y="2429"/>
                </a:cubicBezTo>
                <a:lnTo>
                  <a:pt x="8934" y="2973"/>
                </a:lnTo>
                <a:cubicBezTo>
                  <a:pt x="8704" y="3747"/>
                  <a:pt x="8390" y="4605"/>
                  <a:pt x="7909" y="5442"/>
                </a:cubicBezTo>
                <a:cubicBezTo>
                  <a:pt x="7449" y="6279"/>
                  <a:pt x="6821" y="7137"/>
                  <a:pt x="6110" y="7869"/>
                </a:cubicBezTo>
                <a:lnTo>
                  <a:pt x="5859" y="8162"/>
                </a:lnTo>
                <a:cubicBezTo>
                  <a:pt x="5775" y="8267"/>
                  <a:pt x="5670" y="8351"/>
                  <a:pt x="5566" y="8413"/>
                </a:cubicBezTo>
                <a:cubicBezTo>
                  <a:pt x="5377" y="8602"/>
                  <a:pt x="5168" y="8769"/>
                  <a:pt x="4980" y="8936"/>
                </a:cubicBezTo>
                <a:cubicBezTo>
                  <a:pt x="4603" y="9292"/>
                  <a:pt x="4206" y="9627"/>
                  <a:pt x="3829" y="9941"/>
                </a:cubicBezTo>
                <a:cubicBezTo>
                  <a:pt x="3473" y="10255"/>
                  <a:pt x="3097" y="10589"/>
                  <a:pt x="2762" y="10903"/>
                </a:cubicBezTo>
                <a:cubicBezTo>
                  <a:pt x="2616" y="11071"/>
                  <a:pt x="2427" y="11217"/>
                  <a:pt x="2260" y="11385"/>
                </a:cubicBezTo>
                <a:lnTo>
                  <a:pt x="2030" y="11615"/>
                </a:lnTo>
                <a:cubicBezTo>
                  <a:pt x="1946" y="11698"/>
                  <a:pt x="1904" y="11761"/>
                  <a:pt x="1820" y="11845"/>
                </a:cubicBezTo>
                <a:cubicBezTo>
                  <a:pt x="1276" y="12452"/>
                  <a:pt x="879" y="13017"/>
                  <a:pt x="628" y="13435"/>
                </a:cubicBezTo>
                <a:cubicBezTo>
                  <a:pt x="523" y="13644"/>
                  <a:pt x="419" y="13833"/>
                  <a:pt x="356" y="13937"/>
                </a:cubicBezTo>
                <a:cubicBezTo>
                  <a:pt x="314" y="14063"/>
                  <a:pt x="272" y="14126"/>
                  <a:pt x="272" y="14126"/>
                </a:cubicBezTo>
                <a:cubicBezTo>
                  <a:pt x="230" y="14230"/>
                  <a:pt x="209" y="14314"/>
                  <a:pt x="147" y="14418"/>
                </a:cubicBezTo>
                <a:cubicBezTo>
                  <a:pt x="126" y="14523"/>
                  <a:pt x="105" y="14586"/>
                  <a:pt x="63" y="14690"/>
                </a:cubicBezTo>
                <a:cubicBezTo>
                  <a:pt x="21" y="14879"/>
                  <a:pt x="0" y="15046"/>
                  <a:pt x="0" y="15193"/>
                </a:cubicBezTo>
                <a:cubicBezTo>
                  <a:pt x="0" y="15486"/>
                  <a:pt x="42" y="15674"/>
                  <a:pt x="147" y="15695"/>
                </a:cubicBezTo>
                <a:cubicBezTo>
                  <a:pt x="154" y="15696"/>
                  <a:pt x="162" y="15697"/>
                  <a:pt x="170" y="15697"/>
                </a:cubicBezTo>
                <a:cubicBezTo>
                  <a:pt x="269" y="15697"/>
                  <a:pt x="387" y="15575"/>
                  <a:pt x="523" y="15381"/>
                </a:cubicBezTo>
                <a:cubicBezTo>
                  <a:pt x="544" y="15318"/>
                  <a:pt x="565" y="15255"/>
                  <a:pt x="628" y="15193"/>
                </a:cubicBezTo>
                <a:cubicBezTo>
                  <a:pt x="649" y="15151"/>
                  <a:pt x="691" y="15067"/>
                  <a:pt x="732" y="14983"/>
                </a:cubicBezTo>
                <a:cubicBezTo>
                  <a:pt x="753" y="14900"/>
                  <a:pt x="795" y="14837"/>
                  <a:pt x="837" y="14753"/>
                </a:cubicBezTo>
                <a:cubicBezTo>
                  <a:pt x="879" y="14670"/>
                  <a:pt x="900" y="14586"/>
                  <a:pt x="963" y="14481"/>
                </a:cubicBezTo>
                <a:cubicBezTo>
                  <a:pt x="1004" y="14481"/>
                  <a:pt x="1004" y="14481"/>
                  <a:pt x="1004" y="14460"/>
                </a:cubicBezTo>
                <a:lnTo>
                  <a:pt x="1088" y="14314"/>
                </a:lnTo>
                <a:cubicBezTo>
                  <a:pt x="1151" y="14209"/>
                  <a:pt x="1214" y="14042"/>
                  <a:pt x="1318" y="13854"/>
                </a:cubicBezTo>
                <a:cubicBezTo>
                  <a:pt x="1527" y="13477"/>
                  <a:pt x="1904" y="12954"/>
                  <a:pt x="2406" y="12368"/>
                </a:cubicBezTo>
                <a:cubicBezTo>
                  <a:pt x="2448" y="12284"/>
                  <a:pt x="2532" y="12221"/>
                  <a:pt x="2574" y="12159"/>
                </a:cubicBezTo>
                <a:cubicBezTo>
                  <a:pt x="2657" y="12075"/>
                  <a:pt x="2720" y="12012"/>
                  <a:pt x="2783" y="11929"/>
                </a:cubicBezTo>
                <a:cubicBezTo>
                  <a:pt x="2929" y="11761"/>
                  <a:pt x="3076" y="11615"/>
                  <a:pt x="3243" y="11447"/>
                </a:cubicBezTo>
                <a:cubicBezTo>
                  <a:pt x="3557" y="11133"/>
                  <a:pt x="3913" y="10820"/>
                  <a:pt x="4289" y="10485"/>
                </a:cubicBezTo>
                <a:cubicBezTo>
                  <a:pt x="4645" y="10150"/>
                  <a:pt x="5043" y="9815"/>
                  <a:pt x="5398" y="9439"/>
                </a:cubicBezTo>
                <a:cubicBezTo>
                  <a:pt x="5587" y="9250"/>
                  <a:pt x="5796" y="9083"/>
                  <a:pt x="5984" y="8895"/>
                </a:cubicBezTo>
                <a:lnTo>
                  <a:pt x="6277" y="8602"/>
                </a:lnTo>
                <a:lnTo>
                  <a:pt x="6549" y="8309"/>
                </a:lnTo>
                <a:cubicBezTo>
                  <a:pt x="7281" y="7535"/>
                  <a:pt x="7909" y="6614"/>
                  <a:pt x="8370" y="5693"/>
                </a:cubicBezTo>
                <a:cubicBezTo>
                  <a:pt x="8830" y="4794"/>
                  <a:pt x="9123" y="3894"/>
                  <a:pt x="9332" y="3120"/>
                </a:cubicBezTo>
                <a:cubicBezTo>
                  <a:pt x="9374" y="2910"/>
                  <a:pt x="9437" y="2722"/>
                  <a:pt x="9458" y="2534"/>
                </a:cubicBezTo>
                <a:cubicBezTo>
                  <a:pt x="9478" y="2346"/>
                  <a:pt x="9541" y="2199"/>
                  <a:pt x="9562" y="2011"/>
                </a:cubicBezTo>
                <a:cubicBezTo>
                  <a:pt x="9583" y="1864"/>
                  <a:pt x="9625" y="1697"/>
                  <a:pt x="9646" y="1571"/>
                </a:cubicBezTo>
                <a:cubicBezTo>
                  <a:pt x="9667" y="1446"/>
                  <a:pt x="9688" y="1299"/>
                  <a:pt x="9688" y="1174"/>
                </a:cubicBezTo>
                <a:cubicBezTo>
                  <a:pt x="9730" y="944"/>
                  <a:pt x="9750" y="755"/>
                  <a:pt x="9750" y="630"/>
                </a:cubicBezTo>
                <a:cubicBezTo>
                  <a:pt x="9750" y="504"/>
                  <a:pt x="9771" y="441"/>
                  <a:pt x="9771" y="441"/>
                </a:cubicBezTo>
                <a:cubicBezTo>
                  <a:pt x="9791" y="202"/>
                  <a:pt x="9754" y="1"/>
                  <a:pt x="9678"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flipH="1">
            <a:off x="674712" y="2941320"/>
            <a:ext cx="176194" cy="397810"/>
          </a:xfrm>
          <a:custGeom>
            <a:avLst/>
            <a:gdLst/>
            <a:ahLst/>
            <a:cxnLst/>
            <a:rect l="l" t="t" r="r" b="b"/>
            <a:pathLst>
              <a:path w="4876" h="11009" extrusionOk="0">
                <a:moveTo>
                  <a:pt x="104" y="0"/>
                </a:moveTo>
                <a:cubicBezTo>
                  <a:pt x="87" y="0"/>
                  <a:pt x="73" y="7"/>
                  <a:pt x="63" y="21"/>
                </a:cubicBezTo>
                <a:cubicBezTo>
                  <a:pt x="1" y="63"/>
                  <a:pt x="21" y="189"/>
                  <a:pt x="84" y="335"/>
                </a:cubicBezTo>
                <a:cubicBezTo>
                  <a:pt x="84" y="335"/>
                  <a:pt x="105" y="356"/>
                  <a:pt x="126" y="440"/>
                </a:cubicBezTo>
                <a:cubicBezTo>
                  <a:pt x="168" y="503"/>
                  <a:pt x="210" y="607"/>
                  <a:pt x="293" y="754"/>
                </a:cubicBezTo>
                <a:cubicBezTo>
                  <a:pt x="440" y="1005"/>
                  <a:pt x="649" y="1381"/>
                  <a:pt x="921" y="1821"/>
                </a:cubicBezTo>
                <a:cubicBezTo>
                  <a:pt x="1172" y="2260"/>
                  <a:pt x="1486" y="2762"/>
                  <a:pt x="1842" y="3306"/>
                </a:cubicBezTo>
                <a:cubicBezTo>
                  <a:pt x="2156" y="3850"/>
                  <a:pt x="2490" y="4457"/>
                  <a:pt x="2804" y="5064"/>
                </a:cubicBezTo>
                <a:cubicBezTo>
                  <a:pt x="3118" y="5671"/>
                  <a:pt x="3369" y="6257"/>
                  <a:pt x="3620" y="6863"/>
                </a:cubicBezTo>
                <a:cubicBezTo>
                  <a:pt x="3662" y="7031"/>
                  <a:pt x="3725" y="7156"/>
                  <a:pt x="3767" y="7282"/>
                </a:cubicBezTo>
                <a:cubicBezTo>
                  <a:pt x="3830" y="7407"/>
                  <a:pt x="3850" y="7575"/>
                  <a:pt x="3871" y="7700"/>
                </a:cubicBezTo>
                <a:cubicBezTo>
                  <a:pt x="3955" y="7972"/>
                  <a:pt x="3997" y="8223"/>
                  <a:pt x="3997" y="8454"/>
                </a:cubicBezTo>
                <a:cubicBezTo>
                  <a:pt x="4060" y="8935"/>
                  <a:pt x="4039" y="9332"/>
                  <a:pt x="3997" y="9583"/>
                </a:cubicBezTo>
                <a:cubicBezTo>
                  <a:pt x="3976" y="9709"/>
                  <a:pt x="3955" y="9814"/>
                  <a:pt x="3955" y="9876"/>
                </a:cubicBezTo>
                <a:cubicBezTo>
                  <a:pt x="3955" y="9897"/>
                  <a:pt x="3934" y="9918"/>
                  <a:pt x="3934" y="9960"/>
                </a:cubicBezTo>
                <a:lnTo>
                  <a:pt x="3934" y="9981"/>
                </a:lnTo>
                <a:cubicBezTo>
                  <a:pt x="3850" y="10190"/>
                  <a:pt x="3830" y="10399"/>
                  <a:pt x="3788" y="10588"/>
                </a:cubicBezTo>
                <a:cubicBezTo>
                  <a:pt x="3767" y="10734"/>
                  <a:pt x="3788" y="10902"/>
                  <a:pt x="3892" y="10964"/>
                </a:cubicBezTo>
                <a:cubicBezTo>
                  <a:pt x="3923" y="10995"/>
                  <a:pt x="3965" y="11009"/>
                  <a:pt x="4013" y="11009"/>
                </a:cubicBezTo>
                <a:cubicBezTo>
                  <a:pt x="4096" y="11009"/>
                  <a:pt x="4197" y="10968"/>
                  <a:pt x="4290" y="10902"/>
                </a:cubicBezTo>
                <a:cubicBezTo>
                  <a:pt x="4374" y="10839"/>
                  <a:pt x="4457" y="10734"/>
                  <a:pt x="4520" y="10630"/>
                </a:cubicBezTo>
                <a:cubicBezTo>
                  <a:pt x="4604" y="10525"/>
                  <a:pt x="4667" y="10399"/>
                  <a:pt x="4708" y="10274"/>
                </a:cubicBezTo>
                <a:lnTo>
                  <a:pt x="4687" y="10274"/>
                </a:lnTo>
                <a:lnTo>
                  <a:pt x="4687" y="10232"/>
                </a:lnTo>
                <a:cubicBezTo>
                  <a:pt x="4687" y="10211"/>
                  <a:pt x="4708" y="10190"/>
                  <a:pt x="4708" y="10127"/>
                </a:cubicBezTo>
                <a:cubicBezTo>
                  <a:pt x="4750" y="10065"/>
                  <a:pt x="4771" y="9918"/>
                  <a:pt x="4792" y="9751"/>
                </a:cubicBezTo>
                <a:cubicBezTo>
                  <a:pt x="4855" y="9395"/>
                  <a:pt x="4876" y="8935"/>
                  <a:pt x="4771" y="8391"/>
                </a:cubicBezTo>
                <a:cubicBezTo>
                  <a:pt x="4729" y="8119"/>
                  <a:pt x="4667" y="7826"/>
                  <a:pt x="4583" y="7512"/>
                </a:cubicBezTo>
                <a:cubicBezTo>
                  <a:pt x="4520" y="7366"/>
                  <a:pt x="4478" y="7240"/>
                  <a:pt x="4457" y="7073"/>
                </a:cubicBezTo>
                <a:cubicBezTo>
                  <a:pt x="4394" y="6926"/>
                  <a:pt x="4353" y="6759"/>
                  <a:pt x="4269" y="6612"/>
                </a:cubicBezTo>
                <a:cubicBezTo>
                  <a:pt x="3997" y="5985"/>
                  <a:pt x="3683" y="5378"/>
                  <a:pt x="3348" y="4771"/>
                </a:cubicBezTo>
                <a:cubicBezTo>
                  <a:pt x="3014" y="4164"/>
                  <a:pt x="2616" y="3599"/>
                  <a:pt x="2260" y="3055"/>
                </a:cubicBezTo>
                <a:cubicBezTo>
                  <a:pt x="1884" y="2532"/>
                  <a:pt x="1549" y="2030"/>
                  <a:pt x="1256" y="1612"/>
                </a:cubicBezTo>
                <a:cubicBezTo>
                  <a:pt x="963" y="1193"/>
                  <a:pt x="712" y="858"/>
                  <a:pt x="545" y="586"/>
                </a:cubicBezTo>
                <a:cubicBezTo>
                  <a:pt x="482" y="461"/>
                  <a:pt x="398" y="377"/>
                  <a:pt x="377" y="293"/>
                </a:cubicBezTo>
                <a:cubicBezTo>
                  <a:pt x="314" y="231"/>
                  <a:pt x="314" y="189"/>
                  <a:pt x="314" y="189"/>
                </a:cubicBezTo>
                <a:cubicBezTo>
                  <a:pt x="250" y="76"/>
                  <a:pt x="161" y="0"/>
                  <a:pt x="104"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flipH="1">
            <a:off x="637674" y="2678872"/>
            <a:ext cx="37075" cy="365000"/>
          </a:xfrm>
          <a:custGeom>
            <a:avLst/>
            <a:gdLst/>
            <a:ahLst/>
            <a:cxnLst/>
            <a:rect l="l" t="t" r="r" b="b"/>
            <a:pathLst>
              <a:path w="1026" h="10101" extrusionOk="0">
                <a:moveTo>
                  <a:pt x="28" y="0"/>
                </a:moveTo>
                <a:cubicBezTo>
                  <a:pt x="26" y="0"/>
                  <a:pt x="23" y="1"/>
                  <a:pt x="22" y="3"/>
                </a:cubicBezTo>
                <a:cubicBezTo>
                  <a:pt x="1" y="24"/>
                  <a:pt x="1" y="128"/>
                  <a:pt x="1" y="233"/>
                </a:cubicBezTo>
                <a:cubicBezTo>
                  <a:pt x="1" y="233"/>
                  <a:pt x="22" y="380"/>
                  <a:pt x="43" y="631"/>
                </a:cubicBezTo>
                <a:cubicBezTo>
                  <a:pt x="84" y="861"/>
                  <a:pt x="147" y="1237"/>
                  <a:pt x="189" y="1656"/>
                </a:cubicBezTo>
                <a:cubicBezTo>
                  <a:pt x="231" y="2074"/>
                  <a:pt x="294" y="2577"/>
                  <a:pt x="336" y="3121"/>
                </a:cubicBezTo>
                <a:cubicBezTo>
                  <a:pt x="356" y="3372"/>
                  <a:pt x="398" y="3665"/>
                  <a:pt x="419" y="3937"/>
                </a:cubicBezTo>
                <a:cubicBezTo>
                  <a:pt x="440" y="4209"/>
                  <a:pt x="461" y="4502"/>
                  <a:pt x="461" y="4774"/>
                </a:cubicBezTo>
                <a:cubicBezTo>
                  <a:pt x="503" y="5046"/>
                  <a:pt x="503" y="5338"/>
                  <a:pt x="524" y="5610"/>
                </a:cubicBezTo>
                <a:cubicBezTo>
                  <a:pt x="545" y="5882"/>
                  <a:pt x="545" y="6155"/>
                  <a:pt x="566" y="6406"/>
                </a:cubicBezTo>
                <a:cubicBezTo>
                  <a:pt x="566" y="6678"/>
                  <a:pt x="608" y="6929"/>
                  <a:pt x="608" y="7180"/>
                </a:cubicBezTo>
                <a:cubicBezTo>
                  <a:pt x="608" y="7410"/>
                  <a:pt x="628" y="7640"/>
                  <a:pt x="628" y="7849"/>
                </a:cubicBezTo>
                <a:cubicBezTo>
                  <a:pt x="628" y="8268"/>
                  <a:pt x="649" y="8644"/>
                  <a:pt x="649" y="8895"/>
                </a:cubicBezTo>
                <a:lnTo>
                  <a:pt x="649" y="9293"/>
                </a:lnTo>
                <a:cubicBezTo>
                  <a:pt x="649" y="9732"/>
                  <a:pt x="754" y="10067"/>
                  <a:pt x="859" y="10067"/>
                </a:cubicBezTo>
                <a:cubicBezTo>
                  <a:pt x="872" y="10090"/>
                  <a:pt x="885" y="10101"/>
                  <a:pt x="897" y="10101"/>
                </a:cubicBezTo>
                <a:cubicBezTo>
                  <a:pt x="966" y="10101"/>
                  <a:pt x="1026" y="9786"/>
                  <a:pt x="1026" y="9398"/>
                </a:cubicBezTo>
                <a:lnTo>
                  <a:pt x="1026" y="9000"/>
                </a:lnTo>
                <a:cubicBezTo>
                  <a:pt x="1026" y="8749"/>
                  <a:pt x="984" y="8393"/>
                  <a:pt x="984" y="7954"/>
                </a:cubicBezTo>
                <a:cubicBezTo>
                  <a:pt x="984" y="7745"/>
                  <a:pt x="963" y="7515"/>
                  <a:pt x="963" y="7243"/>
                </a:cubicBezTo>
                <a:cubicBezTo>
                  <a:pt x="942" y="7012"/>
                  <a:pt x="942" y="6761"/>
                  <a:pt x="900" y="6468"/>
                </a:cubicBezTo>
                <a:cubicBezTo>
                  <a:pt x="880" y="6196"/>
                  <a:pt x="859" y="5924"/>
                  <a:pt x="859" y="5631"/>
                </a:cubicBezTo>
                <a:lnTo>
                  <a:pt x="775" y="4774"/>
                </a:lnTo>
                <a:lnTo>
                  <a:pt x="712" y="3895"/>
                </a:lnTo>
                <a:cubicBezTo>
                  <a:pt x="670" y="3623"/>
                  <a:pt x="628" y="3351"/>
                  <a:pt x="608" y="3100"/>
                </a:cubicBezTo>
                <a:cubicBezTo>
                  <a:pt x="545" y="2577"/>
                  <a:pt x="440" y="2074"/>
                  <a:pt x="398" y="1635"/>
                </a:cubicBezTo>
                <a:cubicBezTo>
                  <a:pt x="336" y="1217"/>
                  <a:pt x="252" y="840"/>
                  <a:pt x="210" y="610"/>
                </a:cubicBezTo>
                <a:cubicBezTo>
                  <a:pt x="147" y="380"/>
                  <a:pt x="126" y="212"/>
                  <a:pt x="126" y="212"/>
                </a:cubicBezTo>
                <a:cubicBezTo>
                  <a:pt x="107" y="98"/>
                  <a:pt x="53" y="0"/>
                  <a:pt x="28"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flipH="1">
            <a:off x="477380" y="2980634"/>
            <a:ext cx="60526" cy="320481"/>
          </a:xfrm>
          <a:custGeom>
            <a:avLst/>
            <a:gdLst/>
            <a:ahLst/>
            <a:cxnLst/>
            <a:rect l="l" t="t" r="r" b="b"/>
            <a:pathLst>
              <a:path w="1675" h="8869" extrusionOk="0">
                <a:moveTo>
                  <a:pt x="1005" y="0"/>
                </a:moveTo>
                <a:cubicBezTo>
                  <a:pt x="963" y="21"/>
                  <a:pt x="963" y="105"/>
                  <a:pt x="1005" y="231"/>
                </a:cubicBezTo>
                <a:cubicBezTo>
                  <a:pt x="1005" y="231"/>
                  <a:pt x="1026" y="356"/>
                  <a:pt x="1047" y="607"/>
                </a:cubicBezTo>
                <a:cubicBezTo>
                  <a:pt x="1068" y="837"/>
                  <a:pt x="1131" y="1151"/>
                  <a:pt x="1173" y="1528"/>
                </a:cubicBezTo>
                <a:cubicBezTo>
                  <a:pt x="1235" y="1925"/>
                  <a:pt x="1256" y="2365"/>
                  <a:pt x="1319" y="2867"/>
                </a:cubicBezTo>
                <a:cubicBezTo>
                  <a:pt x="1340" y="3369"/>
                  <a:pt x="1361" y="3892"/>
                  <a:pt x="1361" y="4415"/>
                </a:cubicBezTo>
                <a:cubicBezTo>
                  <a:pt x="1361" y="4938"/>
                  <a:pt x="1340" y="5462"/>
                  <a:pt x="1256" y="5943"/>
                </a:cubicBezTo>
                <a:cubicBezTo>
                  <a:pt x="1235" y="6173"/>
                  <a:pt x="1173" y="6403"/>
                  <a:pt x="1152" y="6612"/>
                </a:cubicBezTo>
                <a:cubicBezTo>
                  <a:pt x="1110" y="6822"/>
                  <a:pt x="1047" y="7031"/>
                  <a:pt x="1005" y="7219"/>
                </a:cubicBezTo>
                <a:cubicBezTo>
                  <a:pt x="901" y="7575"/>
                  <a:pt x="733" y="7847"/>
                  <a:pt x="629" y="8035"/>
                </a:cubicBezTo>
                <a:cubicBezTo>
                  <a:pt x="608" y="8077"/>
                  <a:pt x="587" y="8098"/>
                  <a:pt x="545" y="8140"/>
                </a:cubicBezTo>
                <a:cubicBezTo>
                  <a:pt x="524" y="8161"/>
                  <a:pt x="503" y="8182"/>
                  <a:pt x="503" y="8203"/>
                </a:cubicBezTo>
                <a:cubicBezTo>
                  <a:pt x="482" y="8265"/>
                  <a:pt x="440" y="8265"/>
                  <a:pt x="440" y="8265"/>
                </a:cubicBezTo>
                <a:cubicBezTo>
                  <a:pt x="419" y="8286"/>
                  <a:pt x="398" y="8307"/>
                  <a:pt x="378" y="8370"/>
                </a:cubicBezTo>
                <a:lnTo>
                  <a:pt x="294" y="8454"/>
                </a:lnTo>
                <a:lnTo>
                  <a:pt x="126" y="8600"/>
                </a:lnTo>
                <a:cubicBezTo>
                  <a:pt x="64" y="8684"/>
                  <a:pt x="1" y="8767"/>
                  <a:pt x="1" y="8809"/>
                </a:cubicBezTo>
                <a:cubicBezTo>
                  <a:pt x="13" y="8846"/>
                  <a:pt x="46" y="8868"/>
                  <a:pt x="105" y="8868"/>
                </a:cubicBezTo>
                <a:cubicBezTo>
                  <a:pt x="147" y="8868"/>
                  <a:pt x="203" y="8857"/>
                  <a:pt x="273" y="8830"/>
                </a:cubicBezTo>
                <a:cubicBezTo>
                  <a:pt x="336" y="8809"/>
                  <a:pt x="419" y="8788"/>
                  <a:pt x="503" y="8726"/>
                </a:cubicBezTo>
                <a:cubicBezTo>
                  <a:pt x="545" y="8705"/>
                  <a:pt x="587" y="8684"/>
                  <a:pt x="629" y="8663"/>
                </a:cubicBezTo>
                <a:cubicBezTo>
                  <a:pt x="608" y="8600"/>
                  <a:pt x="650" y="8579"/>
                  <a:pt x="691" y="8516"/>
                </a:cubicBezTo>
                <a:lnTo>
                  <a:pt x="754" y="8454"/>
                </a:lnTo>
                <a:cubicBezTo>
                  <a:pt x="796" y="8412"/>
                  <a:pt x="817" y="8391"/>
                  <a:pt x="838" y="8328"/>
                </a:cubicBezTo>
                <a:cubicBezTo>
                  <a:pt x="859" y="8286"/>
                  <a:pt x="901" y="8265"/>
                  <a:pt x="942" y="8203"/>
                </a:cubicBezTo>
                <a:cubicBezTo>
                  <a:pt x="1068" y="7993"/>
                  <a:pt x="1235" y="7679"/>
                  <a:pt x="1361" y="7282"/>
                </a:cubicBezTo>
                <a:lnTo>
                  <a:pt x="1528" y="6654"/>
                </a:lnTo>
                <a:cubicBezTo>
                  <a:pt x="1570" y="6424"/>
                  <a:pt x="1591" y="6194"/>
                  <a:pt x="1633" y="5964"/>
                </a:cubicBezTo>
                <a:cubicBezTo>
                  <a:pt x="1675" y="5462"/>
                  <a:pt x="1675" y="4938"/>
                  <a:pt x="1675" y="4394"/>
                </a:cubicBezTo>
                <a:cubicBezTo>
                  <a:pt x="1675" y="3871"/>
                  <a:pt x="1633" y="3348"/>
                  <a:pt x="1570" y="2846"/>
                </a:cubicBezTo>
                <a:cubicBezTo>
                  <a:pt x="1528" y="2344"/>
                  <a:pt x="1466" y="1905"/>
                  <a:pt x="1382" y="1507"/>
                </a:cubicBezTo>
                <a:cubicBezTo>
                  <a:pt x="1340" y="1130"/>
                  <a:pt x="1256" y="817"/>
                  <a:pt x="1194" y="565"/>
                </a:cubicBezTo>
                <a:cubicBezTo>
                  <a:pt x="1152" y="335"/>
                  <a:pt x="1131" y="210"/>
                  <a:pt x="1131" y="210"/>
                </a:cubicBezTo>
                <a:cubicBezTo>
                  <a:pt x="1110" y="84"/>
                  <a:pt x="1047" y="0"/>
                  <a:pt x="1005"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flipH="1">
            <a:off x="692852" y="2945403"/>
            <a:ext cx="318349" cy="261328"/>
          </a:xfrm>
          <a:custGeom>
            <a:avLst/>
            <a:gdLst/>
            <a:ahLst/>
            <a:cxnLst/>
            <a:rect l="l" t="t" r="r" b="b"/>
            <a:pathLst>
              <a:path w="8810" h="7232" extrusionOk="0">
                <a:moveTo>
                  <a:pt x="45" y="0"/>
                </a:moveTo>
                <a:cubicBezTo>
                  <a:pt x="34" y="0"/>
                  <a:pt x="26" y="4"/>
                  <a:pt x="22" y="13"/>
                </a:cubicBezTo>
                <a:cubicBezTo>
                  <a:pt x="1" y="34"/>
                  <a:pt x="84" y="139"/>
                  <a:pt x="147" y="243"/>
                </a:cubicBezTo>
                <a:lnTo>
                  <a:pt x="231" y="327"/>
                </a:lnTo>
                <a:lnTo>
                  <a:pt x="461" y="557"/>
                </a:lnTo>
                <a:cubicBezTo>
                  <a:pt x="670" y="745"/>
                  <a:pt x="984" y="1017"/>
                  <a:pt x="1444" y="1289"/>
                </a:cubicBezTo>
                <a:cubicBezTo>
                  <a:pt x="1863" y="1540"/>
                  <a:pt x="2386" y="1812"/>
                  <a:pt x="2930" y="2064"/>
                </a:cubicBezTo>
                <a:cubicBezTo>
                  <a:pt x="3474" y="2336"/>
                  <a:pt x="4081" y="2587"/>
                  <a:pt x="4625" y="2900"/>
                </a:cubicBezTo>
                <a:lnTo>
                  <a:pt x="4834" y="3047"/>
                </a:lnTo>
                <a:cubicBezTo>
                  <a:pt x="4918" y="3089"/>
                  <a:pt x="4960" y="3110"/>
                  <a:pt x="5043" y="3172"/>
                </a:cubicBezTo>
                <a:cubicBezTo>
                  <a:pt x="5169" y="3256"/>
                  <a:pt x="5294" y="3361"/>
                  <a:pt x="5441" y="3465"/>
                </a:cubicBezTo>
                <a:cubicBezTo>
                  <a:pt x="5692" y="3633"/>
                  <a:pt x="5922" y="3842"/>
                  <a:pt x="6173" y="4030"/>
                </a:cubicBezTo>
                <a:cubicBezTo>
                  <a:pt x="6403" y="4219"/>
                  <a:pt x="6613" y="4428"/>
                  <a:pt x="6822" y="4616"/>
                </a:cubicBezTo>
                <a:cubicBezTo>
                  <a:pt x="7031" y="4784"/>
                  <a:pt x="7219" y="4972"/>
                  <a:pt x="7366" y="5160"/>
                </a:cubicBezTo>
                <a:cubicBezTo>
                  <a:pt x="7680" y="5516"/>
                  <a:pt x="7931" y="5830"/>
                  <a:pt x="8056" y="6081"/>
                </a:cubicBezTo>
                <a:cubicBezTo>
                  <a:pt x="8182" y="6311"/>
                  <a:pt x="8266" y="6437"/>
                  <a:pt x="8266" y="6437"/>
                </a:cubicBezTo>
                <a:cubicBezTo>
                  <a:pt x="8370" y="6646"/>
                  <a:pt x="8454" y="6834"/>
                  <a:pt x="8496" y="6981"/>
                </a:cubicBezTo>
                <a:cubicBezTo>
                  <a:pt x="8538" y="7127"/>
                  <a:pt x="8600" y="7232"/>
                  <a:pt x="8684" y="7232"/>
                </a:cubicBezTo>
                <a:cubicBezTo>
                  <a:pt x="8705" y="7232"/>
                  <a:pt x="8726" y="7190"/>
                  <a:pt x="8747" y="7148"/>
                </a:cubicBezTo>
                <a:cubicBezTo>
                  <a:pt x="8789" y="7085"/>
                  <a:pt x="8789" y="7043"/>
                  <a:pt x="8810" y="6939"/>
                </a:cubicBezTo>
                <a:cubicBezTo>
                  <a:pt x="8789" y="6750"/>
                  <a:pt x="8768" y="6520"/>
                  <a:pt x="8621" y="6248"/>
                </a:cubicBezTo>
                <a:cubicBezTo>
                  <a:pt x="8621" y="6248"/>
                  <a:pt x="8558" y="6102"/>
                  <a:pt x="8391" y="5830"/>
                </a:cubicBezTo>
                <a:cubicBezTo>
                  <a:pt x="8245" y="5579"/>
                  <a:pt x="7973" y="5244"/>
                  <a:pt x="7638" y="4867"/>
                </a:cubicBezTo>
                <a:cubicBezTo>
                  <a:pt x="7450" y="4679"/>
                  <a:pt x="7261" y="4512"/>
                  <a:pt x="7052" y="4323"/>
                </a:cubicBezTo>
                <a:cubicBezTo>
                  <a:pt x="6843" y="4135"/>
                  <a:pt x="6613" y="3926"/>
                  <a:pt x="6382" y="3737"/>
                </a:cubicBezTo>
                <a:cubicBezTo>
                  <a:pt x="6152" y="3570"/>
                  <a:pt x="5880" y="3361"/>
                  <a:pt x="5629" y="3172"/>
                </a:cubicBezTo>
                <a:cubicBezTo>
                  <a:pt x="5483" y="3068"/>
                  <a:pt x="5357" y="2984"/>
                  <a:pt x="5190" y="2880"/>
                </a:cubicBezTo>
                <a:cubicBezTo>
                  <a:pt x="5127" y="2838"/>
                  <a:pt x="5064" y="2796"/>
                  <a:pt x="5001" y="2754"/>
                </a:cubicBezTo>
                <a:lnTo>
                  <a:pt x="4792" y="2628"/>
                </a:lnTo>
                <a:cubicBezTo>
                  <a:pt x="4206" y="2315"/>
                  <a:pt x="3600" y="2043"/>
                  <a:pt x="3035" y="1812"/>
                </a:cubicBezTo>
                <a:cubicBezTo>
                  <a:pt x="2491" y="1582"/>
                  <a:pt x="1968" y="1331"/>
                  <a:pt x="1528" y="1101"/>
                </a:cubicBezTo>
                <a:cubicBezTo>
                  <a:pt x="1110" y="871"/>
                  <a:pt x="817" y="641"/>
                  <a:pt x="566" y="452"/>
                </a:cubicBezTo>
                <a:cubicBezTo>
                  <a:pt x="461" y="348"/>
                  <a:pt x="377" y="285"/>
                  <a:pt x="336" y="243"/>
                </a:cubicBezTo>
                <a:lnTo>
                  <a:pt x="252" y="159"/>
                </a:lnTo>
                <a:cubicBezTo>
                  <a:pt x="169" y="60"/>
                  <a:pt x="86" y="0"/>
                  <a:pt x="45"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flipH="1">
            <a:off x="707957" y="2831578"/>
            <a:ext cx="83219" cy="321132"/>
          </a:xfrm>
          <a:custGeom>
            <a:avLst/>
            <a:gdLst/>
            <a:ahLst/>
            <a:cxnLst/>
            <a:rect l="l" t="t" r="r" b="b"/>
            <a:pathLst>
              <a:path w="2303" h="8887" extrusionOk="0">
                <a:moveTo>
                  <a:pt x="34" y="0"/>
                </a:moveTo>
                <a:cubicBezTo>
                  <a:pt x="30" y="0"/>
                  <a:pt x="26" y="1"/>
                  <a:pt x="21" y="4"/>
                </a:cubicBezTo>
                <a:cubicBezTo>
                  <a:pt x="1" y="45"/>
                  <a:pt x="1" y="108"/>
                  <a:pt x="21" y="213"/>
                </a:cubicBezTo>
                <a:cubicBezTo>
                  <a:pt x="21" y="213"/>
                  <a:pt x="63" y="359"/>
                  <a:pt x="126" y="568"/>
                </a:cubicBezTo>
                <a:cubicBezTo>
                  <a:pt x="210" y="778"/>
                  <a:pt x="293" y="1092"/>
                  <a:pt x="419" y="1447"/>
                </a:cubicBezTo>
                <a:cubicBezTo>
                  <a:pt x="545" y="1824"/>
                  <a:pt x="691" y="2242"/>
                  <a:pt x="837" y="2703"/>
                </a:cubicBezTo>
                <a:cubicBezTo>
                  <a:pt x="1005" y="3184"/>
                  <a:pt x="1151" y="3644"/>
                  <a:pt x="1277" y="4146"/>
                </a:cubicBezTo>
                <a:cubicBezTo>
                  <a:pt x="1361" y="4377"/>
                  <a:pt x="1423" y="4649"/>
                  <a:pt x="1486" y="4879"/>
                </a:cubicBezTo>
                <a:cubicBezTo>
                  <a:pt x="1549" y="5109"/>
                  <a:pt x="1591" y="5381"/>
                  <a:pt x="1653" y="5611"/>
                </a:cubicBezTo>
                <a:cubicBezTo>
                  <a:pt x="1674" y="5716"/>
                  <a:pt x="1695" y="5841"/>
                  <a:pt x="1695" y="5946"/>
                </a:cubicBezTo>
                <a:cubicBezTo>
                  <a:pt x="1737" y="6050"/>
                  <a:pt x="1758" y="6197"/>
                  <a:pt x="1758" y="6302"/>
                </a:cubicBezTo>
                <a:cubicBezTo>
                  <a:pt x="1779" y="6511"/>
                  <a:pt x="1800" y="6720"/>
                  <a:pt x="1842" y="6887"/>
                </a:cubicBezTo>
                <a:cubicBezTo>
                  <a:pt x="1863" y="7264"/>
                  <a:pt x="1863" y="7578"/>
                  <a:pt x="1863" y="7808"/>
                </a:cubicBezTo>
                <a:cubicBezTo>
                  <a:pt x="1842" y="8017"/>
                  <a:pt x="1842" y="8143"/>
                  <a:pt x="1842" y="8143"/>
                </a:cubicBezTo>
                <a:cubicBezTo>
                  <a:pt x="1842" y="8331"/>
                  <a:pt x="1800" y="8519"/>
                  <a:pt x="1842" y="8645"/>
                </a:cubicBezTo>
                <a:cubicBezTo>
                  <a:pt x="1863" y="8771"/>
                  <a:pt x="1884" y="8854"/>
                  <a:pt x="1946" y="8875"/>
                </a:cubicBezTo>
                <a:cubicBezTo>
                  <a:pt x="1954" y="8883"/>
                  <a:pt x="1962" y="8886"/>
                  <a:pt x="1970" y="8886"/>
                </a:cubicBezTo>
                <a:cubicBezTo>
                  <a:pt x="2010" y="8886"/>
                  <a:pt x="2062" y="8811"/>
                  <a:pt x="2114" y="8708"/>
                </a:cubicBezTo>
                <a:cubicBezTo>
                  <a:pt x="2156" y="8645"/>
                  <a:pt x="2177" y="8561"/>
                  <a:pt x="2197" y="8499"/>
                </a:cubicBezTo>
                <a:cubicBezTo>
                  <a:pt x="2197" y="8436"/>
                  <a:pt x="2218" y="8415"/>
                  <a:pt x="2218" y="8352"/>
                </a:cubicBezTo>
                <a:cubicBezTo>
                  <a:pt x="2260" y="8331"/>
                  <a:pt x="2260" y="8268"/>
                  <a:pt x="2281" y="8206"/>
                </a:cubicBezTo>
                <a:cubicBezTo>
                  <a:pt x="2281" y="8206"/>
                  <a:pt x="2281" y="8080"/>
                  <a:pt x="2302" y="7829"/>
                </a:cubicBezTo>
                <a:cubicBezTo>
                  <a:pt x="2302" y="7599"/>
                  <a:pt x="2302" y="7264"/>
                  <a:pt x="2260" y="6866"/>
                </a:cubicBezTo>
                <a:cubicBezTo>
                  <a:pt x="2260" y="6657"/>
                  <a:pt x="2197" y="6448"/>
                  <a:pt x="2177" y="6239"/>
                </a:cubicBezTo>
                <a:cubicBezTo>
                  <a:pt x="2156" y="6134"/>
                  <a:pt x="2156" y="6009"/>
                  <a:pt x="2114" y="5904"/>
                </a:cubicBezTo>
                <a:cubicBezTo>
                  <a:pt x="2093" y="5799"/>
                  <a:pt x="2072" y="5653"/>
                  <a:pt x="2051" y="5527"/>
                </a:cubicBezTo>
                <a:cubicBezTo>
                  <a:pt x="1988" y="5297"/>
                  <a:pt x="1905" y="5025"/>
                  <a:pt x="1863" y="4795"/>
                </a:cubicBezTo>
                <a:cubicBezTo>
                  <a:pt x="1779" y="4565"/>
                  <a:pt x="1695" y="4293"/>
                  <a:pt x="1633" y="4063"/>
                </a:cubicBezTo>
                <a:cubicBezTo>
                  <a:pt x="1465" y="3561"/>
                  <a:pt x="1277" y="3079"/>
                  <a:pt x="1109" y="2619"/>
                </a:cubicBezTo>
                <a:cubicBezTo>
                  <a:pt x="921" y="2180"/>
                  <a:pt x="754" y="1761"/>
                  <a:pt x="628" y="1405"/>
                </a:cubicBezTo>
                <a:cubicBezTo>
                  <a:pt x="503" y="1029"/>
                  <a:pt x="377" y="736"/>
                  <a:pt x="293" y="527"/>
                </a:cubicBezTo>
                <a:cubicBezTo>
                  <a:pt x="210" y="317"/>
                  <a:pt x="168" y="192"/>
                  <a:pt x="168" y="192"/>
                </a:cubicBezTo>
                <a:cubicBezTo>
                  <a:pt x="112" y="79"/>
                  <a:pt x="72" y="0"/>
                  <a:pt x="34"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flipH="1">
            <a:off x="332189" y="3203659"/>
            <a:ext cx="329696" cy="214786"/>
          </a:xfrm>
          <a:custGeom>
            <a:avLst/>
            <a:gdLst/>
            <a:ahLst/>
            <a:cxnLst/>
            <a:rect l="l" t="t" r="r" b="b"/>
            <a:pathLst>
              <a:path w="9124" h="5944" extrusionOk="0">
                <a:moveTo>
                  <a:pt x="9102" y="1"/>
                </a:moveTo>
                <a:cubicBezTo>
                  <a:pt x="9081" y="1"/>
                  <a:pt x="9019" y="106"/>
                  <a:pt x="8977" y="231"/>
                </a:cubicBezTo>
                <a:cubicBezTo>
                  <a:pt x="8977" y="231"/>
                  <a:pt x="8977" y="252"/>
                  <a:pt x="8956" y="336"/>
                </a:cubicBezTo>
                <a:cubicBezTo>
                  <a:pt x="8914" y="419"/>
                  <a:pt x="8893" y="524"/>
                  <a:pt x="8851" y="650"/>
                </a:cubicBezTo>
                <a:cubicBezTo>
                  <a:pt x="8851" y="671"/>
                  <a:pt x="8809" y="733"/>
                  <a:pt x="8809" y="754"/>
                </a:cubicBezTo>
                <a:cubicBezTo>
                  <a:pt x="8788" y="775"/>
                  <a:pt x="8788" y="838"/>
                  <a:pt x="8767" y="859"/>
                </a:cubicBezTo>
                <a:cubicBezTo>
                  <a:pt x="8747" y="943"/>
                  <a:pt x="8684" y="1026"/>
                  <a:pt x="8642" y="1089"/>
                </a:cubicBezTo>
                <a:cubicBezTo>
                  <a:pt x="8537" y="1256"/>
                  <a:pt x="8433" y="1445"/>
                  <a:pt x="8265" y="1612"/>
                </a:cubicBezTo>
                <a:cubicBezTo>
                  <a:pt x="7972" y="1989"/>
                  <a:pt x="7554" y="2386"/>
                  <a:pt x="7073" y="2700"/>
                </a:cubicBezTo>
                <a:cubicBezTo>
                  <a:pt x="6570" y="3035"/>
                  <a:pt x="5985" y="3286"/>
                  <a:pt x="5399" y="3474"/>
                </a:cubicBezTo>
                <a:lnTo>
                  <a:pt x="5148" y="3537"/>
                </a:lnTo>
                <a:cubicBezTo>
                  <a:pt x="5085" y="3558"/>
                  <a:pt x="5001" y="3558"/>
                  <a:pt x="4917" y="3579"/>
                </a:cubicBezTo>
                <a:cubicBezTo>
                  <a:pt x="4834" y="3600"/>
                  <a:pt x="4771" y="3600"/>
                  <a:pt x="4687" y="3642"/>
                </a:cubicBezTo>
                <a:cubicBezTo>
                  <a:pt x="4604" y="3642"/>
                  <a:pt x="4520" y="3663"/>
                  <a:pt x="4457" y="3663"/>
                </a:cubicBezTo>
                <a:cubicBezTo>
                  <a:pt x="4143" y="3704"/>
                  <a:pt x="3829" y="3746"/>
                  <a:pt x="3537" y="3788"/>
                </a:cubicBezTo>
                <a:cubicBezTo>
                  <a:pt x="3223" y="3851"/>
                  <a:pt x="2930" y="3893"/>
                  <a:pt x="2679" y="3976"/>
                </a:cubicBezTo>
                <a:cubicBezTo>
                  <a:pt x="2386" y="4060"/>
                  <a:pt x="2156" y="4102"/>
                  <a:pt x="1925" y="4207"/>
                </a:cubicBezTo>
                <a:cubicBezTo>
                  <a:pt x="1444" y="4374"/>
                  <a:pt x="1068" y="4583"/>
                  <a:pt x="816" y="4751"/>
                </a:cubicBezTo>
                <a:cubicBezTo>
                  <a:pt x="691" y="4834"/>
                  <a:pt x="607" y="4918"/>
                  <a:pt x="524" y="4960"/>
                </a:cubicBezTo>
                <a:cubicBezTo>
                  <a:pt x="482" y="5023"/>
                  <a:pt x="419" y="5044"/>
                  <a:pt x="419" y="5044"/>
                </a:cubicBezTo>
                <a:cubicBezTo>
                  <a:pt x="231" y="5232"/>
                  <a:pt x="105" y="5441"/>
                  <a:pt x="63" y="5629"/>
                </a:cubicBezTo>
                <a:cubicBezTo>
                  <a:pt x="21" y="5692"/>
                  <a:pt x="0" y="5776"/>
                  <a:pt x="21" y="5839"/>
                </a:cubicBezTo>
                <a:cubicBezTo>
                  <a:pt x="21" y="5880"/>
                  <a:pt x="63" y="5901"/>
                  <a:pt x="84" y="5943"/>
                </a:cubicBezTo>
                <a:cubicBezTo>
                  <a:pt x="105" y="5943"/>
                  <a:pt x="147" y="5943"/>
                  <a:pt x="189" y="5901"/>
                </a:cubicBezTo>
                <a:lnTo>
                  <a:pt x="314" y="5776"/>
                </a:lnTo>
                <a:cubicBezTo>
                  <a:pt x="461" y="5692"/>
                  <a:pt x="586" y="5546"/>
                  <a:pt x="775" y="5357"/>
                </a:cubicBezTo>
                <a:lnTo>
                  <a:pt x="837" y="5274"/>
                </a:lnTo>
                <a:cubicBezTo>
                  <a:pt x="900" y="5232"/>
                  <a:pt x="963" y="5169"/>
                  <a:pt x="1068" y="5106"/>
                </a:cubicBezTo>
                <a:cubicBezTo>
                  <a:pt x="1277" y="4939"/>
                  <a:pt x="1632" y="4751"/>
                  <a:pt x="2072" y="4604"/>
                </a:cubicBezTo>
                <a:cubicBezTo>
                  <a:pt x="2281" y="4520"/>
                  <a:pt x="2532" y="4437"/>
                  <a:pt x="2804" y="4374"/>
                </a:cubicBezTo>
                <a:cubicBezTo>
                  <a:pt x="3055" y="4290"/>
                  <a:pt x="3348" y="4228"/>
                  <a:pt x="3641" y="4186"/>
                </a:cubicBezTo>
                <a:cubicBezTo>
                  <a:pt x="3934" y="4123"/>
                  <a:pt x="4248" y="4081"/>
                  <a:pt x="4562" y="4018"/>
                </a:cubicBezTo>
                <a:cubicBezTo>
                  <a:pt x="4625" y="3997"/>
                  <a:pt x="4708" y="3997"/>
                  <a:pt x="4792" y="3976"/>
                </a:cubicBezTo>
                <a:cubicBezTo>
                  <a:pt x="4876" y="3956"/>
                  <a:pt x="4938" y="3956"/>
                  <a:pt x="5022" y="3914"/>
                </a:cubicBezTo>
                <a:cubicBezTo>
                  <a:pt x="5106" y="3893"/>
                  <a:pt x="5189" y="3893"/>
                  <a:pt x="5252" y="3872"/>
                </a:cubicBezTo>
                <a:lnTo>
                  <a:pt x="5503" y="3788"/>
                </a:lnTo>
                <a:cubicBezTo>
                  <a:pt x="6131" y="3579"/>
                  <a:pt x="6717" y="3286"/>
                  <a:pt x="7219" y="2930"/>
                </a:cubicBezTo>
                <a:cubicBezTo>
                  <a:pt x="7721" y="2554"/>
                  <a:pt x="8140" y="2135"/>
                  <a:pt x="8433" y="1759"/>
                </a:cubicBezTo>
                <a:cubicBezTo>
                  <a:pt x="8579" y="1549"/>
                  <a:pt x="8684" y="1361"/>
                  <a:pt x="8788" y="1173"/>
                </a:cubicBezTo>
                <a:cubicBezTo>
                  <a:pt x="8851" y="1068"/>
                  <a:pt x="8872" y="984"/>
                  <a:pt x="8893" y="922"/>
                </a:cubicBezTo>
                <a:cubicBezTo>
                  <a:pt x="8914" y="859"/>
                  <a:pt x="8914" y="838"/>
                  <a:pt x="8956" y="817"/>
                </a:cubicBezTo>
                <a:cubicBezTo>
                  <a:pt x="8956" y="775"/>
                  <a:pt x="8977" y="733"/>
                  <a:pt x="8977" y="712"/>
                </a:cubicBezTo>
                <a:cubicBezTo>
                  <a:pt x="9019" y="566"/>
                  <a:pt x="9060" y="461"/>
                  <a:pt x="9081" y="398"/>
                </a:cubicBezTo>
                <a:cubicBezTo>
                  <a:pt x="9102" y="315"/>
                  <a:pt x="9102" y="294"/>
                  <a:pt x="9102" y="294"/>
                </a:cubicBezTo>
                <a:cubicBezTo>
                  <a:pt x="9123" y="126"/>
                  <a:pt x="9123" y="1"/>
                  <a:pt x="9102"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flipH="1">
            <a:off x="605912" y="3548820"/>
            <a:ext cx="146708" cy="293019"/>
          </a:xfrm>
          <a:custGeom>
            <a:avLst/>
            <a:gdLst/>
            <a:ahLst/>
            <a:cxnLst/>
            <a:rect l="l" t="t" r="r" b="b"/>
            <a:pathLst>
              <a:path w="4060" h="8109" extrusionOk="0">
                <a:moveTo>
                  <a:pt x="296" y="0"/>
                </a:moveTo>
                <a:cubicBezTo>
                  <a:pt x="269" y="0"/>
                  <a:pt x="240" y="3"/>
                  <a:pt x="210" y="11"/>
                </a:cubicBezTo>
                <a:cubicBezTo>
                  <a:pt x="84" y="53"/>
                  <a:pt x="1" y="158"/>
                  <a:pt x="42" y="262"/>
                </a:cubicBezTo>
                <a:cubicBezTo>
                  <a:pt x="42" y="262"/>
                  <a:pt x="42" y="388"/>
                  <a:pt x="63" y="597"/>
                </a:cubicBezTo>
                <a:cubicBezTo>
                  <a:pt x="84" y="702"/>
                  <a:pt x="84" y="827"/>
                  <a:pt x="105" y="994"/>
                </a:cubicBezTo>
                <a:cubicBezTo>
                  <a:pt x="147" y="1141"/>
                  <a:pt x="168" y="1308"/>
                  <a:pt x="189" y="1476"/>
                </a:cubicBezTo>
                <a:cubicBezTo>
                  <a:pt x="273" y="1852"/>
                  <a:pt x="377" y="2292"/>
                  <a:pt x="503" y="2731"/>
                </a:cubicBezTo>
                <a:cubicBezTo>
                  <a:pt x="670" y="3191"/>
                  <a:pt x="838" y="3652"/>
                  <a:pt x="1047" y="4133"/>
                </a:cubicBezTo>
                <a:lnTo>
                  <a:pt x="1130" y="4300"/>
                </a:lnTo>
                <a:lnTo>
                  <a:pt x="1214" y="4489"/>
                </a:lnTo>
                <a:cubicBezTo>
                  <a:pt x="1256" y="4593"/>
                  <a:pt x="1319" y="4698"/>
                  <a:pt x="1361" y="4823"/>
                </a:cubicBezTo>
                <a:lnTo>
                  <a:pt x="1674" y="5451"/>
                </a:lnTo>
                <a:cubicBezTo>
                  <a:pt x="1779" y="5660"/>
                  <a:pt x="1863" y="5849"/>
                  <a:pt x="1947" y="6037"/>
                </a:cubicBezTo>
                <a:cubicBezTo>
                  <a:pt x="2030" y="6225"/>
                  <a:pt x="2093" y="6372"/>
                  <a:pt x="2156" y="6539"/>
                </a:cubicBezTo>
                <a:cubicBezTo>
                  <a:pt x="2260" y="6853"/>
                  <a:pt x="2344" y="7083"/>
                  <a:pt x="2365" y="7272"/>
                </a:cubicBezTo>
                <a:cubicBezTo>
                  <a:pt x="2386" y="7418"/>
                  <a:pt x="2386" y="7502"/>
                  <a:pt x="2386" y="7502"/>
                </a:cubicBezTo>
                <a:cubicBezTo>
                  <a:pt x="2386" y="7627"/>
                  <a:pt x="2491" y="7711"/>
                  <a:pt x="2616" y="7795"/>
                </a:cubicBezTo>
                <a:cubicBezTo>
                  <a:pt x="2679" y="7836"/>
                  <a:pt x="2783" y="7899"/>
                  <a:pt x="2867" y="7920"/>
                </a:cubicBezTo>
                <a:cubicBezTo>
                  <a:pt x="2930" y="7962"/>
                  <a:pt x="3035" y="8025"/>
                  <a:pt x="3139" y="8046"/>
                </a:cubicBezTo>
                <a:cubicBezTo>
                  <a:pt x="3244" y="8067"/>
                  <a:pt x="3348" y="8108"/>
                  <a:pt x="3453" y="8108"/>
                </a:cubicBezTo>
                <a:cubicBezTo>
                  <a:pt x="3516" y="8108"/>
                  <a:pt x="3558" y="8067"/>
                  <a:pt x="3620" y="8046"/>
                </a:cubicBezTo>
                <a:cubicBezTo>
                  <a:pt x="3662" y="8025"/>
                  <a:pt x="3725" y="8004"/>
                  <a:pt x="3746" y="7962"/>
                </a:cubicBezTo>
                <a:cubicBezTo>
                  <a:pt x="3955" y="7899"/>
                  <a:pt x="4060" y="7627"/>
                  <a:pt x="4018" y="7376"/>
                </a:cubicBezTo>
                <a:cubicBezTo>
                  <a:pt x="4018" y="7376"/>
                  <a:pt x="3976" y="7209"/>
                  <a:pt x="3934" y="6958"/>
                </a:cubicBezTo>
                <a:cubicBezTo>
                  <a:pt x="3871" y="6686"/>
                  <a:pt x="3746" y="6351"/>
                  <a:pt x="3599" y="5974"/>
                </a:cubicBezTo>
                <a:cubicBezTo>
                  <a:pt x="3516" y="5807"/>
                  <a:pt x="3411" y="5619"/>
                  <a:pt x="3307" y="5409"/>
                </a:cubicBezTo>
                <a:cubicBezTo>
                  <a:pt x="3202" y="5221"/>
                  <a:pt x="3097" y="5012"/>
                  <a:pt x="2972" y="4803"/>
                </a:cubicBezTo>
                <a:cubicBezTo>
                  <a:pt x="2825" y="4593"/>
                  <a:pt x="2700" y="4384"/>
                  <a:pt x="2574" y="4196"/>
                </a:cubicBezTo>
                <a:cubicBezTo>
                  <a:pt x="2491" y="4091"/>
                  <a:pt x="2449" y="3987"/>
                  <a:pt x="2365" y="3882"/>
                </a:cubicBezTo>
                <a:lnTo>
                  <a:pt x="2260" y="3735"/>
                </a:lnTo>
                <a:lnTo>
                  <a:pt x="2177" y="3568"/>
                </a:lnTo>
                <a:cubicBezTo>
                  <a:pt x="1926" y="3191"/>
                  <a:pt x="1716" y="2773"/>
                  <a:pt x="1507" y="2375"/>
                </a:cubicBezTo>
                <a:cubicBezTo>
                  <a:pt x="1319" y="1978"/>
                  <a:pt x="1110" y="1622"/>
                  <a:pt x="984" y="1266"/>
                </a:cubicBezTo>
                <a:cubicBezTo>
                  <a:pt x="900" y="1120"/>
                  <a:pt x="838" y="953"/>
                  <a:pt x="796" y="827"/>
                </a:cubicBezTo>
                <a:cubicBezTo>
                  <a:pt x="733" y="702"/>
                  <a:pt x="691" y="576"/>
                  <a:pt x="670" y="471"/>
                </a:cubicBezTo>
                <a:cubicBezTo>
                  <a:pt x="586" y="262"/>
                  <a:pt x="566" y="158"/>
                  <a:pt x="566" y="158"/>
                </a:cubicBezTo>
                <a:cubicBezTo>
                  <a:pt x="514" y="72"/>
                  <a:pt x="420" y="0"/>
                  <a:pt x="296"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flipH="1">
            <a:off x="645227" y="3598541"/>
            <a:ext cx="101359" cy="240840"/>
          </a:xfrm>
          <a:custGeom>
            <a:avLst/>
            <a:gdLst/>
            <a:ahLst/>
            <a:cxnLst/>
            <a:rect l="l" t="t" r="r" b="b"/>
            <a:pathLst>
              <a:path w="2805" h="6665" extrusionOk="0">
                <a:moveTo>
                  <a:pt x="341" y="0"/>
                </a:moveTo>
                <a:cubicBezTo>
                  <a:pt x="292" y="0"/>
                  <a:pt x="239" y="12"/>
                  <a:pt x="189" y="37"/>
                </a:cubicBezTo>
                <a:cubicBezTo>
                  <a:pt x="43" y="79"/>
                  <a:pt x="1" y="183"/>
                  <a:pt x="1" y="267"/>
                </a:cubicBezTo>
                <a:cubicBezTo>
                  <a:pt x="1" y="267"/>
                  <a:pt x="22" y="372"/>
                  <a:pt x="43" y="518"/>
                </a:cubicBezTo>
                <a:cubicBezTo>
                  <a:pt x="106" y="686"/>
                  <a:pt x="147" y="937"/>
                  <a:pt x="231" y="1209"/>
                </a:cubicBezTo>
                <a:cubicBezTo>
                  <a:pt x="315" y="1502"/>
                  <a:pt x="419" y="1815"/>
                  <a:pt x="503" y="2150"/>
                </a:cubicBezTo>
                <a:cubicBezTo>
                  <a:pt x="566" y="2485"/>
                  <a:pt x="671" y="2820"/>
                  <a:pt x="733" y="3196"/>
                </a:cubicBezTo>
                <a:lnTo>
                  <a:pt x="754" y="3322"/>
                </a:lnTo>
                <a:lnTo>
                  <a:pt x="754" y="3406"/>
                </a:lnTo>
                <a:lnTo>
                  <a:pt x="775" y="3489"/>
                </a:lnTo>
                <a:cubicBezTo>
                  <a:pt x="817" y="3594"/>
                  <a:pt x="838" y="3699"/>
                  <a:pt x="838" y="3761"/>
                </a:cubicBezTo>
                <a:cubicBezTo>
                  <a:pt x="880" y="3950"/>
                  <a:pt x="922" y="4138"/>
                  <a:pt x="963" y="4326"/>
                </a:cubicBezTo>
                <a:cubicBezTo>
                  <a:pt x="984" y="4494"/>
                  <a:pt x="1047" y="4661"/>
                  <a:pt x="1068" y="4787"/>
                </a:cubicBezTo>
                <a:cubicBezTo>
                  <a:pt x="1089" y="4954"/>
                  <a:pt x="1131" y="5080"/>
                  <a:pt x="1152" y="5205"/>
                </a:cubicBezTo>
                <a:cubicBezTo>
                  <a:pt x="1173" y="5477"/>
                  <a:pt x="1194" y="5644"/>
                  <a:pt x="1173" y="5749"/>
                </a:cubicBezTo>
                <a:lnTo>
                  <a:pt x="1173" y="5854"/>
                </a:lnTo>
                <a:lnTo>
                  <a:pt x="1173" y="5896"/>
                </a:lnTo>
                <a:cubicBezTo>
                  <a:pt x="1152" y="5958"/>
                  <a:pt x="1235" y="6000"/>
                  <a:pt x="1361" y="6105"/>
                </a:cubicBezTo>
                <a:cubicBezTo>
                  <a:pt x="1403" y="6147"/>
                  <a:pt x="1487" y="6209"/>
                  <a:pt x="1549" y="6272"/>
                </a:cubicBezTo>
                <a:cubicBezTo>
                  <a:pt x="1612" y="6356"/>
                  <a:pt x="1675" y="6440"/>
                  <a:pt x="1780" y="6481"/>
                </a:cubicBezTo>
                <a:cubicBezTo>
                  <a:pt x="1863" y="6565"/>
                  <a:pt x="1968" y="6628"/>
                  <a:pt x="2031" y="6649"/>
                </a:cubicBezTo>
                <a:cubicBezTo>
                  <a:pt x="2083" y="6659"/>
                  <a:pt x="2135" y="6664"/>
                  <a:pt x="2188" y="6664"/>
                </a:cubicBezTo>
                <a:cubicBezTo>
                  <a:pt x="2240" y="6664"/>
                  <a:pt x="2292" y="6659"/>
                  <a:pt x="2344" y="6649"/>
                </a:cubicBezTo>
                <a:cubicBezTo>
                  <a:pt x="2356" y="6650"/>
                  <a:pt x="2368" y="6650"/>
                  <a:pt x="2379" y="6650"/>
                </a:cubicBezTo>
                <a:cubicBezTo>
                  <a:pt x="2611" y="6650"/>
                  <a:pt x="2765" y="6449"/>
                  <a:pt x="2805" y="6209"/>
                </a:cubicBezTo>
                <a:lnTo>
                  <a:pt x="2805" y="6105"/>
                </a:lnTo>
                <a:lnTo>
                  <a:pt x="2805" y="5833"/>
                </a:lnTo>
                <a:cubicBezTo>
                  <a:pt x="2805" y="5603"/>
                  <a:pt x="2742" y="5310"/>
                  <a:pt x="2700" y="4996"/>
                </a:cubicBezTo>
                <a:cubicBezTo>
                  <a:pt x="2658" y="4849"/>
                  <a:pt x="2616" y="4682"/>
                  <a:pt x="2554" y="4494"/>
                </a:cubicBezTo>
                <a:cubicBezTo>
                  <a:pt x="2512" y="4347"/>
                  <a:pt x="2449" y="4159"/>
                  <a:pt x="2386" y="3971"/>
                </a:cubicBezTo>
                <a:cubicBezTo>
                  <a:pt x="2324" y="3803"/>
                  <a:pt x="2240" y="3636"/>
                  <a:pt x="2177" y="3447"/>
                </a:cubicBezTo>
                <a:cubicBezTo>
                  <a:pt x="2135" y="3385"/>
                  <a:pt x="2114" y="3301"/>
                  <a:pt x="2072" y="3196"/>
                </a:cubicBezTo>
                <a:lnTo>
                  <a:pt x="2031" y="3134"/>
                </a:lnTo>
                <a:lnTo>
                  <a:pt x="2010" y="3071"/>
                </a:lnTo>
                <a:lnTo>
                  <a:pt x="1968" y="2903"/>
                </a:lnTo>
                <a:cubicBezTo>
                  <a:pt x="1821" y="2506"/>
                  <a:pt x="1654" y="2150"/>
                  <a:pt x="1487" y="1815"/>
                </a:cubicBezTo>
                <a:cubicBezTo>
                  <a:pt x="1340" y="1460"/>
                  <a:pt x="1152" y="1188"/>
                  <a:pt x="984" y="916"/>
                </a:cubicBezTo>
                <a:cubicBezTo>
                  <a:pt x="838" y="686"/>
                  <a:pt x="733" y="476"/>
                  <a:pt x="650" y="309"/>
                </a:cubicBezTo>
                <a:cubicBezTo>
                  <a:pt x="566" y="162"/>
                  <a:pt x="524" y="79"/>
                  <a:pt x="524" y="79"/>
                </a:cubicBezTo>
                <a:cubicBezTo>
                  <a:pt x="486" y="28"/>
                  <a:pt x="417" y="0"/>
                  <a:pt x="341"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flipH="1">
            <a:off x="469068" y="3748031"/>
            <a:ext cx="241960" cy="121016"/>
          </a:xfrm>
          <a:custGeom>
            <a:avLst/>
            <a:gdLst/>
            <a:ahLst/>
            <a:cxnLst/>
            <a:rect l="l" t="t" r="r" b="b"/>
            <a:pathLst>
              <a:path w="6696" h="3349" extrusionOk="0">
                <a:moveTo>
                  <a:pt x="3348" y="1"/>
                </a:moveTo>
                <a:cubicBezTo>
                  <a:pt x="1528" y="1"/>
                  <a:pt x="0" y="1487"/>
                  <a:pt x="0" y="3349"/>
                </a:cubicBezTo>
                <a:lnTo>
                  <a:pt x="6696" y="3349"/>
                </a:lnTo>
                <a:cubicBezTo>
                  <a:pt x="6696" y="1487"/>
                  <a:pt x="5210" y="1"/>
                  <a:pt x="3348"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flipH="1">
            <a:off x="625569" y="3785106"/>
            <a:ext cx="170160" cy="84700"/>
          </a:xfrm>
          <a:custGeom>
            <a:avLst/>
            <a:gdLst/>
            <a:ahLst/>
            <a:cxnLst/>
            <a:rect l="l" t="t" r="r" b="b"/>
            <a:pathLst>
              <a:path w="4709" h="2344" extrusionOk="0">
                <a:moveTo>
                  <a:pt x="2344" y="0"/>
                </a:moveTo>
                <a:cubicBezTo>
                  <a:pt x="1068" y="0"/>
                  <a:pt x="1" y="1046"/>
                  <a:pt x="22" y="2344"/>
                </a:cubicBezTo>
                <a:lnTo>
                  <a:pt x="4709" y="2344"/>
                </a:lnTo>
                <a:cubicBezTo>
                  <a:pt x="4709" y="1046"/>
                  <a:pt x="3663" y="0"/>
                  <a:pt x="2344"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flipH="1">
            <a:off x="340537" y="3825179"/>
            <a:ext cx="86977" cy="43868"/>
          </a:xfrm>
          <a:custGeom>
            <a:avLst/>
            <a:gdLst/>
            <a:ahLst/>
            <a:cxnLst/>
            <a:rect l="l" t="t" r="r" b="b"/>
            <a:pathLst>
              <a:path w="2407" h="1214" extrusionOk="0">
                <a:moveTo>
                  <a:pt x="1214" y="0"/>
                </a:moveTo>
                <a:cubicBezTo>
                  <a:pt x="524" y="0"/>
                  <a:pt x="1" y="565"/>
                  <a:pt x="1" y="1214"/>
                </a:cubicBezTo>
                <a:lnTo>
                  <a:pt x="2407" y="1214"/>
                </a:lnTo>
                <a:cubicBezTo>
                  <a:pt x="2407" y="565"/>
                  <a:pt x="1863" y="0"/>
                  <a:pt x="1214"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3"/>
          <p:cNvGrpSpPr/>
          <p:nvPr/>
        </p:nvGrpSpPr>
        <p:grpSpPr>
          <a:xfrm>
            <a:off x="2594852" y="2351201"/>
            <a:ext cx="2907501" cy="1518606"/>
            <a:chOff x="4576052" y="2351201"/>
            <a:chExt cx="2907501" cy="1518606"/>
          </a:xfrm>
        </p:grpSpPr>
        <p:sp>
          <p:nvSpPr>
            <p:cNvPr id="671" name="Google Shape;671;p33"/>
            <p:cNvSpPr/>
            <p:nvPr/>
          </p:nvSpPr>
          <p:spPr>
            <a:xfrm flipH="1">
              <a:off x="5316999" y="2876855"/>
              <a:ext cx="353870" cy="344511"/>
            </a:xfrm>
            <a:custGeom>
              <a:avLst/>
              <a:gdLst/>
              <a:ahLst/>
              <a:cxnLst/>
              <a:rect l="l" t="t" r="r" b="b"/>
              <a:pathLst>
                <a:path w="9793" h="9534" extrusionOk="0">
                  <a:moveTo>
                    <a:pt x="4897" y="0"/>
                  </a:moveTo>
                  <a:cubicBezTo>
                    <a:pt x="2362" y="0"/>
                    <a:pt x="249" y="2007"/>
                    <a:pt x="147" y="4546"/>
                  </a:cubicBezTo>
                  <a:cubicBezTo>
                    <a:pt x="0" y="7183"/>
                    <a:pt x="2051" y="9401"/>
                    <a:pt x="4666" y="9526"/>
                  </a:cubicBezTo>
                  <a:cubicBezTo>
                    <a:pt x="4755" y="9531"/>
                    <a:pt x="4844" y="9534"/>
                    <a:pt x="4932" y="9534"/>
                  </a:cubicBezTo>
                  <a:cubicBezTo>
                    <a:pt x="7450" y="9534"/>
                    <a:pt x="9526" y="7534"/>
                    <a:pt x="9667" y="5007"/>
                  </a:cubicBezTo>
                  <a:cubicBezTo>
                    <a:pt x="9793" y="2370"/>
                    <a:pt x="7742" y="152"/>
                    <a:pt x="5127" y="6"/>
                  </a:cubicBezTo>
                  <a:cubicBezTo>
                    <a:pt x="5050" y="2"/>
                    <a:pt x="4973" y="0"/>
                    <a:pt x="4897"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flipH="1">
              <a:off x="5834162" y="2962278"/>
              <a:ext cx="353111" cy="344475"/>
            </a:xfrm>
            <a:custGeom>
              <a:avLst/>
              <a:gdLst/>
              <a:ahLst/>
              <a:cxnLst/>
              <a:rect l="l" t="t" r="r" b="b"/>
              <a:pathLst>
                <a:path w="9772" h="9533" extrusionOk="0">
                  <a:moveTo>
                    <a:pt x="4893" y="1"/>
                  </a:moveTo>
                  <a:cubicBezTo>
                    <a:pt x="2341" y="1"/>
                    <a:pt x="248" y="1987"/>
                    <a:pt x="126" y="4526"/>
                  </a:cubicBezTo>
                  <a:cubicBezTo>
                    <a:pt x="1" y="7162"/>
                    <a:pt x="2030" y="9401"/>
                    <a:pt x="4646" y="9527"/>
                  </a:cubicBezTo>
                  <a:cubicBezTo>
                    <a:pt x="4723" y="9530"/>
                    <a:pt x="4801" y="9532"/>
                    <a:pt x="4877" y="9532"/>
                  </a:cubicBezTo>
                  <a:cubicBezTo>
                    <a:pt x="7412" y="9532"/>
                    <a:pt x="9525" y="7546"/>
                    <a:pt x="9646" y="5007"/>
                  </a:cubicBezTo>
                  <a:cubicBezTo>
                    <a:pt x="9772" y="2350"/>
                    <a:pt x="7742" y="132"/>
                    <a:pt x="5127" y="6"/>
                  </a:cubicBezTo>
                  <a:cubicBezTo>
                    <a:pt x="5049" y="3"/>
                    <a:pt x="4971" y="1"/>
                    <a:pt x="4893"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flipH="1">
              <a:off x="5384281" y="2351201"/>
              <a:ext cx="709980" cy="691949"/>
            </a:xfrm>
            <a:custGeom>
              <a:avLst/>
              <a:gdLst/>
              <a:ahLst/>
              <a:cxnLst/>
              <a:rect l="l" t="t" r="r" b="b"/>
              <a:pathLst>
                <a:path w="19648" h="19149" extrusionOk="0">
                  <a:moveTo>
                    <a:pt x="9813" y="0"/>
                  </a:moveTo>
                  <a:cubicBezTo>
                    <a:pt x="4742" y="0"/>
                    <a:pt x="516" y="3995"/>
                    <a:pt x="272" y="9134"/>
                  </a:cubicBezTo>
                  <a:cubicBezTo>
                    <a:pt x="0" y="14406"/>
                    <a:pt x="4080" y="18884"/>
                    <a:pt x="9374" y="19135"/>
                  </a:cubicBezTo>
                  <a:cubicBezTo>
                    <a:pt x="9541" y="19144"/>
                    <a:pt x="9707" y="19148"/>
                    <a:pt x="9872" y="19148"/>
                  </a:cubicBezTo>
                  <a:cubicBezTo>
                    <a:pt x="14926" y="19148"/>
                    <a:pt x="19133" y="15160"/>
                    <a:pt x="19396" y="10033"/>
                  </a:cubicBezTo>
                  <a:cubicBezTo>
                    <a:pt x="19648" y="4761"/>
                    <a:pt x="15567" y="283"/>
                    <a:pt x="10274" y="11"/>
                  </a:cubicBezTo>
                  <a:cubicBezTo>
                    <a:pt x="10119" y="4"/>
                    <a:pt x="9966" y="0"/>
                    <a:pt x="9813"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flipH="1">
              <a:off x="5683697" y="2628175"/>
              <a:ext cx="83183" cy="1238599"/>
            </a:xfrm>
            <a:custGeom>
              <a:avLst/>
              <a:gdLst/>
              <a:ahLst/>
              <a:cxnLst/>
              <a:rect l="l" t="t" r="r" b="b"/>
              <a:pathLst>
                <a:path w="2302" h="34277" extrusionOk="0">
                  <a:moveTo>
                    <a:pt x="1044" y="1"/>
                  </a:moveTo>
                  <a:cubicBezTo>
                    <a:pt x="1038" y="1"/>
                    <a:pt x="1032" y="2"/>
                    <a:pt x="1025" y="4"/>
                  </a:cubicBezTo>
                  <a:cubicBezTo>
                    <a:pt x="879" y="25"/>
                    <a:pt x="753" y="360"/>
                    <a:pt x="670" y="778"/>
                  </a:cubicBezTo>
                  <a:cubicBezTo>
                    <a:pt x="670" y="778"/>
                    <a:pt x="670" y="799"/>
                    <a:pt x="649" y="862"/>
                  </a:cubicBezTo>
                  <a:cubicBezTo>
                    <a:pt x="649" y="904"/>
                    <a:pt x="628" y="1008"/>
                    <a:pt x="628" y="1113"/>
                  </a:cubicBezTo>
                  <a:cubicBezTo>
                    <a:pt x="607" y="1364"/>
                    <a:pt x="565" y="1699"/>
                    <a:pt x="523" y="2117"/>
                  </a:cubicBezTo>
                  <a:cubicBezTo>
                    <a:pt x="440" y="2975"/>
                    <a:pt x="356" y="4210"/>
                    <a:pt x="356" y="5674"/>
                  </a:cubicBezTo>
                  <a:cubicBezTo>
                    <a:pt x="356" y="7139"/>
                    <a:pt x="440" y="8855"/>
                    <a:pt x="565" y="10696"/>
                  </a:cubicBezTo>
                  <a:cubicBezTo>
                    <a:pt x="628" y="11617"/>
                    <a:pt x="712" y="12558"/>
                    <a:pt x="774" y="13500"/>
                  </a:cubicBezTo>
                  <a:cubicBezTo>
                    <a:pt x="858" y="14420"/>
                    <a:pt x="942" y="15425"/>
                    <a:pt x="984" y="16366"/>
                  </a:cubicBezTo>
                  <a:cubicBezTo>
                    <a:pt x="984" y="16597"/>
                    <a:pt x="1025" y="16848"/>
                    <a:pt x="1025" y="17078"/>
                  </a:cubicBezTo>
                  <a:lnTo>
                    <a:pt x="1025" y="17768"/>
                  </a:lnTo>
                  <a:lnTo>
                    <a:pt x="1025" y="19191"/>
                  </a:lnTo>
                  <a:cubicBezTo>
                    <a:pt x="1025" y="19421"/>
                    <a:pt x="1025" y="19672"/>
                    <a:pt x="984" y="19902"/>
                  </a:cubicBezTo>
                  <a:cubicBezTo>
                    <a:pt x="984" y="20133"/>
                    <a:pt x="963" y="20363"/>
                    <a:pt x="963" y="20593"/>
                  </a:cubicBezTo>
                  <a:cubicBezTo>
                    <a:pt x="942" y="21074"/>
                    <a:pt x="942" y="21514"/>
                    <a:pt x="921" y="21995"/>
                  </a:cubicBezTo>
                  <a:cubicBezTo>
                    <a:pt x="858" y="22895"/>
                    <a:pt x="837" y="23773"/>
                    <a:pt x="774" y="24610"/>
                  </a:cubicBezTo>
                  <a:cubicBezTo>
                    <a:pt x="753" y="25029"/>
                    <a:pt x="753" y="25447"/>
                    <a:pt x="733" y="25824"/>
                  </a:cubicBezTo>
                  <a:cubicBezTo>
                    <a:pt x="733" y="26033"/>
                    <a:pt x="712" y="26221"/>
                    <a:pt x="712" y="26410"/>
                  </a:cubicBezTo>
                  <a:lnTo>
                    <a:pt x="712" y="26535"/>
                  </a:lnTo>
                  <a:lnTo>
                    <a:pt x="712" y="26703"/>
                  </a:lnTo>
                  <a:lnTo>
                    <a:pt x="712" y="26975"/>
                  </a:lnTo>
                  <a:cubicBezTo>
                    <a:pt x="712" y="27707"/>
                    <a:pt x="733" y="28376"/>
                    <a:pt x="733" y="28941"/>
                  </a:cubicBezTo>
                  <a:cubicBezTo>
                    <a:pt x="733" y="29527"/>
                    <a:pt x="712" y="30009"/>
                    <a:pt x="670" y="30427"/>
                  </a:cubicBezTo>
                  <a:cubicBezTo>
                    <a:pt x="649" y="30845"/>
                    <a:pt x="628" y="31159"/>
                    <a:pt x="565" y="31369"/>
                  </a:cubicBezTo>
                  <a:cubicBezTo>
                    <a:pt x="544" y="31473"/>
                    <a:pt x="544" y="31557"/>
                    <a:pt x="544" y="31620"/>
                  </a:cubicBezTo>
                  <a:cubicBezTo>
                    <a:pt x="544" y="31662"/>
                    <a:pt x="523" y="31682"/>
                    <a:pt x="523" y="31682"/>
                  </a:cubicBezTo>
                  <a:cubicBezTo>
                    <a:pt x="461" y="32038"/>
                    <a:pt x="419" y="32352"/>
                    <a:pt x="356" y="32603"/>
                  </a:cubicBezTo>
                  <a:cubicBezTo>
                    <a:pt x="314" y="32875"/>
                    <a:pt x="251" y="33105"/>
                    <a:pt x="230" y="33294"/>
                  </a:cubicBezTo>
                  <a:cubicBezTo>
                    <a:pt x="230" y="33314"/>
                    <a:pt x="230" y="33335"/>
                    <a:pt x="209" y="33356"/>
                  </a:cubicBezTo>
                  <a:cubicBezTo>
                    <a:pt x="209" y="33398"/>
                    <a:pt x="209" y="33398"/>
                    <a:pt x="189" y="33419"/>
                  </a:cubicBezTo>
                  <a:cubicBezTo>
                    <a:pt x="189" y="33461"/>
                    <a:pt x="147" y="33503"/>
                    <a:pt x="147" y="33524"/>
                  </a:cubicBezTo>
                  <a:cubicBezTo>
                    <a:pt x="147" y="33545"/>
                    <a:pt x="126" y="33607"/>
                    <a:pt x="126" y="33628"/>
                  </a:cubicBezTo>
                  <a:cubicBezTo>
                    <a:pt x="126" y="33649"/>
                    <a:pt x="105" y="33670"/>
                    <a:pt x="105" y="33733"/>
                  </a:cubicBezTo>
                  <a:cubicBezTo>
                    <a:pt x="105" y="33754"/>
                    <a:pt x="105" y="33754"/>
                    <a:pt x="84" y="33775"/>
                  </a:cubicBezTo>
                  <a:cubicBezTo>
                    <a:pt x="84" y="33817"/>
                    <a:pt x="84" y="33817"/>
                    <a:pt x="42" y="33838"/>
                  </a:cubicBezTo>
                  <a:cubicBezTo>
                    <a:pt x="42" y="33858"/>
                    <a:pt x="21" y="33879"/>
                    <a:pt x="21" y="33921"/>
                  </a:cubicBezTo>
                  <a:cubicBezTo>
                    <a:pt x="21" y="33963"/>
                    <a:pt x="0" y="34026"/>
                    <a:pt x="21" y="34068"/>
                  </a:cubicBezTo>
                  <a:cubicBezTo>
                    <a:pt x="42" y="34172"/>
                    <a:pt x="147" y="34256"/>
                    <a:pt x="335" y="34277"/>
                  </a:cubicBezTo>
                  <a:cubicBezTo>
                    <a:pt x="523" y="34277"/>
                    <a:pt x="816" y="34193"/>
                    <a:pt x="1046" y="33984"/>
                  </a:cubicBezTo>
                  <a:cubicBezTo>
                    <a:pt x="1297" y="33775"/>
                    <a:pt x="1507" y="33503"/>
                    <a:pt x="1674" y="33147"/>
                  </a:cubicBezTo>
                  <a:cubicBezTo>
                    <a:pt x="1821" y="32812"/>
                    <a:pt x="1967" y="32457"/>
                    <a:pt x="2009" y="32059"/>
                  </a:cubicBezTo>
                  <a:lnTo>
                    <a:pt x="2009" y="32059"/>
                  </a:lnTo>
                  <a:cubicBezTo>
                    <a:pt x="1996" y="32063"/>
                    <a:pt x="1986" y="32065"/>
                    <a:pt x="1978" y="32065"/>
                  </a:cubicBezTo>
                  <a:cubicBezTo>
                    <a:pt x="1946" y="32065"/>
                    <a:pt x="1946" y="32038"/>
                    <a:pt x="1946" y="32038"/>
                  </a:cubicBezTo>
                  <a:cubicBezTo>
                    <a:pt x="1946" y="32038"/>
                    <a:pt x="1946" y="32017"/>
                    <a:pt x="1988" y="31934"/>
                  </a:cubicBezTo>
                  <a:cubicBezTo>
                    <a:pt x="1988" y="31871"/>
                    <a:pt x="2009" y="31766"/>
                    <a:pt x="2030" y="31641"/>
                  </a:cubicBezTo>
                  <a:cubicBezTo>
                    <a:pt x="2051" y="31410"/>
                    <a:pt x="2113" y="31034"/>
                    <a:pt x="2134" y="30594"/>
                  </a:cubicBezTo>
                  <a:cubicBezTo>
                    <a:pt x="2155" y="30155"/>
                    <a:pt x="2197" y="29632"/>
                    <a:pt x="2197" y="29004"/>
                  </a:cubicBezTo>
                  <a:cubicBezTo>
                    <a:pt x="2197" y="28397"/>
                    <a:pt x="2155" y="27728"/>
                    <a:pt x="2134" y="26996"/>
                  </a:cubicBezTo>
                  <a:lnTo>
                    <a:pt x="2134" y="26724"/>
                  </a:lnTo>
                  <a:lnTo>
                    <a:pt x="2134" y="26472"/>
                  </a:lnTo>
                  <a:cubicBezTo>
                    <a:pt x="2134" y="26284"/>
                    <a:pt x="2134" y="26075"/>
                    <a:pt x="2155" y="25887"/>
                  </a:cubicBezTo>
                  <a:cubicBezTo>
                    <a:pt x="2155" y="25489"/>
                    <a:pt x="2197" y="25112"/>
                    <a:pt x="2197" y="24694"/>
                  </a:cubicBezTo>
                  <a:cubicBezTo>
                    <a:pt x="2218" y="23857"/>
                    <a:pt x="2239" y="22957"/>
                    <a:pt x="2260" y="22037"/>
                  </a:cubicBezTo>
                  <a:cubicBezTo>
                    <a:pt x="2260" y="21597"/>
                    <a:pt x="2260" y="21137"/>
                    <a:pt x="2302" y="20656"/>
                  </a:cubicBezTo>
                  <a:lnTo>
                    <a:pt x="2302" y="19944"/>
                  </a:lnTo>
                  <a:lnTo>
                    <a:pt x="2302" y="19212"/>
                  </a:lnTo>
                  <a:cubicBezTo>
                    <a:pt x="2302" y="18731"/>
                    <a:pt x="2260" y="18249"/>
                    <a:pt x="2260" y="17747"/>
                  </a:cubicBezTo>
                  <a:cubicBezTo>
                    <a:pt x="2260" y="17517"/>
                    <a:pt x="2260" y="17266"/>
                    <a:pt x="2239" y="17015"/>
                  </a:cubicBezTo>
                  <a:cubicBezTo>
                    <a:pt x="2239" y="16785"/>
                    <a:pt x="2197" y="16534"/>
                    <a:pt x="2197" y="16283"/>
                  </a:cubicBezTo>
                  <a:cubicBezTo>
                    <a:pt x="2093" y="15299"/>
                    <a:pt x="1988" y="14337"/>
                    <a:pt x="1883" y="13395"/>
                  </a:cubicBezTo>
                  <a:cubicBezTo>
                    <a:pt x="1779" y="12454"/>
                    <a:pt x="1674" y="11512"/>
                    <a:pt x="1569" y="10591"/>
                  </a:cubicBezTo>
                  <a:cubicBezTo>
                    <a:pt x="1360" y="8792"/>
                    <a:pt x="1193" y="7076"/>
                    <a:pt x="1151" y="5653"/>
                  </a:cubicBezTo>
                  <a:cubicBezTo>
                    <a:pt x="1067" y="4210"/>
                    <a:pt x="1088" y="2996"/>
                    <a:pt x="1130" y="2138"/>
                  </a:cubicBezTo>
                  <a:cubicBezTo>
                    <a:pt x="1151" y="1720"/>
                    <a:pt x="1172" y="1385"/>
                    <a:pt x="1172" y="1176"/>
                  </a:cubicBezTo>
                  <a:cubicBezTo>
                    <a:pt x="1172" y="1071"/>
                    <a:pt x="1193" y="967"/>
                    <a:pt x="1193" y="904"/>
                  </a:cubicBezTo>
                  <a:lnTo>
                    <a:pt x="1193" y="841"/>
                  </a:lnTo>
                  <a:cubicBezTo>
                    <a:pt x="1252" y="364"/>
                    <a:pt x="1161" y="1"/>
                    <a:pt x="1044"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flipH="1">
              <a:off x="5617895" y="2688773"/>
              <a:ext cx="124051" cy="335008"/>
            </a:xfrm>
            <a:custGeom>
              <a:avLst/>
              <a:gdLst/>
              <a:ahLst/>
              <a:cxnLst/>
              <a:rect l="l" t="t" r="r" b="b"/>
              <a:pathLst>
                <a:path w="3433" h="9271" extrusionOk="0">
                  <a:moveTo>
                    <a:pt x="3328" y="1"/>
                  </a:moveTo>
                  <a:cubicBezTo>
                    <a:pt x="3286" y="1"/>
                    <a:pt x="3202" y="64"/>
                    <a:pt x="3181" y="168"/>
                  </a:cubicBezTo>
                  <a:cubicBezTo>
                    <a:pt x="3181" y="168"/>
                    <a:pt x="3118" y="315"/>
                    <a:pt x="3076" y="545"/>
                  </a:cubicBezTo>
                  <a:cubicBezTo>
                    <a:pt x="2993" y="775"/>
                    <a:pt x="2888" y="1089"/>
                    <a:pt x="2721" y="1466"/>
                  </a:cubicBezTo>
                  <a:cubicBezTo>
                    <a:pt x="2574" y="1821"/>
                    <a:pt x="2386" y="2261"/>
                    <a:pt x="2177" y="2742"/>
                  </a:cubicBezTo>
                  <a:cubicBezTo>
                    <a:pt x="1967" y="3202"/>
                    <a:pt x="1737" y="3704"/>
                    <a:pt x="1507" y="4207"/>
                  </a:cubicBezTo>
                  <a:cubicBezTo>
                    <a:pt x="1256" y="4709"/>
                    <a:pt x="1068" y="5190"/>
                    <a:pt x="859" y="5692"/>
                  </a:cubicBezTo>
                  <a:cubicBezTo>
                    <a:pt x="733" y="5922"/>
                    <a:pt x="670" y="6173"/>
                    <a:pt x="587" y="6404"/>
                  </a:cubicBezTo>
                  <a:cubicBezTo>
                    <a:pt x="545" y="6508"/>
                    <a:pt x="503" y="6634"/>
                    <a:pt x="482" y="6738"/>
                  </a:cubicBezTo>
                  <a:cubicBezTo>
                    <a:pt x="461" y="6843"/>
                    <a:pt x="440" y="6948"/>
                    <a:pt x="377" y="7052"/>
                  </a:cubicBezTo>
                  <a:cubicBezTo>
                    <a:pt x="356" y="7157"/>
                    <a:pt x="335" y="7261"/>
                    <a:pt x="294" y="7345"/>
                  </a:cubicBezTo>
                  <a:cubicBezTo>
                    <a:pt x="273" y="7450"/>
                    <a:pt x="252" y="7533"/>
                    <a:pt x="210" y="7596"/>
                  </a:cubicBezTo>
                  <a:cubicBezTo>
                    <a:pt x="189" y="7764"/>
                    <a:pt x="147" y="7910"/>
                    <a:pt x="105" y="8036"/>
                  </a:cubicBezTo>
                  <a:cubicBezTo>
                    <a:pt x="63" y="8287"/>
                    <a:pt x="43" y="8433"/>
                    <a:pt x="43" y="8433"/>
                  </a:cubicBezTo>
                  <a:cubicBezTo>
                    <a:pt x="43" y="8496"/>
                    <a:pt x="1" y="8538"/>
                    <a:pt x="1" y="8601"/>
                  </a:cubicBezTo>
                  <a:lnTo>
                    <a:pt x="1" y="8747"/>
                  </a:lnTo>
                  <a:cubicBezTo>
                    <a:pt x="1" y="8852"/>
                    <a:pt x="43" y="8935"/>
                    <a:pt x="63" y="9019"/>
                  </a:cubicBezTo>
                  <a:cubicBezTo>
                    <a:pt x="105" y="9166"/>
                    <a:pt x="189" y="9249"/>
                    <a:pt x="315" y="9270"/>
                  </a:cubicBezTo>
                  <a:cubicBezTo>
                    <a:pt x="419" y="9270"/>
                    <a:pt x="524" y="9228"/>
                    <a:pt x="607" y="9082"/>
                  </a:cubicBezTo>
                  <a:cubicBezTo>
                    <a:pt x="670" y="9040"/>
                    <a:pt x="691" y="8956"/>
                    <a:pt x="712" y="8873"/>
                  </a:cubicBezTo>
                  <a:cubicBezTo>
                    <a:pt x="733" y="8831"/>
                    <a:pt x="733" y="8810"/>
                    <a:pt x="733" y="8747"/>
                  </a:cubicBezTo>
                  <a:cubicBezTo>
                    <a:pt x="796" y="8705"/>
                    <a:pt x="817" y="8642"/>
                    <a:pt x="817" y="8559"/>
                  </a:cubicBezTo>
                  <a:cubicBezTo>
                    <a:pt x="817" y="8559"/>
                    <a:pt x="859" y="8433"/>
                    <a:pt x="879" y="8203"/>
                  </a:cubicBezTo>
                  <a:cubicBezTo>
                    <a:pt x="900" y="8098"/>
                    <a:pt x="921" y="7931"/>
                    <a:pt x="963" y="7785"/>
                  </a:cubicBezTo>
                  <a:cubicBezTo>
                    <a:pt x="984" y="7701"/>
                    <a:pt x="984" y="7638"/>
                    <a:pt x="1005" y="7513"/>
                  </a:cubicBezTo>
                  <a:cubicBezTo>
                    <a:pt x="1026" y="7450"/>
                    <a:pt x="1047" y="7345"/>
                    <a:pt x="1089" y="7241"/>
                  </a:cubicBezTo>
                  <a:lnTo>
                    <a:pt x="1172" y="6927"/>
                  </a:lnTo>
                  <a:cubicBezTo>
                    <a:pt x="1193" y="6822"/>
                    <a:pt x="1214" y="6717"/>
                    <a:pt x="1277" y="6613"/>
                  </a:cubicBezTo>
                  <a:cubicBezTo>
                    <a:pt x="1319" y="6404"/>
                    <a:pt x="1423" y="6153"/>
                    <a:pt x="1507" y="5922"/>
                  </a:cubicBezTo>
                  <a:cubicBezTo>
                    <a:pt x="1654" y="5462"/>
                    <a:pt x="1863" y="4939"/>
                    <a:pt x="2051" y="4437"/>
                  </a:cubicBezTo>
                  <a:cubicBezTo>
                    <a:pt x="2260" y="3935"/>
                    <a:pt x="2449" y="3412"/>
                    <a:pt x="2637" y="2930"/>
                  </a:cubicBezTo>
                  <a:cubicBezTo>
                    <a:pt x="2804" y="2428"/>
                    <a:pt x="2972" y="1989"/>
                    <a:pt x="3076" y="1591"/>
                  </a:cubicBezTo>
                  <a:cubicBezTo>
                    <a:pt x="3202" y="1194"/>
                    <a:pt x="3286" y="859"/>
                    <a:pt x="3328" y="629"/>
                  </a:cubicBezTo>
                  <a:cubicBezTo>
                    <a:pt x="3390" y="378"/>
                    <a:pt x="3411" y="252"/>
                    <a:pt x="3411" y="252"/>
                  </a:cubicBezTo>
                  <a:cubicBezTo>
                    <a:pt x="3432" y="127"/>
                    <a:pt x="3411" y="1"/>
                    <a:pt x="3328"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flipH="1">
              <a:off x="5732840" y="2685485"/>
              <a:ext cx="108152" cy="211245"/>
            </a:xfrm>
            <a:custGeom>
              <a:avLst/>
              <a:gdLst/>
              <a:ahLst/>
              <a:cxnLst/>
              <a:rect l="l" t="t" r="r" b="b"/>
              <a:pathLst>
                <a:path w="2993" h="5846" extrusionOk="0">
                  <a:moveTo>
                    <a:pt x="120" y="1"/>
                  </a:moveTo>
                  <a:cubicBezTo>
                    <a:pt x="106" y="1"/>
                    <a:pt x="94" y="3"/>
                    <a:pt x="84" y="8"/>
                  </a:cubicBezTo>
                  <a:cubicBezTo>
                    <a:pt x="22" y="29"/>
                    <a:pt x="1" y="113"/>
                    <a:pt x="22" y="197"/>
                  </a:cubicBezTo>
                  <a:cubicBezTo>
                    <a:pt x="22" y="197"/>
                    <a:pt x="63" y="259"/>
                    <a:pt x="126" y="427"/>
                  </a:cubicBezTo>
                  <a:cubicBezTo>
                    <a:pt x="189" y="573"/>
                    <a:pt x="294" y="782"/>
                    <a:pt x="398" y="1034"/>
                  </a:cubicBezTo>
                  <a:cubicBezTo>
                    <a:pt x="503" y="1264"/>
                    <a:pt x="649" y="1557"/>
                    <a:pt x="817" y="1870"/>
                  </a:cubicBezTo>
                  <a:lnTo>
                    <a:pt x="1277" y="2812"/>
                  </a:lnTo>
                  <a:cubicBezTo>
                    <a:pt x="1444" y="3126"/>
                    <a:pt x="1591" y="3461"/>
                    <a:pt x="1695" y="3754"/>
                  </a:cubicBezTo>
                  <a:cubicBezTo>
                    <a:pt x="1758" y="3900"/>
                    <a:pt x="1842" y="4026"/>
                    <a:pt x="1884" y="4193"/>
                  </a:cubicBezTo>
                  <a:cubicBezTo>
                    <a:pt x="1947" y="4319"/>
                    <a:pt x="1988" y="4444"/>
                    <a:pt x="2009" y="4591"/>
                  </a:cubicBezTo>
                  <a:cubicBezTo>
                    <a:pt x="2051" y="4716"/>
                    <a:pt x="2072" y="4821"/>
                    <a:pt x="2114" y="4925"/>
                  </a:cubicBezTo>
                  <a:cubicBezTo>
                    <a:pt x="2156" y="5030"/>
                    <a:pt x="2156" y="5114"/>
                    <a:pt x="2177" y="5176"/>
                  </a:cubicBezTo>
                  <a:cubicBezTo>
                    <a:pt x="2198" y="5260"/>
                    <a:pt x="2198" y="5323"/>
                    <a:pt x="2198" y="5344"/>
                  </a:cubicBezTo>
                  <a:lnTo>
                    <a:pt x="2198" y="5386"/>
                  </a:lnTo>
                  <a:cubicBezTo>
                    <a:pt x="2198" y="5448"/>
                    <a:pt x="2219" y="5490"/>
                    <a:pt x="2260" y="5553"/>
                  </a:cubicBezTo>
                  <a:cubicBezTo>
                    <a:pt x="2281" y="5595"/>
                    <a:pt x="2302" y="5658"/>
                    <a:pt x="2323" y="5679"/>
                  </a:cubicBezTo>
                  <a:cubicBezTo>
                    <a:pt x="2407" y="5762"/>
                    <a:pt x="2491" y="5804"/>
                    <a:pt x="2616" y="5846"/>
                  </a:cubicBezTo>
                  <a:cubicBezTo>
                    <a:pt x="2721" y="5846"/>
                    <a:pt x="2825" y="5783"/>
                    <a:pt x="2909" y="5699"/>
                  </a:cubicBezTo>
                  <a:cubicBezTo>
                    <a:pt x="2930" y="5658"/>
                    <a:pt x="2951" y="5595"/>
                    <a:pt x="2993" y="5532"/>
                  </a:cubicBezTo>
                  <a:cubicBezTo>
                    <a:pt x="2951" y="5469"/>
                    <a:pt x="2951" y="5386"/>
                    <a:pt x="2951" y="5323"/>
                  </a:cubicBezTo>
                  <a:lnTo>
                    <a:pt x="2951" y="5239"/>
                  </a:lnTo>
                  <a:cubicBezTo>
                    <a:pt x="2951" y="5176"/>
                    <a:pt x="2930" y="5135"/>
                    <a:pt x="2930" y="5030"/>
                  </a:cubicBezTo>
                  <a:cubicBezTo>
                    <a:pt x="2909" y="4946"/>
                    <a:pt x="2888" y="4842"/>
                    <a:pt x="2846" y="4716"/>
                  </a:cubicBezTo>
                  <a:cubicBezTo>
                    <a:pt x="2825" y="4611"/>
                    <a:pt x="2784" y="4486"/>
                    <a:pt x="2721" y="4339"/>
                  </a:cubicBezTo>
                  <a:cubicBezTo>
                    <a:pt x="2679" y="4214"/>
                    <a:pt x="2616" y="4067"/>
                    <a:pt x="2553" y="3921"/>
                  </a:cubicBezTo>
                  <a:cubicBezTo>
                    <a:pt x="2470" y="3775"/>
                    <a:pt x="2407" y="3607"/>
                    <a:pt x="2323" y="3482"/>
                  </a:cubicBezTo>
                  <a:cubicBezTo>
                    <a:pt x="2177" y="3168"/>
                    <a:pt x="1988" y="2854"/>
                    <a:pt x="1800" y="2540"/>
                  </a:cubicBezTo>
                  <a:cubicBezTo>
                    <a:pt x="1633" y="2226"/>
                    <a:pt x="1423" y="1912"/>
                    <a:pt x="1235" y="1619"/>
                  </a:cubicBezTo>
                  <a:cubicBezTo>
                    <a:pt x="1047" y="1347"/>
                    <a:pt x="859" y="1075"/>
                    <a:pt x="733" y="845"/>
                  </a:cubicBezTo>
                  <a:cubicBezTo>
                    <a:pt x="607" y="615"/>
                    <a:pt x="482" y="427"/>
                    <a:pt x="398" y="301"/>
                  </a:cubicBezTo>
                  <a:cubicBezTo>
                    <a:pt x="315" y="155"/>
                    <a:pt x="273" y="92"/>
                    <a:pt x="273" y="92"/>
                  </a:cubicBezTo>
                  <a:cubicBezTo>
                    <a:pt x="225" y="28"/>
                    <a:pt x="165" y="1"/>
                    <a:pt x="120"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flipH="1">
              <a:off x="5706353" y="3081812"/>
              <a:ext cx="351630" cy="324203"/>
            </a:xfrm>
            <a:custGeom>
              <a:avLst/>
              <a:gdLst/>
              <a:ahLst/>
              <a:cxnLst/>
              <a:rect l="l" t="t" r="r" b="b"/>
              <a:pathLst>
                <a:path w="9731" h="8972" extrusionOk="0">
                  <a:moveTo>
                    <a:pt x="68" y="0"/>
                  </a:moveTo>
                  <a:cubicBezTo>
                    <a:pt x="44" y="0"/>
                    <a:pt x="27" y="8"/>
                    <a:pt x="22" y="25"/>
                  </a:cubicBezTo>
                  <a:cubicBezTo>
                    <a:pt x="1" y="67"/>
                    <a:pt x="42" y="193"/>
                    <a:pt x="147" y="339"/>
                  </a:cubicBezTo>
                  <a:cubicBezTo>
                    <a:pt x="147" y="339"/>
                    <a:pt x="294" y="465"/>
                    <a:pt x="524" y="674"/>
                  </a:cubicBezTo>
                  <a:cubicBezTo>
                    <a:pt x="754" y="883"/>
                    <a:pt x="1089" y="1197"/>
                    <a:pt x="1549" y="1574"/>
                  </a:cubicBezTo>
                  <a:cubicBezTo>
                    <a:pt x="1967" y="1929"/>
                    <a:pt x="2449" y="2348"/>
                    <a:pt x="2972" y="2787"/>
                  </a:cubicBezTo>
                  <a:cubicBezTo>
                    <a:pt x="3495" y="3226"/>
                    <a:pt x="4081" y="3708"/>
                    <a:pt x="4625" y="4210"/>
                  </a:cubicBezTo>
                  <a:cubicBezTo>
                    <a:pt x="5169" y="4670"/>
                    <a:pt x="5755" y="5172"/>
                    <a:pt x="6257" y="5654"/>
                  </a:cubicBezTo>
                  <a:cubicBezTo>
                    <a:pt x="6508" y="5884"/>
                    <a:pt x="6738" y="6093"/>
                    <a:pt x="6989" y="6323"/>
                  </a:cubicBezTo>
                  <a:cubicBezTo>
                    <a:pt x="7219" y="6532"/>
                    <a:pt x="7428" y="6742"/>
                    <a:pt x="7617" y="6930"/>
                  </a:cubicBezTo>
                  <a:cubicBezTo>
                    <a:pt x="7993" y="7328"/>
                    <a:pt x="8286" y="7641"/>
                    <a:pt x="8496" y="7872"/>
                  </a:cubicBezTo>
                  <a:cubicBezTo>
                    <a:pt x="8705" y="8102"/>
                    <a:pt x="8789" y="8227"/>
                    <a:pt x="8789" y="8227"/>
                  </a:cubicBezTo>
                  <a:cubicBezTo>
                    <a:pt x="8935" y="8436"/>
                    <a:pt x="9081" y="8604"/>
                    <a:pt x="9144" y="8708"/>
                  </a:cubicBezTo>
                  <a:lnTo>
                    <a:pt x="9249" y="8813"/>
                  </a:lnTo>
                  <a:cubicBezTo>
                    <a:pt x="9291" y="8855"/>
                    <a:pt x="9312" y="8918"/>
                    <a:pt x="9353" y="8939"/>
                  </a:cubicBezTo>
                  <a:cubicBezTo>
                    <a:pt x="9392" y="8951"/>
                    <a:pt x="9422" y="8972"/>
                    <a:pt x="9459" y="8972"/>
                  </a:cubicBezTo>
                  <a:cubicBezTo>
                    <a:pt x="9483" y="8972"/>
                    <a:pt x="9509" y="8963"/>
                    <a:pt x="9542" y="8939"/>
                  </a:cubicBezTo>
                  <a:cubicBezTo>
                    <a:pt x="9625" y="8897"/>
                    <a:pt x="9709" y="8792"/>
                    <a:pt x="9709" y="8625"/>
                  </a:cubicBezTo>
                  <a:cubicBezTo>
                    <a:pt x="9730" y="8499"/>
                    <a:pt x="9709" y="8332"/>
                    <a:pt x="9646" y="8206"/>
                  </a:cubicBezTo>
                  <a:cubicBezTo>
                    <a:pt x="9646" y="8081"/>
                    <a:pt x="9605" y="7955"/>
                    <a:pt x="9479" y="7788"/>
                  </a:cubicBezTo>
                  <a:cubicBezTo>
                    <a:pt x="9479" y="7788"/>
                    <a:pt x="9374" y="7641"/>
                    <a:pt x="9144" y="7369"/>
                  </a:cubicBezTo>
                  <a:cubicBezTo>
                    <a:pt x="8935" y="7118"/>
                    <a:pt x="8600" y="6763"/>
                    <a:pt x="8182" y="6386"/>
                  </a:cubicBezTo>
                  <a:cubicBezTo>
                    <a:pt x="7972" y="6198"/>
                    <a:pt x="7763" y="5988"/>
                    <a:pt x="7512" y="5779"/>
                  </a:cubicBezTo>
                  <a:cubicBezTo>
                    <a:pt x="7261" y="5570"/>
                    <a:pt x="7010" y="5340"/>
                    <a:pt x="6738" y="5131"/>
                  </a:cubicBezTo>
                  <a:cubicBezTo>
                    <a:pt x="6215" y="4670"/>
                    <a:pt x="5650" y="4210"/>
                    <a:pt x="5043" y="3729"/>
                  </a:cubicBezTo>
                  <a:cubicBezTo>
                    <a:pt x="4457" y="3268"/>
                    <a:pt x="3871" y="2808"/>
                    <a:pt x="3327" y="2390"/>
                  </a:cubicBezTo>
                  <a:cubicBezTo>
                    <a:pt x="2763" y="1992"/>
                    <a:pt x="2239" y="1594"/>
                    <a:pt x="1800" y="1239"/>
                  </a:cubicBezTo>
                  <a:cubicBezTo>
                    <a:pt x="1361" y="904"/>
                    <a:pt x="984" y="653"/>
                    <a:pt x="733" y="444"/>
                  </a:cubicBezTo>
                  <a:lnTo>
                    <a:pt x="335" y="130"/>
                  </a:lnTo>
                  <a:cubicBezTo>
                    <a:pt x="244" y="54"/>
                    <a:pt x="131" y="0"/>
                    <a:pt x="68"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flipH="1">
              <a:off x="5471223" y="3033572"/>
              <a:ext cx="238202" cy="242213"/>
            </a:xfrm>
            <a:custGeom>
              <a:avLst/>
              <a:gdLst/>
              <a:ahLst/>
              <a:cxnLst/>
              <a:rect l="l" t="t" r="r" b="b"/>
              <a:pathLst>
                <a:path w="6592" h="6703" extrusionOk="0">
                  <a:moveTo>
                    <a:pt x="6487" y="0"/>
                  </a:moveTo>
                  <a:cubicBezTo>
                    <a:pt x="6445" y="0"/>
                    <a:pt x="6340" y="42"/>
                    <a:pt x="6298" y="147"/>
                  </a:cubicBezTo>
                  <a:lnTo>
                    <a:pt x="6152" y="460"/>
                  </a:lnTo>
                  <a:cubicBezTo>
                    <a:pt x="6089" y="565"/>
                    <a:pt x="6026" y="670"/>
                    <a:pt x="5943" y="816"/>
                  </a:cubicBezTo>
                  <a:cubicBezTo>
                    <a:pt x="5880" y="879"/>
                    <a:pt x="5859" y="942"/>
                    <a:pt x="5817" y="1025"/>
                  </a:cubicBezTo>
                  <a:lnTo>
                    <a:pt x="5650" y="1256"/>
                  </a:lnTo>
                  <a:cubicBezTo>
                    <a:pt x="5608" y="1339"/>
                    <a:pt x="5545" y="1402"/>
                    <a:pt x="5461" y="1486"/>
                  </a:cubicBezTo>
                  <a:cubicBezTo>
                    <a:pt x="5420" y="1569"/>
                    <a:pt x="5336" y="1653"/>
                    <a:pt x="5252" y="1716"/>
                  </a:cubicBezTo>
                  <a:cubicBezTo>
                    <a:pt x="5189" y="1800"/>
                    <a:pt x="5127" y="1904"/>
                    <a:pt x="5043" y="1988"/>
                  </a:cubicBezTo>
                  <a:cubicBezTo>
                    <a:pt x="4959" y="2072"/>
                    <a:pt x="4897" y="2134"/>
                    <a:pt x="4813" y="2239"/>
                  </a:cubicBezTo>
                  <a:cubicBezTo>
                    <a:pt x="4729" y="2323"/>
                    <a:pt x="4625" y="2406"/>
                    <a:pt x="4541" y="2511"/>
                  </a:cubicBezTo>
                  <a:cubicBezTo>
                    <a:pt x="4436" y="2595"/>
                    <a:pt x="4373" y="2657"/>
                    <a:pt x="4269" y="2762"/>
                  </a:cubicBezTo>
                  <a:cubicBezTo>
                    <a:pt x="4080" y="2929"/>
                    <a:pt x="3871" y="3076"/>
                    <a:pt x="3662" y="3243"/>
                  </a:cubicBezTo>
                  <a:cubicBezTo>
                    <a:pt x="3244" y="3557"/>
                    <a:pt x="2825" y="3850"/>
                    <a:pt x="2428" y="4122"/>
                  </a:cubicBezTo>
                  <a:cubicBezTo>
                    <a:pt x="2218" y="4269"/>
                    <a:pt x="2051" y="4415"/>
                    <a:pt x="1863" y="4541"/>
                  </a:cubicBezTo>
                  <a:cubicBezTo>
                    <a:pt x="1758" y="4624"/>
                    <a:pt x="1674" y="4687"/>
                    <a:pt x="1591" y="4750"/>
                  </a:cubicBezTo>
                  <a:cubicBezTo>
                    <a:pt x="1528" y="4833"/>
                    <a:pt x="1444" y="4896"/>
                    <a:pt x="1360" y="4938"/>
                  </a:cubicBezTo>
                  <a:cubicBezTo>
                    <a:pt x="1277" y="5001"/>
                    <a:pt x="1214" y="5064"/>
                    <a:pt x="1130" y="5126"/>
                  </a:cubicBezTo>
                  <a:cubicBezTo>
                    <a:pt x="1047" y="5168"/>
                    <a:pt x="1005" y="5231"/>
                    <a:pt x="921" y="5273"/>
                  </a:cubicBezTo>
                  <a:cubicBezTo>
                    <a:pt x="775" y="5378"/>
                    <a:pt x="670" y="5461"/>
                    <a:pt x="607" y="5566"/>
                  </a:cubicBezTo>
                  <a:cubicBezTo>
                    <a:pt x="419" y="5733"/>
                    <a:pt x="335" y="5838"/>
                    <a:pt x="335" y="5838"/>
                  </a:cubicBezTo>
                  <a:lnTo>
                    <a:pt x="231" y="5942"/>
                  </a:lnTo>
                  <a:cubicBezTo>
                    <a:pt x="210" y="5984"/>
                    <a:pt x="189" y="6005"/>
                    <a:pt x="147" y="6068"/>
                  </a:cubicBezTo>
                  <a:cubicBezTo>
                    <a:pt x="105" y="6152"/>
                    <a:pt x="84" y="6214"/>
                    <a:pt x="42" y="6298"/>
                  </a:cubicBezTo>
                  <a:cubicBezTo>
                    <a:pt x="0" y="6466"/>
                    <a:pt x="21" y="6570"/>
                    <a:pt x="105" y="6633"/>
                  </a:cubicBezTo>
                  <a:cubicBezTo>
                    <a:pt x="154" y="6682"/>
                    <a:pt x="217" y="6702"/>
                    <a:pt x="287" y="6702"/>
                  </a:cubicBezTo>
                  <a:cubicBezTo>
                    <a:pt x="336" y="6702"/>
                    <a:pt x="388" y="6692"/>
                    <a:pt x="440" y="6675"/>
                  </a:cubicBezTo>
                  <a:cubicBezTo>
                    <a:pt x="523" y="6633"/>
                    <a:pt x="565" y="6612"/>
                    <a:pt x="649" y="6570"/>
                  </a:cubicBezTo>
                  <a:cubicBezTo>
                    <a:pt x="691" y="6570"/>
                    <a:pt x="754" y="6486"/>
                    <a:pt x="837" y="6403"/>
                  </a:cubicBezTo>
                  <a:cubicBezTo>
                    <a:pt x="837" y="6403"/>
                    <a:pt x="921" y="6319"/>
                    <a:pt x="1109" y="6173"/>
                  </a:cubicBezTo>
                  <a:cubicBezTo>
                    <a:pt x="1172" y="6089"/>
                    <a:pt x="1277" y="6005"/>
                    <a:pt x="1381" y="5901"/>
                  </a:cubicBezTo>
                  <a:cubicBezTo>
                    <a:pt x="1444" y="5859"/>
                    <a:pt x="1528" y="5796"/>
                    <a:pt x="1570" y="5754"/>
                  </a:cubicBezTo>
                  <a:cubicBezTo>
                    <a:pt x="1653" y="5691"/>
                    <a:pt x="1695" y="5650"/>
                    <a:pt x="1779" y="5566"/>
                  </a:cubicBezTo>
                  <a:cubicBezTo>
                    <a:pt x="1863" y="5524"/>
                    <a:pt x="1925" y="5440"/>
                    <a:pt x="2009" y="5378"/>
                  </a:cubicBezTo>
                  <a:cubicBezTo>
                    <a:pt x="2093" y="5315"/>
                    <a:pt x="2176" y="5252"/>
                    <a:pt x="2281" y="5168"/>
                  </a:cubicBezTo>
                  <a:cubicBezTo>
                    <a:pt x="2448" y="5043"/>
                    <a:pt x="2637" y="4896"/>
                    <a:pt x="2825" y="4729"/>
                  </a:cubicBezTo>
                  <a:cubicBezTo>
                    <a:pt x="3223" y="4415"/>
                    <a:pt x="3641" y="4101"/>
                    <a:pt x="4018" y="3745"/>
                  </a:cubicBezTo>
                  <a:cubicBezTo>
                    <a:pt x="4248" y="3557"/>
                    <a:pt x="4415" y="3369"/>
                    <a:pt x="4625" y="3181"/>
                  </a:cubicBezTo>
                  <a:cubicBezTo>
                    <a:pt x="4729" y="3118"/>
                    <a:pt x="4813" y="3013"/>
                    <a:pt x="4917" y="2909"/>
                  </a:cubicBezTo>
                  <a:cubicBezTo>
                    <a:pt x="5001" y="2804"/>
                    <a:pt x="5106" y="2720"/>
                    <a:pt x="5189" y="2616"/>
                  </a:cubicBezTo>
                  <a:cubicBezTo>
                    <a:pt x="5252" y="2511"/>
                    <a:pt x="5336" y="2427"/>
                    <a:pt x="5420" y="2323"/>
                  </a:cubicBezTo>
                  <a:cubicBezTo>
                    <a:pt x="5503" y="2239"/>
                    <a:pt x="5545" y="2134"/>
                    <a:pt x="5629" y="2030"/>
                  </a:cubicBezTo>
                  <a:cubicBezTo>
                    <a:pt x="5713" y="1925"/>
                    <a:pt x="5754" y="1862"/>
                    <a:pt x="5817" y="1758"/>
                  </a:cubicBezTo>
                  <a:cubicBezTo>
                    <a:pt x="5859" y="1653"/>
                    <a:pt x="5922" y="1569"/>
                    <a:pt x="5964" y="1486"/>
                  </a:cubicBezTo>
                  <a:cubicBezTo>
                    <a:pt x="6005" y="1402"/>
                    <a:pt x="6068" y="1297"/>
                    <a:pt x="6110" y="1235"/>
                  </a:cubicBezTo>
                  <a:cubicBezTo>
                    <a:pt x="6173" y="1151"/>
                    <a:pt x="6194" y="1067"/>
                    <a:pt x="6236" y="984"/>
                  </a:cubicBezTo>
                  <a:cubicBezTo>
                    <a:pt x="6298" y="837"/>
                    <a:pt x="6361" y="712"/>
                    <a:pt x="6403" y="607"/>
                  </a:cubicBezTo>
                  <a:cubicBezTo>
                    <a:pt x="6487" y="398"/>
                    <a:pt x="6529" y="251"/>
                    <a:pt x="6529" y="251"/>
                  </a:cubicBezTo>
                  <a:cubicBezTo>
                    <a:pt x="6591" y="126"/>
                    <a:pt x="6570" y="21"/>
                    <a:pt x="6487"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flipH="1">
              <a:off x="5822057" y="3151011"/>
              <a:ext cx="272964" cy="132579"/>
            </a:xfrm>
            <a:custGeom>
              <a:avLst/>
              <a:gdLst/>
              <a:ahLst/>
              <a:cxnLst/>
              <a:rect l="l" t="t" r="r" b="b"/>
              <a:pathLst>
                <a:path w="7554" h="3669" extrusionOk="0">
                  <a:moveTo>
                    <a:pt x="47" y="0"/>
                  </a:moveTo>
                  <a:cubicBezTo>
                    <a:pt x="18" y="0"/>
                    <a:pt x="0" y="6"/>
                    <a:pt x="0" y="14"/>
                  </a:cubicBezTo>
                  <a:cubicBezTo>
                    <a:pt x="0" y="35"/>
                    <a:pt x="63" y="98"/>
                    <a:pt x="168" y="140"/>
                  </a:cubicBezTo>
                  <a:cubicBezTo>
                    <a:pt x="168" y="140"/>
                    <a:pt x="272" y="203"/>
                    <a:pt x="440" y="307"/>
                  </a:cubicBezTo>
                  <a:cubicBezTo>
                    <a:pt x="628" y="391"/>
                    <a:pt x="900" y="537"/>
                    <a:pt x="1235" y="663"/>
                  </a:cubicBezTo>
                  <a:cubicBezTo>
                    <a:pt x="1549" y="830"/>
                    <a:pt x="1946" y="977"/>
                    <a:pt x="2323" y="1144"/>
                  </a:cubicBezTo>
                  <a:cubicBezTo>
                    <a:pt x="2741" y="1291"/>
                    <a:pt x="3160" y="1479"/>
                    <a:pt x="3620" y="1667"/>
                  </a:cubicBezTo>
                  <a:cubicBezTo>
                    <a:pt x="4060" y="1855"/>
                    <a:pt x="4478" y="2023"/>
                    <a:pt x="4876" y="2211"/>
                  </a:cubicBezTo>
                  <a:cubicBezTo>
                    <a:pt x="5085" y="2316"/>
                    <a:pt x="5252" y="2400"/>
                    <a:pt x="5440" y="2504"/>
                  </a:cubicBezTo>
                  <a:cubicBezTo>
                    <a:pt x="5629" y="2588"/>
                    <a:pt x="5775" y="2692"/>
                    <a:pt x="5943" y="2755"/>
                  </a:cubicBezTo>
                  <a:cubicBezTo>
                    <a:pt x="6257" y="2923"/>
                    <a:pt x="6487" y="3069"/>
                    <a:pt x="6654" y="3216"/>
                  </a:cubicBezTo>
                  <a:cubicBezTo>
                    <a:pt x="6801" y="3320"/>
                    <a:pt x="6905" y="3383"/>
                    <a:pt x="6905" y="3383"/>
                  </a:cubicBezTo>
                  <a:cubicBezTo>
                    <a:pt x="7073" y="3488"/>
                    <a:pt x="7198" y="3571"/>
                    <a:pt x="7303" y="3634"/>
                  </a:cubicBezTo>
                  <a:cubicBezTo>
                    <a:pt x="7364" y="3659"/>
                    <a:pt x="7425" y="3669"/>
                    <a:pt x="7470" y="3669"/>
                  </a:cubicBezTo>
                  <a:cubicBezTo>
                    <a:pt x="7501" y="3669"/>
                    <a:pt x="7524" y="3664"/>
                    <a:pt x="7533" y="3655"/>
                  </a:cubicBezTo>
                  <a:cubicBezTo>
                    <a:pt x="7554" y="3592"/>
                    <a:pt x="7554" y="3529"/>
                    <a:pt x="7491" y="3446"/>
                  </a:cubicBezTo>
                  <a:cubicBezTo>
                    <a:pt x="7449" y="3383"/>
                    <a:pt x="7407" y="3341"/>
                    <a:pt x="7345" y="3278"/>
                  </a:cubicBezTo>
                  <a:lnTo>
                    <a:pt x="7282" y="3216"/>
                  </a:lnTo>
                  <a:lnTo>
                    <a:pt x="7114" y="3048"/>
                  </a:lnTo>
                  <a:cubicBezTo>
                    <a:pt x="7114" y="3048"/>
                    <a:pt x="7010" y="2964"/>
                    <a:pt x="6863" y="2860"/>
                  </a:cubicBezTo>
                  <a:cubicBezTo>
                    <a:pt x="6675" y="2755"/>
                    <a:pt x="6403" y="2609"/>
                    <a:pt x="6089" y="2420"/>
                  </a:cubicBezTo>
                  <a:cubicBezTo>
                    <a:pt x="5943" y="2337"/>
                    <a:pt x="5754" y="2232"/>
                    <a:pt x="5566" y="2169"/>
                  </a:cubicBezTo>
                  <a:cubicBezTo>
                    <a:pt x="5399" y="2065"/>
                    <a:pt x="5189" y="1981"/>
                    <a:pt x="5001" y="1897"/>
                  </a:cubicBezTo>
                  <a:cubicBezTo>
                    <a:pt x="4583" y="1709"/>
                    <a:pt x="4164" y="1563"/>
                    <a:pt x="3704" y="1374"/>
                  </a:cubicBezTo>
                  <a:cubicBezTo>
                    <a:pt x="3264" y="1228"/>
                    <a:pt x="2825" y="1060"/>
                    <a:pt x="2407" y="914"/>
                  </a:cubicBezTo>
                  <a:cubicBezTo>
                    <a:pt x="1988" y="747"/>
                    <a:pt x="1591" y="621"/>
                    <a:pt x="1277" y="495"/>
                  </a:cubicBezTo>
                  <a:cubicBezTo>
                    <a:pt x="942" y="349"/>
                    <a:pt x="691" y="244"/>
                    <a:pt x="503" y="182"/>
                  </a:cubicBezTo>
                  <a:cubicBezTo>
                    <a:pt x="314" y="98"/>
                    <a:pt x="210" y="35"/>
                    <a:pt x="210" y="35"/>
                  </a:cubicBezTo>
                  <a:cubicBezTo>
                    <a:pt x="148" y="11"/>
                    <a:pt x="87" y="0"/>
                    <a:pt x="47"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flipH="1">
              <a:off x="5896423" y="3022985"/>
              <a:ext cx="65549" cy="187721"/>
            </a:xfrm>
            <a:custGeom>
              <a:avLst/>
              <a:gdLst/>
              <a:ahLst/>
              <a:cxnLst/>
              <a:rect l="l" t="t" r="r" b="b"/>
              <a:pathLst>
                <a:path w="1814" h="5195" extrusionOk="0">
                  <a:moveTo>
                    <a:pt x="64" y="0"/>
                  </a:moveTo>
                  <a:cubicBezTo>
                    <a:pt x="43" y="0"/>
                    <a:pt x="1" y="84"/>
                    <a:pt x="1" y="126"/>
                  </a:cubicBezTo>
                  <a:cubicBezTo>
                    <a:pt x="1" y="126"/>
                    <a:pt x="1" y="209"/>
                    <a:pt x="43" y="335"/>
                  </a:cubicBezTo>
                  <a:cubicBezTo>
                    <a:pt x="64" y="481"/>
                    <a:pt x="64" y="691"/>
                    <a:pt x="85" y="921"/>
                  </a:cubicBezTo>
                  <a:cubicBezTo>
                    <a:pt x="106" y="1151"/>
                    <a:pt x="147" y="1423"/>
                    <a:pt x="210" y="1695"/>
                  </a:cubicBezTo>
                  <a:cubicBezTo>
                    <a:pt x="252" y="1862"/>
                    <a:pt x="273" y="1988"/>
                    <a:pt x="294" y="2155"/>
                  </a:cubicBezTo>
                  <a:cubicBezTo>
                    <a:pt x="315" y="2302"/>
                    <a:pt x="378" y="2469"/>
                    <a:pt x="398" y="2595"/>
                  </a:cubicBezTo>
                  <a:cubicBezTo>
                    <a:pt x="419" y="2741"/>
                    <a:pt x="482" y="2909"/>
                    <a:pt x="524" y="3034"/>
                  </a:cubicBezTo>
                  <a:cubicBezTo>
                    <a:pt x="587" y="3202"/>
                    <a:pt x="608" y="3327"/>
                    <a:pt x="670" y="3474"/>
                  </a:cubicBezTo>
                  <a:lnTo>
                    <a:pt x="817" y="3871"/>
                  </a:lnTo>
                  <a:cubicBezTo>
                    <a:pt x="838" y="3913"/>
                    <a:pt x="880" y="3997"/>
                    <a:pt x="901" y="4059"/>
                  </a:cubicBezTo>
                  <a:lnTo>
                    <a:pt x="984" y="4206"/>
                  </a:lnTo>
                  <a:cubicBezTo>
                    <a:pt x="1089" y="4415"/>
                    <a:pt x="1152" y="4603"/>
                    <a:pt x="1235" y="4729"/>
                  </a:cubicBezTo>
                  <a:cubicBezTo>
                    <a:pt x="1319" y="4854"/>
                    <a:pt x="1340" y="4917"/>
                    <a:pt x="1340" y="4917"/>
                  </a:cubicBezTo>
                  <a:cubicBezTo>
                    <a:pt x="1439" y="5082"/>
                    <a:pt x="1563" y="5195"/>
                    <a:pt x="1663" y="5195"/>
                  </a:cubicBezTo>
                  <a:cubicBezTo>
                    <a:pt x="1690" y="5195"/>
                    <a:pt x="1715" y="5186"/>
                    <a:pt x="1738" y="5168"/>
                  </a:cubicBezTo>
                  <a:cubicBezTo>
                    <a:pt x="1745" y="5172"/>
                    <a:pt x="1751" y="5174"/>
                    <a:pt x="1757" y="5174"/>
                  </a:cubicBezTo>
                  <a:cubicBezTo>
                    <a:pt x="1813" y="5174"/>
                    <a:pt x="1770" y="4983"/>
                    <a:pt x="1675" y="4792"/>
                  </a:cubicBezTo>
                  <a:cubicBezTo>
                    <a:pt x="1675" y="4792"/>
                    <a:pt x="1633" y="4729"/>
                    <a:pt x="1570" y="4603"/>
                  </a:cubicBezTo>
                  <a:cubicBezTo>
                    <a:pt x="1507" y="4499"/>
                    <a:pt x="1424" y="4310"/>
                    <a:pt x="1319" y="4101"/>
                  </a:cubicBezTo>
                  <a:lnTo>
                    <a:pt x="1235" y="3955"/>
                  </a:lnTo>
                  <a:cubicBezTo>
                    <a:pt x="1214" y="3892"/>
                    <a:pt x="1194" y="3850"/>
                    <a:pt x="1152" y="3766"/>
                  </a:cubicBezTo>
                  <a:cubicBezTo>
                    <a:pt x="1110" y="3641"/>
                    <a:pt x="1047" y="3536"/>
                    <a:pt x="1005" y="3411"/>
                  </a:cubicBezTo>
                  <a:cubicBezTo>
                    <a:pt x="942" y="3264"/>
                    <a:pt x="901" y="3139"/>
                    <a:pt x="838" y="2992"/>
                  </a:cubicBezTo>
                  <a:cubicBezTo>
                    <a:pt x="796" y="2846"/>
                    <a:pt x="733" y="2699"/>
                    <a:pt x="691" y="2532"/>
                  </a:cubicBezTo>
                  <a:cubicBezTo>
                    <a:pt x="629" y="2385"/>
                    <a:pt x="608" y="2260"/>
                    <a:pt x="566" y="2093"/>
                  </a:cubicBezTo>
                  <a:cubicBezTo>
                    <a:pt x="503" y="1946"/>
                    <a:pt x="482" y="1800"/>
                    <a:pt x="461" y="1674"/>
                  </a:cubicBezTo>
                  <a:cubicBezTo>
                    <a:pt x="378" y="1381"/>
                    <a:pt x="315" y="1130"/>
                    <a:pt x="273" y="900"/>
                  </a:cubicBezTo>
                  <a:cubicBezTo>
                    <a:pt x="210" y="649"/>
                    <a:pt x="189" y="481"/>
                    <a:pt x="168" y="335"/>
                  </a:cubicBezTo>
                  <a:cubicBezTo>
                    <a:pt x="147" y="209"/>
                    <a:pt x="147" y="126"/>
                    <a:pt x="147" y="126"/>
                  </a:cubicBezTo>
                  <a:cubicBezTo>
                    <a:pt x="106" y="63"/>
                    <a:pt x="85" y="0"/>
                    <a:pt x="64"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flipH="1">
              <a:off x="5534749" y="2994583"/>
              <a:ext cx="65043" cy="193539"/>
            </a:xfrm>
            <a:custGeom>
              <a:avLst/>
              <a:gdLst/>
              <a:ahLst/>
              <a:cxnLst/>
              <a:rect l="l" t="t" r="r" b="b"/>
              <a:pathLst>
                <a:path w="1800" h="5356" extrusionOk="0">
                  <a:moveTo>
                    <a:pt x="1769" y="1"/>
                  </a:moveTo>
                  <a:cubicBezTo>
                    <a:pt x="1766" y="1"/>
                    <a:pt x="1762" y="4"/>
                    <a:pt x="1758" y="12"/>
                  </a:cubicBezTo>
                  <a:cubicBezTo>
                    <a:pt x="1737" y="12"/>
                    <a:pt x="1695" y="54"/>
                    <a:pt x="1674" y="138"/>
                  </a:cubicBezTo>
                  <a:cubicBezTo>
                    <a:pt x="1674" y="138"/>
                    <a:pt x="1674" y="221"/>
                    <a:pt x="1653" y="347"/>
                  </a:cubicBezTo>
                  <a:cubicBezTo>
                    <a:pt x="1632" y="472"/>
                    <a:pt x="1591" y="682"/>
                    <a:pt x="1570" y="912"/>
                  </a:cubicBezTo>
                  <a:cubicBezTo>
                    <a:pt x="1549" y="1163"/>
                    <a:pt x="1486" y="1435"/>
                    <a:pt x="1444" y="1728"/>
                  </a:cubicBezTo>
                  <a:cubicBezTo>
                    <a:pt x="1381" y="2021"/>
                    <a:pt x="1298" y="2335"/>
                    <a:pt x="1235" y="2648"/>
                  </a:cubicBezTo>
                  <a:cubicBezTo>
                    <a:pt x="1151" y="2962"/>
                    <a:pt x="1067" y="3276"/>
                    <a:pt x="963" y="3527"/>
                  </a:cubicBezTo>
                  <a:lnTo>
                    <a:pt x="816" y="3925"/>
                  </a:lnTo>
                  <a:cubicBezTo>
                    <a:pt x="754" y="4050"/>
                    <a:pt x="712" y="4155"/>
                    <a:pt x="649" y="4260"/>
                  </a:cubicBezTo>
                  <a:cubicBezTo>
                    <a:pt x="544" y="4469"/>
                    <a:pt x="440" y="4636"/>
                    <a:pt x="356" y="4741"/>
                  </a:cubicBezTo>
                  <a:cubicBezTo>
                    <a:pt x="293" y="4845"/>
                    <a:pt x="230" y="4887"/>
                    <a:pt x="230" y="4887"/>
                  </a:cubicBezTo>
                  <a:cubicBezTo>
                    <a:pt x="210" y="4950"/>
                    <a:pt x="147" y="4971"/>
                    <a:pt x="126" y="4992"/>
                  </a:cubicBezTo>
                  <a:cubicBezTo>
                    <a:pt x="105" y="5034"/>
                    <a:pt x="84" y="5076"/>
                    <a:pt x="42" y="5096"/>
                  </a:cubicBezTo>
                  <a:cubicBezTo>
                    <a:pt x="0" y="5159"/>
                    <a:pt x="0" y="5243"/>
                    <a:pt x="21" y="5285"/>
                  </a:cubicBezTo>
                  <a:cubicBezTo>
                    <a:pt x="37" y="5332"/>
                    <a:pt x="76" y="5355"/>
                    <a:pt x="139" y="5355"/>
                  </a:cubicBezTo>
                  <a:cubicBezTo>
                    <a:pt x="160" y="5355"/>
                    <a:pt x="183" y="5353"/>
                    <a:pt x="210" y="5348"/>
                  </a:cubicBezTo>
                  <a:cubicBezTo>
                    <a:pt x="251" y="5348"/>
                    <a:pt x="314" y="5306"/>
                    <a:pt x="356" y="5285"/>
                  </a:cubicBezTo>
                  <a:cubicBezTo>
                    <a:pt x="419" y="5285"/>
                    <a:pt x="461" y="5264"/>
                    <a:pt x="523" y="5180"/>
                  </a:cubicBezTo>
                  <a:cubicBezTo>
                    <a:pt x="523" y="5180"/>
                    <a:pt x="586" y="5138"/>
                    <a:pt x="691" y="4992"/>
                  </a:cubicBezTo>
                  <a:cubicBezTo>
                    <a:pt x="754" y="4866"/>
                    <a:pt x="900" y="4678"/>
                    <a:pt x="984" y="4448"/>
                  </a:cubicBezTo>
                  <a:cubicBezTo>
                    <a:pt x="1046" y="4343"/>
                    <a:pt x="1109" y="4218"/>
                    <a:pt x="1151" y="4092"/>
                  </a:cubicBezTo>
                  <a:cubicBezTo>
                    <a:pt x="1193" y="3946"/>
                    <a:pt x="1256" y="3799"/>
                    <a:pt x="1277" y="3674"/>
                  </a:cubicBezTo>
                  <a:cubicBezTo>
                    <a:pt x="1360" y="3381"/>
                    <a:pt x="1444" y="3067"/>
                    <a:pt x="1507" y="2732"/>
                  </a:cubicBezTo>
                  <a:cubicBezTo>
                    <a:pt x="1570" y="2418"/>
                    <a:pt x="1632" y="2063"/>
                    <a:pt x="1674" y="1791"/>
                  </a:cubicBezTo>
                  <a:cubicBezTo>
                    <a:pt x="1716" y="1477"/>
                    <a:pt x="1758" y="1205"/>
                    <a:pt x="1758" y="954"/>
                  </a:cubicBezTo>
                  <a:cubicBezTo>
                    <a:pt x="1779" y="703"/>
                    <a:pt x="1779" y="493"/>
                    <a:pt x="1800" y="368"/>
                  </a:cubicBezTo>
                  <a:lnTo>
                    <a:pt x="1800" y="138"/>
                  </a:lnTo>
                  <a:cubicBezTo>
                    <a:pt x="1800" y="69"/>
                    <a:pt x="1786" y="1"/>
                    <a:pt x="1769"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flipH="1">
              <a:off x="5676108" y="3734445"/>
              <a:ext cx="269965" cy="134603"/>
            </a:xfrm>
            <a:custGeom>
              <a:avLst/>
              <a:gdLst/>
              <a:ahLst/>
              <a:cxnLst/>
              <a:rect l="l" t="t" r="r" b="b"/>
              <a:pathLst>
                <a:path w="7471" h="3725" extrusionOk="0">
                  <a:moveTo>
                    <a:pt x="3746" y="0"/>
                  </a:moveTo>
                  <a:cubicBezTo>
                    <a:pt x="1695" y="0"/>
                    <a:pt x="21" y="1674"/>
                    <a:pt x="0" y="3725"/>
                  </a:cubicBezTo>
                  <a:lnTo>
                    <a:pt x="7470" y="3725"/>
                  </a:lnTo>
                  <a:cubicBezTo>
                    <a:pt x="7470" y="1674"/>
                    <a:pt x="5817" y="0"/>
                    <a:pt x="3746"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flipH="1">
              <a:off x="5850784" y="3775277"/>
              <a:ext cx="188299" cy="94529"/>
            </a:xfrm>
            <a:custGeom>
              <a:avLst/>
              <a:gdLst/>
              <a:ahLst/>
              <a:cxnLst/>
              <a:rect l="l" t="t" r="r" b="b"/>
              <a:pathLst>
                <a:path w="5211" h="2616" extrusionOk="0">
                  <a:moveTo>
                    <a:pt x="2595" y="0"/>
                  </a:moveTo>
                  <a:cubicBezTo>
                    <a:pt x="1151" y="0"/>
                    <a:pt x="1" y="1151"/>
                    <a:pt x="1" y="2616"/>
                  </a:cubicBezTo>
                  <a:lnTo>
                    <a:pt x="5211" y="2616"/>
                  </a:lnTo>
                  <a:cubicBezTo>
                    <a:pt x="5211" y="1172"/>
                    <a:pt x="4018" y="0"/>
                    <a:pt x="2595"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flipH="1">
              <a:off x="5534749" y="3820626"/>
              <a:ext cx="96047" cy="48421"/>
            </a:xfrm>
            <a:custGeom>
              <a:avLst/>
              <a:gdLst/>
              <a:ahLst/>
              <a:cxnLst/>
              <a:rect l="l" t="t" r="r" b="b"/>
              <a:pathLst>
                <a:path w="2658" h="1340" extrusionOk="0">
                  <a:moveTo>
                    <a:pt x="1319" y="1"/>
                  </a:moveTo>
                  <a:cubicBezTo>
                    <a:pt x="607" y="1"/>
                    <a:pt x="0" y="607"/>
                    <a:pt x="0" y="1340"/>
                  </a:cubicBezTo>
                  <a:lnTo>
                    <a:pt x="2658" y="1340"/>
                  </a:lnTo>
                  <a:cubicBezTo>
                    <a:pt x="2658" y="607"/>
                    <a:pt x="2072" y="1"/>
                    <a:pt x="1319"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flipH="1">
              <a:off x="4576052" y="3537871"/>
              <a:ext cx="662355" cy="331177"/>
            </a:xfrm>
            <a:custGeom>
              <a:avLst/>
              <a:gdLst/>
              <a:ahLst/>
              <a:cxnLst/>
              <a:rect l="l" t="t" r="r" b="b"/>
              <a:pathLst>
                <a:path w="18330" h="9165" extrusionOk="0">
                  <a:moveTo>
                    <a:pt x="9165" y="0"/>
                  </a:moveTo>
                  <a:cubicBezTo>
                    <a:pt x="4102" y="0"/>
                    <a:pt x="1" y="4122"/>
                    <a:pt x="22" y="9165"/>
                  </a:cubicBezTo>
                  <a:lnTo>
                    <a:pt x="18330" y="9165"/>
                  </a:lnTo>
                  <a:cubicBezTo>
                    <a:pt x="18330" y="4122"/>
                    <a:pt x="14229" y="0"/>
                    <a:pt x="9165"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flipH="1">
              <a:off x="5006998" y="3637675"/>
              <a:ext cx="463504" cy="231372"/>
            </a:xfrm>
            <a:custGeom>
              <a:avLst/>
              <a:gdLst/>
              <a:ahLst/>
              <a:cxnLst/>
              <a:rect l="l" t="t" r="r" b="b"/>
              <a:pathLst>
                <a:path w="12827" h="6403" extrusionOk="0">
                  <a:moveTo>
                    <a:pt x="6424" y="0"/>
                  </a:moveTo>
                  <a:cubicBezTo>
                    <a:pt x="2888" y="0"/>
                    <a:pt x="0" y="2867"/>
                    <a:pt x="0" y="6403"/>
                  </a:cubicBezTo>
                  <a:lnTo>
                    <a:pt x="12826" y="6403"/>
                  </a:lnTo>
                  <a:cubicBezTo>
                    <a:pt x="12826" y="2867"/>
                    <a:pt x="9939" y="0"/>
                    <a:pt x="6424"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flipH="1">
              <a:off x="6180443" y="3457182"/>
              <a:ext cx="345559" cy="383139"/>
            </a:xfrm>
            <a:custGeom>
              <a:avLst/>
              <a:gdLst/>
              <a:ahLst/>
              <a:cxnLst/>
              <a:rect l="l" t="t" r="r" b="b"/>
              <a:pathLst>
                <a:path w="9563" h="10603" extrusionOk="0">
                  <a:moveTo>
                    <a:pt x="8686" y="1"/>
                  </a:moveTo>
                  <a:cubicBezTo>
                    <a:pt x="8311" y="1"/>
                    <a:pt x="7830" y="66"/>
                    <a:pt x="7324" y="245"/>
                  </a:cubicBezTo>
                  <a:cubicBezTo>
                    <a:pt x="6676" y="497"/>
                    <a:pt x="5964" y="873"/>
                    <a:pt x="5253" y="1396"/>
                  </a:cubicBezTo>
                  <a:cubicBezTo>
                    <a:pt x="4583" y="1919"/>
                    <a:pt x="3893" y="2547"/>
                    <a:pt x="3265" y="3238"/>
                  </a:cubicBezTo>
                  <a:cubicBezTo>
                    <a:pt x="2010" y="4618"/>
                    <a:pt x="1005" y="6188"/>
                    <a:pt x="440" y="7631"/>
                  </a:cubicBezTo>
                  <a:cubicBezTo>
                    <a:pt x="147" y="8364"/>
                    <a:pt x="22" y="9075"/>
                    <a:pt x="1" y="9640"/>
                  </a:cubicBezTo>
                  <a:cubicBezTo>
                    <a:pt x="1" y="9933"/>
                    <a:pt x="22" y="10163"/>
                    <a:pt x="43" y="10352"/>
                  </a:cubicBezTo>
                  <a:cubicBezTo>
                    <a:pt x="85" y="10498"/>
                    <a:pt x="105" y="10603"/>
                    <a:pt x="105" y="10603"/>
                  </a:cubicBezTo>
                  <a:lnTo>
                    <a:pt x="3286" y="9640"/>
                  </a:lnTo>
                  <a:lnTo>
                    <a:pt x="3265" y="9619"/>
                  </a:lnTo>
                  <a:cubicBezTo>
                    <a:pt x="3244" y="9577"/>
                    <a:pt x="3223" y="9536"/>
                    <a:pt x="3181" y="9452"/>
                  </a:cubicBezTo>
                  <a:cubicBezTo>
                    <a:pt x="3139" y="9284"/>
                    <a:pt x="3077" y="8908"/>
                    <a:pt x="3160" y="8364"/>
                  </a:cubicBezTo>
                  <a:cubicBezTo>
                    <a:pt x="3244" y="7841"/>
                    <a:pt x="3391" y="7150"/>
                    <a:pt x="3663" y="6439"/>
                  </a:cubicBezTo>
                  <a:cubicBezTo>
                    <a:pt x="3893" y="5748"/>
                    <a:pt x="4269" y="5016"/>
                    <a:pt x="4646" y="4284"/>
                  </a:cubicBezTo>
                  <a:cubicBezTo>
                    <a:pt x="5064" y="3572"/>
                    <a:pt x="5546" y="2903"/>
                    <a:pt x="6048" y="2296"/>
                  </a:cubicBezTo>
                  <a:cubicBezTo>
                    <a:pt x="6529" y="1710"/>
                    <a:pt x="7052" y="1208"/>
                    <a:pt x="7575" y="873"/>
                  </a:cubicBezTo>
                  <a:cubicBezTo>
                    <a:pt x="8077" y="559"/>
                    <a:pt x="8580" y="413"/>
                    <a:pt x="8935" y="350"/>
                  </a:cubicBezTo>
                  <a:cubicBezTo>
                    <a:pt x="9019" y="329"/>
                    <a:pt x="9103" y="329"/>
                    <a:pt x="9186" y="329"/>
                  </a:cubicBezTo>
                  <a:lnTo>
                    <a:pt x="9521" y="329"/>
                  </a:lnTo>
                  <a:lnTo>
                    <a:pt x="9563" y="141"/>
                  </a:lnTo>
                  <a:cubicBezTo>
                    <a:pt x="9563" y="141"/>
                    <a:pt x="9521" y="120"/>
                    <a:pt x="9417" y="99"/>
                  </a:cubicBezTo>
                  <a:cubicBezTo>
                    <a:pt x="9354" y="99"/>
                    <a:pt x="9312" y="78"/>
                    <a:pt x="9228" y="36"/>
                  </a:cubicBezTo>
                  <a:cubicBezTo>
                    <a:pt x="9165" y="36"/>
                    <a:pt x="9082" y="36"/>
                    <a:pt x="8977" y="15"/>
                  </a:cubicBezTo>
                  <a:cubicBezTo>
                    <a:pt x="8890" y="6"/>
                    <a:pt x="8792" y="1"/>
                    <a:pt x="8686"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flipH="1">
              <a:off x="5983073" y="3565659"/>
              <a:ext cx="524030" cy="251427"/>
            </a:xfrm>
            <a:custGeom>
              <a:avLst/>
              <a:gdLst/>
              <a:ahLst/>
              <a:cxnLst/>
              <a:rect l="l" t="t" r="r" b="b"/>
              <a:pathLst>
                <a:path w="14502" h="6958" extrusionOk="0">
                  <a:moveTo>
                    <a:pt x="3306" y="6866"/>
                  </a:moveTo>
                  <a:lnTo>
                    <a:pt x="3306" y="6866"/>
                  </a:lnTo>
                  <a:cubicBezTo>
                    <a:pt x="3307" y="6866"/>
                    <a:pt x="3307" y="6868"/>
                    <a:pt x="3307" y="6868"/>
                  </a:cubicBezTo>
                  <a:lnTo>
                    <a:pt x="3328" y="6868"/>
                  </a:lnTo>
                  <a:lnTo>
                    <a:pt x="3306" y="6866"/>
                  </a:lnTo>
                  <a:close/>
                  <a:moveTo>
                    <a:pt x="11722" y="0"/>
                  </a:moveTo>
                  <a:cubicBezTo>
                    <a:pt x="10306" y="0"/>
                    <a:pt x="8503" y="216"/>
                    <a:pt x="6717" y="696"/>
                  </a:cubicBezTo>
                  <a:lnTo>
                    <a:pt x="6550" y="759"/>
                  </a:lnTo>
                  <a:lnTo>
                    <a:pt x="6466" y="780"/>
                  </a:lnTo>
                  <a:lnTo>
                    <a:pt x="6362" y="800"/>
                  </a:lnTo>
                  <a:cubicBezTo>
                    <a:pt x="6173" y="884"/>
                    <a:pt x="6048" y="968"/>
                    <a:pt x="5922" y="1010"/>
                  </a:cubicBezTo>
                  <a:cubicBezTo>
                    <a:pt x="5650" y="1156"/>
                    <a:pt x="5420" y="1282"/>
                    <a:pt x="5211" y="1407"/>
                  </a:cubicBezTo>
                  <a:cubicBezTo>
                    <a:pt x="4772" y="1679"/>
                    <a:pt x="4374" y="1951"/>
                    <a:pt x="3976" y="2223"/>
                  </a:cubicBezTo>
                  <a:cubicBezTo>
                    <a:pt x="3223" y="2767"/>
                    <a:pt x="2533" y="3290"/>
                    <a:pt x="1947" y="3793"/>
                  </a:cubicBezTo>
                  <a:cubicBezTo>
                    <a:pt x="1340" y="4295"/>
                    <a:pt x="859" y="4734"/>
                    <a:pt x="482" y="5278"/>
                  </a:cubicBezTo>
                  <a:cubicBezTo>
                    <a:pt x="378" y="5445"/>
                    <a:pt x="273" y="5571"/>
                    <a:pt x="189" y="5801"/>
                  </a:cubicBezTo>
                  <a:cubicBezTo>
                    <a:pt x="127" y="5906"/>
                    <a:pt x="127" y="5969"/>
                    <a:pt x="106" y="6031"/>
                  </a:cubicBezTo>
                  <a:cubicBezTo>
                    <a:pt x="85" y="6115"/>
                    <a:pt x="64" y="6178"/>
                    <a:pt x="64" y="6220"/>
                  </a:cubicBezTo>
                  <a:cubicBezTo>
                    <a:pt x="22" y="6387"/>
                    <a:pt x="1" y="6450"/>
                    <a:pt x="1" y="6450"/>
                  </a:cubicBezTo>
                  <a:lnTo>
                    <a:pt x="2939" y="6819"/>
                  </a:lnTo>
                  <a:lnTo>
                    <a:pt x="2939" y="6819"/>
                  </a:lnTo>
                  <a:cubicBezTo>
                    <a:pt x="2950" y="6827"/>
                    <a:pt x="2958" y="6832"/>
                    <a:pt x="2952" y="6832"/>
                  </a:cubicBezTo>
                  <a:cubicBezTo>
                    <a:pt x="2949" y="6832"/>
                    <a:pt x="2943" y="6831"/>
                    <a:pt x="2930" y="6826"/>
                  </a:cubicBezTo>
                  <a:lnTo>
                    <a:pt x="2930" y="6826"/>
                  </a:lnTo>
                  <a:lnTo>
                    <a:pt x="2993" y="6847"/>
                  </a:lnTo>
                  <a:cubicBezTo>
                    <a:pt x="3035" y="6868"/>
                    <a:pt x="3119" y="6910"/>
                    <a:pt x="3160" y="6931"/>
                  </a:cubicBezTo>
                  <a:cubicBezTo>
                    <a:pt x="3202" y="6952"/>
                    <a:pt x="3218" y="6957"/>
                    <a:pt x="3223" y="6957"/>
                  </a:cubicBezTo>
                  <a:cubicBezTo>
                    <a:pt x="3228" y="6957"/>
                    <a:pt x="3223" y="6952"/>
                    <a:pt x="3223" y="6952"/>
                  </a:cubicBezTo>
                  <a:lnTo>
                    <a:pt x="3223" y="6942"/>
                  </a:lnTo>
                  <a:lnTo>
                    <a:pt x="3223" y="6942"/>
                  </a:lnTo>
                  <a:cubicBezTo>
                    <a:pt x="3230" y="6945"/>
                    <a:pt x="3237" y="6949"/>
                    <a:pt x="3244" y="6952"/>
                  </a:cubicBezTo>
                  <a:cubicBezTo>
                    <a:pt x="3244" y="6931"/>
                    <a:pt x="3265" y="6931"/>
                    <a:pt x="3265" y="6910"/>
                  </a:cubicBezTo>
                  <a:cubicBezTo>
                    <a:pt x="3288" y="6876"/>
                    <a:pt x="3298" y="6867"/>
                    <a:pt x="3303" y="6865"/>
                  </a:cubicBezTo>
                  <a:lnTo>
                    <a:pt x="3303" y="6865"/>
                  </a:lnTo>
                  <a:lnTo>
                    <a:pt x="3306" y="6866"/>
                  </a:lnTo>
                  <a:lnTo>
                    <a:pt x="3306" y="6866"/>
                  </a:lnTo>
                  <a:cubicBezTo>
                    <a:pt x="3305" y="6865"/>
                    <a:pt x="3305" y="6865"/>
                    <a:pt x="3304" y="6865"/>
                  </a:cubicBezTo>
                  <a:cubicBezTo>
                    <a:pt x="3304" y="6865"/>
                    <a:pt x="3303" y="6865"/>
                    <a:pt x="3303" y="6865"/>
                  </a:cubicBezTo>
                  <a:lnTo>
                    <a:pt x="3303" y="6865"/>
                  </a:lnTo>
                  <a:lnTo>
                    <a:pt x="3249" y="6858"/>
                  </a:lnTo>
                  <a:lnTo>
                    <a:pt x="3249" y="6858"/>
                  </a:lnTo>
                  <a:cubicBezTo>
                    <a:pt x="3237" y="6886"/>
                    <a:pt x="3228" y="6911"/>
                    <a:pt x="3223" y="6931"/>
                  </a:cubicBezTo>
                  <a:lnTo>
                    <a:pt x="3223" y="6942"/>
                  </a:lnTo>
                  <a:lnTo>
                    <a:pt x="3223" y="6942"/>
                  </a:lnTo>
                  <a:cubicBezTo>
                    <a:pt x="3096" y="6883"/>
                    <a:pt x="3015" y="6845"/>
                    <a:pt x="2966" y="6823"/>
                  </a:cubicBezTo>
                  <a:lnTo>
                    <a:pt x="2966" y="6823"/>
                  </a:lnTo>
                  <a:lnTo>
                    <a:pt x="3249" y="6858"/>
                  </a:lnTo>
                  <a:lnTo>
                    <a:pt x="3249" y="6858"/>
                  </a:lnTo>
                  <a:cubicBezTo>
                    <a:pt x="3288" y="6772"/>
                    <a:pt x="3359" y="6650"/>
                    <a:pt x="3453" y="6492"/>
                  </a:cubicBezTo>
                  <a:cubicBezTo>
                    <a:pt x="3579" y="6282"/>
                    <a:pt x="3746" y="6031"/>
                    <a:pt x="3956" y="5780"/>
                  </a:cubicBezTo>
                  <a:cubicBezTo>
                    <a:pt x="4353" y="5257"/>
                    <a:pt x="4876" y="4629"/>
                    <a:pt x="5462" y="4002"/>
                  </a:cubicBezTo>
                  <a:cubicBezTo>
                    <a:pt x="5755" y="3688"/>
                    <a:pt x="6069" y="3353"/>
                    <a:pt x="6383" y="3060"/>
                  </a:cubicBezTo>
                  <a:cubicBezTo>
                    <a:pt x="6550" y="2893"/>
                    <a:pt x="6697" y="2767"/>
                    <a:pt x="6864" y="2642"/>
                  </a:cubicBezTo>
                  <a:lnTo>
                    <a:pt x="7031" y="2516"/>
                  </a:lnTo>
                  <a:lnTo>
                    <a:pt x="7094" y="2474"/>
                  </a:lnTo>
                  <a:lnTo>
                    <a:pt x="7178" y="2453"/>
                  </a:lnTo>
                  <a:lnTo>
                    <a:pt x="7324" y="2370"/>
                  </a:lnTo>
                  <a:cubicBezTo>
                    <a:pt x="8977" y="1533"/>
                    <a:pt x="10777" y="947"/>
                    <a:pt x="12137" y="675"/>
                  </a:cubicBezTo>
                  <a:cubicBezTo>
                    <a:pt x="12325" y="633"/>
                    <a:pt x="12471" y="591"/>
                    <a:pt x="12639" y="570"/>
                  </a:cubicBezTo>
                  <a:cubicBezTo>
                    <a:pt x="12785" y="549"/>
                    <a:pt x="12953" y="549"/>
                    <a:pt x="13078" y="528"/>
                  </a:cubicBezTo>
                  <a:cubicBezTo>
                    <a:pt x="13317" y="494"/>
                    <a:pt x="13515" y="460"/>
                    <a:pt x="13693" y="460"/>
                  </a:cubicBezTo>
                  <a:cubicBezTo>
                    <a:pt x="13733" y="460"/>
                    <a:pt x="13772" y="462"/>
                    <a:pt x="13811" y="466"/>
                  </a:cubicBezTo>
                  <a:cubicBezTo>
                    <a:pt x="14229" y="487"/>
                    <a:pt x="14459" y="487"/>
                    <a:pt x="14459" y="487"/>
                  </a:cubicBezTo>
                  <a:lnTo>
                    <a:pt x="14501" y="319"/>
                  </a:lnTo>
                  <a:cubicBezTo>
                    <a:pt x="14501" y="319"/>
                    <a:pt x="14250" y="256"/>
                    <a:pt x="13831" y="152"/>
                  </a:cubicBezTo>
                  <a:cubicBezTo>
                    <a:pt x="13622" y="110"/>
                    <a:pt x="13371" y="68"/>
                    <a:pt x="13078" y="47"/>
                  </a:cubicBezTo>
                  <a:cubicBezTo>
                    <a:pt x="12953" y="26"/>
                    <a:pt x="12764" y="26"/>
                    <a:pt x="12618" y="5"/>
                  </a:cubicBezTo>
                  <a:lnTo>
                    <a:pt x="12095" y="5"/>
                  </a:lnTo>
                  <a:cubicBezTo>
                    <a:pt x="11974" y="2"/>
                    <a:pt x="11850" y="0"/>
                    <a:pt x="11722"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flipH="1">
              <a:off x="6371705" y="3183279"/>
              <a:ext cx="150502" cy="655525"/>
            </a:xfrm>
            <a:custGeom>
              <a:avLst/>
              <a:gdLst/>
              <a:ahLst/>
              <a:cxnLst/>
              <a:rect l="l" t="t" r="r" b="b"/>
              <a:pathLst>
                <a:path w="4165" h="18141" extrusionOk="0">
                  <a:moveTo>
                    <a:pt x="4081" y="0"/>
                  </a:moveTo>
                  <a:cubicBezTo>
                    <a:pt x="4081" y="0"/>
                    <a:pt x="4039" y="63"/>
                    <a:pt x="3955" y="167"/>
                  </a:cubicBezTo>
                  <a:cubicBezTo>
                    <a:pt x="3871" y="293"/>
                    <a:pt x="3746" y="418"/>
                    <a:pt x="3578" y="628"/>
                  </a:cubicBezTo>
                  <a:cubicBezTo>
                    <a:pt x="3265" y="1025"/>
                    <a:pt x="2846" y="1632"/>
                    <a:pt x="2469" y="2427"/>
                  </a:cubicBezTo>
                  <a:cubicBezTo>
                    <a:pt x="2051" y="3201"/>
                    <a:pt x="1653" y="4143"/>
                    <a:pt x="1340" y="5189"/>
                  </a:cubicBezTo>
                  <a:cubicBezTo>
                    <a:pt x="1026" y="6235"/>
                    <a:pt x="754" y="7386"/>
                    <a:pt x="586" y="8537"/>
                  </a:cubicBezTo>
                  <a:cubicBezTo>
                    <a:pt x="210" y="10838"/>
                    <a:pt x="0" y="13140"/>
                    <a:pt x="21" y="14939"/>
                  </a:cubicBezTo>
                  <a:cubicBezTo>
                    <a:pt x="21" y="15839"/>
                    <a:pt x="126" y="16613"/>
                    <a:pt x="231" y="17199"/>
                  </a:cubicBezTo>
                  <a:cubicBezTo>
                    <a:pt x="293" y="17492"/>
                    <a:pt x="335" y="17722"/>
                    <a:pt x="419" y="17869"/>
                  </a:cubicBezTo>
                  <a:cubicBezTo>
                    <a:pt x="482" y="18057"/>
                    <a:pt x="503" y="18141"/>
                    <a:pt x="503" y="18141"/>
                  </a:cubicBezTo>
                  <a:lnTo>
                    <a:pt x="2386" y="17262"/>
                  </a:lnTo>
                  <a:cubicBezTo>
                    <a:pt x="2386" y="17262"/>
                    <a:pt x="2386" y="17220"/>
                    <a:pt x="2323" y="17136"/>
                  </a:cubicBezTo>
                  <a:cubicBezTo>
                    <a:pt x="2302" y="17053"/>
                    <a:pt x="2239" y="16906"/>
                    <a:pt x="2177" y="16718"/>
                  </a:cubicBezTo>
                  <a:cubicBezTo>
                    <a:pt x="2030" y="16320"/>
                    <a:pt x="1905" y="15672"/>
                    <a:pt x="1800" y="14856"/>
                  </a:cubicBezTo>
                  <a:cubicBezTo>
                    <a:pt x="1591" y="13245"/>
                    <a:pt x="1570" y="10943"/>
                    <a:pt x="1674" y="8683"/>
                  </a:cubicBezTo>
                  <a:cubicBezTo>
                    <a:pt x="1758" y="7574"/>
                    <a:pt x="1863" y="6444"/>
                    <a:pt x="2072" y="5398"/>
                  </a:cubicBezTo>
                  <a:cubicBezTo>
                    <a:pt x="2281" y="4373"/>
                    <a:pt x="2532" y="3411"/>
                    <a:pt x="2846" y="2615"/>
                  </a:cubicBezTo>
                  <a:cubicBezTo>
                    <a:pt x="3160" y="1820"/>
                    <a:pt x="3474" y="1193"/>
                    <a:pt x="3746" y="774"/>
                  </a:cubicBezTo>
                  <a:cubicBezTo>
                    <a:pt x="3871" y="523"/>
                    <a:pt x="3976" y="377"/>
                    <a:pt x="4060" y="272"/>
                  </a:cubicBezTo>
                  <a:cubicBezTo>
                    <a:pt x="4102" y="146"/>
                    <a:pt x="4164" y="84"/>
                    <a:pt x="4164" y="84"/>
                  </a:cubicBezTo>
                  <a:lnTo>
                    <a:pt x="4081" y="0"/>
                  </a:ln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flipH="1">
              <a:off x="6392880" y="3661850"/>
              <a:ext cx="415878" cy="207957"/>
            </a:xfrm>
            <a:custGeom>
              <a:avLst/>
              <a:gdLst/>
              <a:ahLst/>
              <a:cxnLst/>
              <a:rect l="l" t="t" r="r" b="b"/>
              <a:pathLst>
                <a:path w="11509" h="5755" extrusionOk="0">
                  <a:moveTo>
                    <a:pt x="5754" y="1"/>
                  </a:moveTo>
                  <a:cubicBezTo>
                    <a:pt x="2595" y="1"/>
                    <a:pt x="0" y="2574"/>
                    <a:pt x="0" y="5755"/>
                  </a:cubicBezTo>
                  <a:lnTo>
                    <a:pt x="11488" y="5755"/>
                  </a:lnTo>
                  <a:cubicBezTo>
                    <a:pt x="11508" y="2574"/>
                    <a:pt x="8935" y="1"/>
                    <a:pt x="5754"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flipH="1">
              <a:off x="6247726" y="3724616"/>
              <a:ext cx="290345" cy="145190"/>
            </a:xfrm>
            <a:custGeom>
              <a:avLst/>
              <a:gdLst/>
              <a:ahLst/>
              <a:cxnLst/>
              <a:rect l="l" t="t" r="r" b="b"/>
              <a:pathLst>
                <a:path w="8035" h="4018" extrusionOk="0">
                  <a:moveTo>
                    <a:pt x="4017" y="0"/>
                  </a:moveTo>
                  <a:cubicBezTo>
                    <a:pt x="1800" y="0"/>
                    <a:pt x="0" y="1800"/>
                    <a:pt x="0" y="4018"/>
                  </a:cubicBezTo>
                  <a:lnTo>
                    <a:pt x="8035" y="4018"/>
                  </a:lnTo>
                  <a:cubicBezTo>
                    <a:pt x="8035" y="1779"/>
                    <a:pt x="6256" y="0"/>
                    <a:pt x="4017"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flipH="1">
              <a:off x="7321705" y="3746152"/>
              <a:ext cx="161849" cy="85098"/>
            </a:xfrm>
            <a:custGeom>
              <a:avLst/>
              <a:gdLst/>
              <a:ahLst/>
              <a:cxnLst/>
              <a:rect l="l" t="t" r="r" b="b"/>
              <a:pathLst>
                <a:path w="4479" h="2355" extrusionOk="0">
                  <a:moveTo>
                    <a:pt x="953" y="1"/>
                  </a:moveTo>
                  <a:cubicBezTo>
                    <a:pt x="885" y="1"/>
                    <a:pt x="817" y="11"/>
                    <a:pt x="754" y="32"/>
                  </a:cubicBezTo>
                  <a:cubicBezTo>
                    <a:pt x="524" y="32"/>
                    <a:pt x="336" y="74"/>
                    <a:pt x="210" y="137"/>
                  </a:cubicBezTo>
                  <a:cubicBezTo>
                    <a:pt x="126" y="158"/>
                    <a:pt x="84" y="178"/>
                    <a:pt x="43" y="178"/>
                  </a:cubicBezTo>
                  <a:cubicBezTo>
                    <a:pt x="22" y="199"/>
                    <a:pt x="1" y="199"/>
                    <a:pt x="1" y="199"/>
                  </a:cubicBezTo>
                  <a:lnTo>
                    <a:pt x="1" y="241"/>
                  </a:lnTo>
                  <a:lnTo>
                    <a:pt x="43" y="241"/>
                  </a:lnTo>
                  <a:cubicBezTo>
                    <a:pt x="105" y="241"/>
                    <a:pt x="126" y="199"/>
                    <a:pt x="210" y="199"/>
                  </a:cubicBezTo>
                  <a:cubicBezTo>
                    <a:pt x="336" y="178"/>
                    <a:pt x="524" y="178"/>
                    <a:pt x="754" y="178"/>
                  </a:cubicBezTo>
                  <a:cubicBezTo>
                    <a:pt x="880" y="199"/>
                    <a:pt x="984" y="199"/>
                    <a:pt x="1131" y="241"/>
                  </a:cubicBezTo>
                  <a:cubicBezTo>
                    <a:pt x="1256" y="262"/>
                    <a:pt x="1382" y="283"/>
                    <a:pt x="1507" y="346"/>
                  </a:cubicBezTo>
                  <a:cubicBezTo>
                    <a:pt x="1800" y="409"/>
                    <a:pt x="2072" y="576"/>
                    <a:pt x="2302" y="723"/>
                  </a:cubicBezTo>
                  <a:cubicBezTo>
                    <a:pt x="2804" y="1078"/>
                    <a:pt x="3244" y="1455"/>
                    <a:pt x="3474" y="1811"/>
                  </a:cubicBezTo>
                  <a:cubicBezTo>
                    <a:pt x="3600" y="1978"/>
                    <a:pt x="3683" y="2124"/>
                    <a:pt x="3704" y="2229"/>
                  </a:cubicBezTo>
                  <a:cubicBezTo>
                    <a:pt x="3704" y="2229"/>
                    <a:pt x="3746" y="2250"/>
                    <a:pt x="3746" y="2271"/>
                  </a:cubicBezTo>
                  <a:lnTo>
                    <a:pt x="3746" y="2334"/>
                  </a:lnTo>
                  <a:lnTo>
                    <a:pt x="3746" y="2355"/>
                  </a:lnTo>
                  <a:lnTo>
                    <a:pt x="4478" y="2145"/>
                  </a:lnTo>
                  <a:cubicBezTo>
                    <a:pt x="4478" y="2145"/>
                    <a:pt x="4478" y="2124"/>
                    <a:pt x="4437" y="2062"/>
                  </a:cubicBezTo>
                  <a:cubicBezTo>
                    <a:pt x="4437" y="2041"/>
                    <a:pt x="4437" y="2020"/>
                    <a:pt x="4416" y="1978"/>
                  </a:cubicBezTo>
                  <a:cubicBezTo>
                    <a:pt x="4416" y="1957"/>
                    <a:pt x="4395" y="1915"/>
                    <a:pt x="4374" y="1873"/>
                  </a:cubicBezTo>
                  <a:cubicBezTo>
                    <a:pt x="4290" y="1727"/>
                    <a:pt x="4165" y="1539"/>
                    <a:pt x="3976" y="1350"/>
                  </a:cubicBezTo>
                  <a:cubicBezTo>
                    <a:pt x="3600" y="995"/>
                    <a:pt x="3056" y="618"/>
                    <a:pt x="2491" y="367"/>
                  </a:cubicBezTo>
                  <a:cubicBezTo>
                    <a:pt x="2198" y="241"/>
                    <a:pt x="1884" y="137"/>
                    <a:pt x="1591" y="74"/>
                  </a:cubicBezTo>
                  <a:cubicBezTo>
                    <a:pt x="1444" y="53"/>
                    <a:pt x="1277" y="32"/>
                    <a:pt x="1152" y="32"/>
                  </a:cubicBezTo>
                  <a:cubicBezTo>
                    <a:pt x="1089" y="11"/>
                    <a:pt x="1021" y="1"/>
                    <a:pt x="953"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flipH="1">
              <a:off x="7325499" y="3691336"/>
              <a:ext cx="46903" cy="124810"/>
            </a:xfrm>
            <a:custGeom>
              <a:avLst/>
              <a:gdLst/>
              <a:ahLst/>
              <a:cxnLst/>
              <a:rect l="l" t="t" r="r" b="b"/>
              <a:pathLst>
                <a:path w="1298" h="3454" extrusionOk="0">
                  <a:moveTo>
                    <a:pt x="21" y="1"/>
                  </a:moveTo>
                  <a:lnTo>
                    <a:pt x="1" y="22"/>
                  </a:lnTo>
                  <a:cubicBezTo>
                    <a:pt x="1" y="22"/>
                    <a:pt x="21" y="84"/>
                    <a:pt x="63" y="147"/>
                  </a:cubicBezTo>
                  <a:cubicBezTo>
                    <a:pt x="63" y="189"/>
                    <a:pt x="84" y="210"/>
                    <a:pt x="84" y="231"/>
                  </a:cubicBezTo>
                  <a:cubicBezTo>
                    <a:pt x="84" y="252"/>
                    <a:pt x="105" y="294"/>
                    <a:pt x="105" y="315"/>
                  </a:cubicBezTo>
                  <a:cubicBezTo>
                    <a:pt x="105" y="335"/>
                    <a:pt x="126" y="398"/>
                    <a:pt x="126" y="419"/>
                  </a:cubicBezTo>
                  <a:cubicBezTo>
                    <a:pt x="168" y="440"/>
                    <a:pt x="168" y="440"/>
                    <a:pt x="168" y="461"/>
                  </a:cubicBezTo>
                  <a:lnTo>
                    <a:pt x="168" y="524"/>
                  </a:lnTo>
                  <a:cubicBezTo>
                    <a:pt x="210" y="670"/>
                    <a:pt x="231" y="859"/>
                    <a:pt x="273" y="1047"/>
                  </a:cubicBezTo>
                  <a:cubicBezTo>
                    <a:pt x="293" y="1256"/>
                    <a:pt x="335" y="1465"/>
                    <a:pt x="377" y="1675"/>
                  </a:cubicBezTo>
                  <a:cubicBezTo>
                    <a:pt x="377" y="1716"/>
                    <a:pt x="398" y="1779"/>
                    <a:pt x="398" y="1821"/>
                  </a:cubicBezTo>
                  <a:lnTo>
                    <a:pt x="398" y="1884"/>
                  </a:lnTo>
                  <a:lnTo>
                    <a:pt x="398" y="1905"/>
                  </a:lnTo>
                  <a:lnTo>
                    <a:pt x="398" y="1988"/>
                  </a:lnTo>
                  <a:lnTo>
                    <a:pt x="398" y="2072"/>
                  </a:lnTo>
                  <a:lnTo>
                    <a:pt x="398" y="2135"/>
                  </a:lnTo>
                  <a:lnTo>
                    <a:pt x="398" y="2302"/>
                  </a:lnTo>
                  <a:cubicBezTo>
                    <a:pt x="419" y="2491"/>
                    <a:pt x="419" y="2700"/>
                    <a:pt x="419" y="2846"/>
                  </a:cubicBezTo>
                  <a:cubicBezTo>
                    <a:pt x="461" y="2930"/>
                    <a:pt x="461" y="3014"/>
                    <a:pt x="461" y="3076"/>
                  </a:cubicBezTo>
                  <a:cubicBezTo>
                    <a:pt x="461" y="3160"/>
                    <a:pt x="482" y="3223"/>
                    <a:pt x="482" y="3265"/>
                  </a:cubicBezTo>
                  <a:cubicBezTo>
                    <a:pt x="503" y="3369"/>
                    <a:pt x="524" y="3453"/>
                    <a:pt x="524" y="3453"/>
                  </a:cubicBezTo>
                  <a:lnTo>
                    <a:pt x="1298" y="3076"/>
                  </a:lnTo>
                  <a:cubicBezTo>
                    <a:pt x="1298" y="3076"/>
                    <a:pt x="1256" y="3056"/>
                    <a:pt x="1235" y="2993"/>
                  </a:cubicBezTo>
                  <a:cubicBezTo>
                    <a:pt x="1214" y="2972"/>
                    <a:pt x="1214" y="2930"/>
                    <a:pt x="1193" y="2867"/>
                  </a:cubicBezTo>
                  <a:cubicBezTo>
                    <a:pt x="1193" y="2825"/>
                    <a:pt x="1151" y="2763"/>
                    <a:pt x="1130" y="2700"/>
                  </a:cubicBezTo>
                  <a:cubicBezTo>
                    <a:pt x="1109" y="2532"/>
                    <a:pt x="1047" y="2386"/>
                    <a:pt x="1005" y="2177"/>
                  </a:cubicBezTo>
                  <a:cubicBezTo>
                    <a:pt x="984" y="2114"/>
                    <a:pt x="984" y="2051"/>
                    <a:pt x="942" y="2009"/>
                  </a:cubicBezTo>
                  <a:cubicBezTo>
                    <a:pt x="942" y="1988"/>
                    <a:pt x="921" y="1947"/>
                    <a:pt x="921" y="1926"/>
                  </a:cubicBezTo>
                  <a:cubicBezTo>
                    <a:pt x="921" y="1905"/>
                    <a:pt x="900" y="1884"/>
                    <a:pt x="900" y="1842"/>
                  </a:cubicBezTo>
                  <a:cubicBezTo>
                    <a:pt x="900" y="1821"/>
                    <a:pt x="879" y="1800"/>
                    <a:pt x="879" y="1779"/>
                  </a:cubicBezTo>
                  <a:cubicBezTo>
                    <a:pt x="837" y="1737"/>
                    <a:pt x="837" y="1716"/>
                    <a:pt x="837" y="1716"/>
                  </a:cubicBezTo>
                  <a:lnTo>
                    <a:pt x="817" y="1695"/>
                  </a:lnTo>
                  <a:cubicBezTo>
                    <a:pt x="817" y="1654"/>
                    <a:pt x="796" y="1591"/>
                    <a:pt x="754" y="1528"/>
                  </a:cubicBezTo>
                  <a:cubicBezTo>
                    <a:pt x="691" y="1361"/>
                    <a:pt x="607" y="1151"/>
                    <a:pt x="524" y="963"/>
                  </a:cubicBezTo>
                  <a:cubicBezTo>
                    <a:pt x="482" y="775"/>
                    <a:pt x="398" y="628"/>
                    <a:pt x="314" y="461"/>
                  </a:cubicBezTo>
                  <a:cubicBezTo>
                    <a:pt x="314" y="440"/>
                    <a:pt x="293" y="440"/>
                    <a:pt x="293" y="419"/>
                  </a:cubicBezTo>
                  <a:cubicBezTo>
                    <a:pt x="293" y="398"/>
                    <a:pt x="273" y="398"/>
                    <a:pt x="273" y="356"/>
                  </a:cubicBezTo>
                  <a:cubicBezTo>
                    <a:pt x="231" y="315"/>
                    <a:pt x="231" y="294"/>
                    <a:pt x="210" y="252"/>
                  </a:cubicBezTo>
                  <a:cubicBezTo>
                    <a:pt x="189" y="231"/>
                    <a:pt x="189" y="210"/>
                    <a:pt x="168" y="189"/>
                  </a:cubicBezTo>
                  <a:cubicBezTo>
                    <a:pt x="126" y="189"/>
                    <a:pt x="105" y="147"/>
                    <a:pt x="105" y="126"/>
                  </a:cubicBezTo>
                  <a:cubicBezTo>
                    <a:pt x="63" y="43"/>
                    <a:pt x="21" y="1"/>
                    <a:pt x="21"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flipH="1">
              <a:off x="7306600" y="3707235"/>
              <a:ext cx="44627" cy="120980"/>
            </a:xfrm>
            <a:custGeom>
              <a:avLst/>
              <a:gdLst/>
              <a:ahLst/>
              <a:cxnLst/>
              <a:rect l="l" t="t" r="r" b="b"/>
              <a:pathLst>
                <a:path w="1235" h="3348" extrusionOk="0">
                  <a:moveTo>
                    <a:pt x="1193" y="0"/>
                  </a:moveTo>
                  <a:cubicBezTo>
                    <a:pt x="1193" y="0"/>
                    <a:pt x="1172" y="21"/>
                    <a:pt x="1130" y="105"/>
                  </a:cubicBezTo>
                  <a:cubicBezTo>
                    <a:pt x="1088" y="126"/>
                    <a:pt x="1047" y="188"/>
                    <a:pt x="1026" y="230"/>
                  </a:cubicBezTo>
                  <a:cubicBezTo>
                    <a:pt x="963" y="293"/>
                    <a:pt x="942" y="377"/>
                    <a:pt x="879" y="419"/>
                  </a:cubicBezTo>
                  <a:cubicBezTo>
                    <a:pt x="712" y="691"/>
                    <a:pt x="503" y="1046"/>
                    <a:pt x="335" y="1465"/>
                  </a:cubicBezTo>
                  <a:cubicBezTo>
                    <a:pt x="314" y="1527"/>
                    <a:pt x="314" y="1569"/>
                    <a:pt x="293" y="1632"/>
                  </a:cubicBezTo>
                  <a:cubicBezTo>
                    <a:pt x="251" y="1674"/>
                    <a:pt x="251" y="1737"/>
                    <a:pt x="231" y="1779"/>
                  </a:cubicBezTo>
                  <a:lnTo>
                    <a:pt x="147" y="2092"/>
                  </a:lnTo>
                  <a:cubicBezTo>
                    <a:pt x="126" y="2197"/>
                    <a:pt x="105" y="2281"/>
                    <a:pt x="84" y="2385"/>
                  </a:cubicBezTo>
                  <a:cubicBezTo>
                    <a:pt x="42" y="2469"/>
                    <a:pt x="42" y="2574"/>
                    <a:pt x="21" y="2636"/>
                  </a:cubicBezTo>
                  <a:cubicBezTo>
                    <a:pt x="0" y="2720"/>
                    <a:pt x="0" y="2804"/>
                    <a:pt x="0" y="2888"/>
                  </a:cubicBezTo>
                  <a:cubicBezTo>
                    <a:pt x="0" y="2950"/>
                    <a:pt x="0" y="3034"/>
                    <a:pt x="21" y="3118"/>
                  </a:cubicBezTo>
                  <a:cubicBezTo>
                    <a:pt x="42" y="3201"/>
                    <a:pt x="84" y="3243"/>
                    <a:pt x="105" y="3306"/>
                  </a:cubicBezTo>
                  <a:lnTo>
                    <a:pt x="147" y="3348"/>
                  </a:lnTo>
                  <a:lnTo>
                    <a:pt x="733" y="2950"/>
                  </a:lnTo>
                  <a:cubicBezTo>
                    <a:pt x="733" y="2950"/>
                    <a:pt x="712" y="2929"/>
                    <a:pt x="712" y="2888"/>
                  </a:cubicBezTo>
                  <a:cubicBezTo>
                    <a:pt x="670" y="2825"/>
                    <a:pt x="670" y="2783"/>
                    <a:pt x="670" y="2699"/>
                  </a:cubicBezTo>
                  <a:lnTo>
                    <a:pt x="670" y="2469"/>
                  </a:lnTo>
                  <a:lnTo>
                    <a:pt x="670" y="2176"/>
                  </a:lnTo>
                  <a:lnTo>
                    <a:pt x="670" y="1883"/>
                  </a:lnTo>
                  <a:cubicBezTo>
                    <a:pt x="712" y="1841"/>
                    <a:pt x="712" y="1779"/>
                    <a:pt x="712" y="1737"/>
                  </a:cubicBezTo>
                  <a:cubicBezTo>
                    <a:pt x="733" y="1674"/>
                    <a:pt x="733" y="1632"/>
                    <a:pt x="733" y="1569"/>
                  </a:cubicBezTo>
                  <a:cubicBezTo>
                    <a:pt x="775" y="1172"/>
                    <a:pt x="921" y="795"/>
                    <a:pt x="1026" y="502"/>
                  </a:cubicBezTo>
                  <a:cubicBezTo>
                    <a:pt x="1047" y="439"/>
                    <a:pt x="1067" y="377"/>
                    <a:pt x="1088" y="314"/>
                  </a:cubicBezTo>
                  <a:cubicBezTo>
                    <a:pt x="1130" y="230"/>
                    <a:pt x="1151" y="209"/>
                    <a:pt x="1172" y="167"/>
                  </a:cubicBezTo>
                  <a:cubicBezTo>
                    <a:pt x="1193" y="84"/>
                    <a:pt x="1235" y="21"/>
                    <a:pt x="1235" y="21"/>
                  </a:cubicBezTo>
                  <a:lnTo>
                    <a:pt x="1193" y="0"/>
                  </a:ln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flipH="1">
              <a:off x="7258216" y="3718545"/>
              <a:ext cx="91494" cy="105153"/>
            </a:xfrm>
            <a:custGeom>
              <a:avLst/>
              <a:gdLst/>
              <a:ahLst/>
              <a:cxnLst/>
              <a:rect l="l" t="t" r="r" b="b"/>
              <a:pathLst>
                <a:path w="2532" h="2910" extrusionOk="0">
                  <a:moveTo>
                    <a:pt x="2511" y="1"/>
                  </a:moveTo>
                  <a:cubicBezTo>
                    <a:pt x="2511" y="1"/>
                    <a:pt x="2469" y="22"/>
                    <a:pt x="2365" y="64"/>
                  </a:cubicBezTo>
                  <a:cubicBezTo>
                    <a:pt x="2323" y="64"/>
                    <a:pt x="2302" y="85"/>
                    <a:pt x="2281" y="85"/>
                  </a:cubicBezTo>
                  <a:cubicBezTo>
                    <a:pt x="2260" y="106"/>
                    <a:pt x="2260" y="106"/>
                    <a:pt x="2218" y="106"/>
                  </a:cubicBezTo>
                  <a:cubicBezTo>
                    <a:pt x="2197" y="106"/>
                    <a:pt x="2197" y="126"/>
                    <a:pt x="2176" y="126"/>
                  </a:cubicBezTo>
                  <a:cubicBezTo>
                    <a:pt x="2113" y="147"/>
                    <a:pt x="2051" y="189"/>
                    <a:pt x="1967" y="231"/>
                  </a:cubicBezTo>
                  <a:lnTo>
                    <a:pt x="1737" y="398"/>
                  </a:lnTo>
                  <a:cubicBezTo>
                    <a:pt x="1653" y="440"/>
                    <a:pt x="1549" y="503"/>
                    <a:pt x="1465" y="566"/>
                  </a:cubicBezTo>
                  <a:cubicBezTo>
                    <a:pt x="1423" y="608"/>
                    <a:pt x="1381" y="650"/>
                    <a:pt x="1339" y="670"/>
                  </a:cubicBezTo>
                  <a:cubicBezTo>
                    <a:pt x="1277" y="712"/>
                    <a:pt x="1256" y="733"/>
                    <a:pt x="1214" y="775"/>
                  </a:cubicBezTo>
                  <a:cubicBezTo>
                    <a:pt x="1109" y="859"/>
                    <a:pt x="1025" y="942"/>
                    <a:pt x="942" y="1026"/>
                  </a:cubicBezTo>
                  <a:lnTo>
                    <a:pt x="816" y="1152"/>
                  </a:lnTo>
                  <a:cubicBezTo>
                    <a:pt x="795" y="1173"/>
                    <a:pt x="733" y="1235"/>
                    <a:pt x="712" y="1277"/>
                  </a:cubicBezTo>
                  <a:cubicBezTo>
                    <a:pt x="691" y="1340"/>
                    <a:pt x="628" y="1361"/>
                    <a:pt x="607" y="1424"/>
                  </a:cubicBezTo>
                  <a:cubicBezTo>
                    <a:pt x="544" y="1466"/>
                    <a:pt x="523" y="1487"/>
                    <a:pt x="502" y="1549"/>
                  </a:cubicBezTo>
                  <a:cubicBezTo>
                    <a:pt x="377" y="1717"/>
                    <a:pt x="272" y="1905"/>
                    <a:pt x="168" y="2072"/>
                  </a:cubicBezTo>
                  <a:cubicBezTo>
                    <a:pt x="126" y="2177"/>
                    <a:pt x="84" y="2240"/>
                    <a:pt x="63" y="2323"/>
                  </a:cubicBezTo>
                  <a:cubicBezTo>
                    <a:pt x="21" y="2407"/>
                    <a:pt x="0" y="2512"/>
                    <a:pt x="0" y="2616"/>
                  </a:cubicBezTo>
                  <a:cubicBezTo>
                    <a:pt x="0" y="2700"/>
                    <a:pt x="0" y="2784"/>
                    <a:pt x="21" y="2826"/>
                  </a:cubicBezTo>
                  <a:cubicBezTo>
                    <a:pt x="21" y="2847"/>
                    <a:pt x="21" y="2888"/>
                    <a:pt x="63" y="2909"/>
                  </a:cubicBezTo>
                  <a:lnTo>
                    <a:pt x="753" y="2575"/>
                  </a:lnTo>
                  <a:lnTo>
                    <a:pt x="733" y="2575"/>
                  </a:lnTo>
                  <a:lnTo>
                    <a:pt x="733" y="2491"/>
                  </a:lnTo>
                  <a:cubicBezTo>
                    <a:pt x="753" y="2428"/>
                    <a:pt x="753" y="2386"/>
                    <a:pt x="795" y="2303"/>
                  </a:cubicBezTo>
                  <a:cubicBezTo>
                    <a:pt x="837" y="2177"/>
                    <a:pt x="921" y="1989"/>
                    <a:pt x="1005" y="1800"/>
                  </a:cubicBezTo>
                  <a:lnTo>
                    <a:pt x="1067" y="1654"/>
                  </a:lnTo>
                  <a:cubicBezTo>
                    <a:pt x="1109" y="1591"/>
                    <a:pt x="1130" y="1570"/>
                    <a:pt x="1151" y="1528"/>
                  </a:cubicBezTo>
                  <a:cubicBezTo>
                    <a:pt x="1172" y="1487"/>
                    <a:pt x="1214" y="1445"/>
                    <a:pt x="1235" y="1382"/>
                  </a:cubicBezTo>
                  <a:cubicBezTo>
                    <a:pt x="1256" y="1361"/>
                    <a:pt x="1277" y="1298"/>
                    <a:pt x="1318" y="1256"/>
                  </a:cubicBezTo>
                  <a:cubicBezTo>
                    <a:pt x="1360" y="1173"/>
                    <a:pt x="1444" y="1068"/>
                    <a:pt x="1486" y="1005"/>
                  </a:cubicBezTo>
                  <a:cubicBezTo>
                    <a:pt x="1528" y="942"/>
                    <a:pt x="1569" y="922"/>
                    <a:pt x="1590" y="859"/>
                  </a:cubicBezTo>
                  <a:cubicBezTo>
                    <a:pt x="1653" y="817"/>
                    <a:pt x="1674" y="775"/>
                    <a:pt x="1695" y="733"/>
                  </a:cubicBezTo>
                  <a:cubicBezTo>
                    <a:pt x="1779" y="650"/>
                    <a:pt x="1862" y="608"/>
                    <a:pt x="1904" y="524"/>
                  </a:cubicBezTo>
                  <a:cubicBezTo>
                    <a:pt x="1967" y="440"/>
                    <a:pt x="2051" y="398"/>
                    <a:pt x="2093" y="336"/>
                  </a:cubicBezTo>
                  <a:cubicBezTo>
                    <a:pt x="2176" y="294"/>
                    <a:pt x="2218" y="252"/>
                    <a:pt x="2281" y="210"/>
                  </a:cubicBezTo>
                  <a:lnTo>
                    <a:pt x="2302" y="189"/>
                  </a:lnTo>
                  <a:lnTo>
                    <a:pt x="2323" y="168"/>
                  </a:lnTo>
                  <a:cubicBezTo>
                    <a:pt x="2365" y="126"/>
                    <a:pt x="2386" y="126"/>
                    <a:pt x="2406" y="106"/>
                  </a:cubicBezTo>
                  <a:cubicBezTo>
                    <a:pt x="2490" y="64"/>
                    <a:pt x="2532" y="22"/>
                    <a:pt x="2532" y="22"/>
                  </a:cubicBezTo>
                  <a:lnTo>
                    <a:pt x="2511" y="1"/>
                  </a:ln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flipH="1">
              <a:off x="7331533" y="3706476"/>
              <a:ext cx="65079" cy="111151"/>
            </a:xfrm>
            <a:custGeom>
              <a:avLst/>
              <a:gdLst/>
              <a:ahLst/>
              <a:cxnLst/>
              <a:rect l="l" t="t" r="r" b="b"/>
              <a:pathLst>
                <a:path w="1801" h="3076" extrusionOk="0">
                  <a:moveTo>
                    <a:pt x="22" y="0"/>
                  </a:moveTo>
                  <a:lnTo>
                    <a:pt x="1" y="21"/>
                  </a:lnTo>
                  <a:cubicBezTo>
                    <a:pt x="1" y="21"/>
                    <a:pt x="1" y="63"/>
                    <a:pt x="43" y="147"/>
                  </a:cubicBezTo>
                  <a:cubicBezTo>
                    <a:pt x="85" y="188"/>
                    <a:pt x="106" y="230"/>
                    <a:pt x="126" y="293"/>
                  </a:cubicBezTo>
                  <a:cubicBezTo>
                    <a:pt x="147" y="314"/>
                    <a:pt x="147" y="335"/>
                    <a:pt x="189" y="356"/>
                  </a:cubicBezTo>
                  <a:cubicBezTo>
                    <a:pt x="210" y="398"/>
                    <a:pt x="210" y="440"/>
                    <a:pt x="231" y="460"/>
                  </a:cubicBezTo>
                  <a:cubicBezTo>
                    <a:pt x="252" y="544"/>
                    <a:pt x="315" y="628"/>
                    <a:pt x="336" y="712"/>
                  </a:cubicBezTo>
                  <a:cubicBezTo>
                    <a:pt x="357" y="753"/>
                    <a:pt x="357" y="774"/>
                    <a:pt x="398" y="837"/>
                  </a:cubicBezTo>
                  <a:cubicBezTo>
                    <a:pt x="419" y="879"/>
                    <a:pt x="419" y="921"/>
                    <a:pt x="440" y="963"/>
                  </a:cubicBezTo>
                  <a:cubicBezTo>
                    <a:pt x="524" y="1130"/>
                    <a:pt x="566" y="1339"/>
                    <a:pt x="650" y="1507"/>
                  </a:cubicBezTo>
                  <a:cubicBezTo>
                    <a:pt x="754" y="1904"/>
                    <a:pt x="880" y="2302"/>
                    <a:pt x="963" y="2595"/>
                  </a:cubicBezTo>
                  <a:cubicBezTo>
                    <a:pt x="1047" y="2867"/>
                    <a:pt x="1089" y="3076"/>
                    <a:pt x="1089" y="3076"/>
                  </a:cubicBezTo>
                  <a:lnTo>
                    <a:pt x="1800" y="2804"/>
                  </a:lnTo>
                  <a:cubicBezTo>
                    <a:pt x="1800" y="2804"/>
                    <a:pt x="1717" y="2616"/>
                    <a:pt x="1570" y="2344"/>
                  </a:cubicBezTo>
                  <a:cubicBezTo>
                    <a:pt x="1403" y="2072"/>
                    <a:pt x="1194" y="1716"/>
                    <a:pt x="984" y="1360"/>
                  </a:cubicBezTo>
                  <a:cubicBezTo>
                    <a:pt x="859" y="1172"/>
                    <a:pt x="754" y="984"/>
                    <a:pt x="650" y="837"/>
                  </a:cubicBezTo>
                  <a:cubicBezTo>
                    <a:pt x="629" y="774"/>
                    <a:pt x="608" y="732"/>
                    <a:pt x="566" y="712"/>
                  </a:cubicBezTo>
                  <a:cubicBezTo>
                    <a:pt x="545" y="670"/>
                    <a:pt x="524" y="628"/>
                    <a:pt x="503" y="607"/>
                  </a:cubicBezTo>
                  <a:cubicBezTo>
                    <a:pt x="440" y="523"/>
                    <a:pt x="398" y="440"/>
                    <a:pt x="336" y="398"/>
                  </a:cubicBezTo>
                  <a:lnTo>
                    <a:pt x="252" y="314"/>
                  </a:lnTo>
                  <a:cubicBezTo>
                    <a:pt x="252" y="293"/>
                    <a:pt x="231" y="251"/>
                    <a:pt x="210" y="230"/>
                  </a:cubicBezTo>
                  <a:cubicBezTo>
                    <a:pt x="147" y="188"/>
                    <a:pt x="126" y="126"/>
                    <a:pt x="106" y="105"/>
                  </a:cubicBezTo>
                  <a:cubicBezTo>
                    <a:pt x="43" y="21"/>
                    <a:pt x="22" y="0"/>
                    <a:pt x="22"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flipH="1">
              <a:off x="7336845" y="3774518"/>
              <a:ext cx="142914" cy="43109"/>
            </a:xfrm>
            <a:custGeom>
              <a:avLst/>
              <a:gdLst/>
              <a:ahLst/>
              <a:cxnLst/>
              <a:rect l="l" t="t" r="r" b="b"/>
              <a:pathLst>
                <a:path w="3955" h="1193" extrusionOk="0">
                  <a:moveTo>
                    <a:pt x="1381" y="0"/>
                  </a:moveTo>
                  <a:cubicBezTo>
                    <a:pt x="1339" y="21"/>
                    <a:pt x="1256" y="21"/>
                    <a:pt x="1193" y="21"/>
                  </a:cubicBezTo>
                  <a:cubicBezTo>
                    <a:pt x="1130" y="21"/>
                    <a:pt x="1067" y="42"/>
                    <a:pt x="1026" y="42"/>
                  </a:cubicBezTo>
                  <a:cubicBezTo>
                    <a:pt x="963" y="42"/>
                    <a:pt x="921" y="42"/>
                    <a:pt x="858" y="84"/>
                  </a:cubicBezTo>
                  <a:cubicBezTo>
                    <a:pt x="754" y="105"/>
                    <a:pt x="649" y="126"/>
                    <a:pt x="565" y="147"/>
                  </a:cubicBezTo>
                  <a:cubicBezTo>
                    <a:pt x="523" y="189"/>
                    <a:pt x="503" y="210"/>
                    <a:pt x="440" y="210"/>
                  </a:cubicBezTo>
                  <a:cubicBezTo>
                    <a:pt x="419" y="230"/>
                    <a:pt x="356" y="230"/>
                    <a:pt x="335" y="251"/>
                  </a:cubicBezTo>
                  <a:cubicBezTo>
                    <a:pt x="251" y="293"/>
                    <a:pt x="210" y="314"/>
                    <a:pt x="147" y="335"/>
                  </a:cubicBezTo>
                  <a:lnTo>
                    <a:pt x="0" y="419"/>
                  </a:lnTo>
                  <a:lnTo>
                    <a:pt x="21" y="440"/>
                  </a:lnTo>
                  <a:cubicBezTo>
                    <a:pt x="21" y="440"/>
                    <a:pt x="37" y="434"/>
                    <a:pt x="71" y="434"/>
                  </a:cubicBezTo>
                  <a:cubicBezTo>
                    <a:pt x="105" y="434"/>
                    <a:pt x="157" y="440"/>
                    <a:pt x="231" y="461"/>
                  </a:cubicBezTo>
                  <a:cubicBezTo>
                    <a:pt x="293" y="440"/>
                    <a:pt x="335" y="440"/>
                    <a:pt x="419" y="419"/>
                  </a:cubicBezTo>
                  <a:cubicBezTo>
                    <a:pt x="440" y="419"/>
                    <a:pt x="461" y="398"/>
                    <a:pt x="523" y="398"/>
                  </a:cubicBezTo>
                  <a:cubicBezTo>
                    <a:pt x="565" y="356"/>
                    <a:pt x="607" y="356"/>
                    <a:pt x="649" y="356"/>
                  </a:cubicBezTo>
                  <a:cubicBezTo>
                    <a:pt x="733" y="335"/>
                    <a:pt x="837" y="335"/>
                    <a:pt x="942" y="335"/>
                  </a:cubicBezTo>
                  <a:lnTo>
                    <a:pt x="1256" y="335"/>
                  </a:lnTo>
                  <a:cubicBezTo>
                    <a:pt x="1298" y="356"/>
                    <a:pt x="1360" y="356"/>
                    <a:pt x="1402" y="356"/>
                  </a:cubicBezTo>
                  <a:cubicBezTo>
                    <a:pt x="1486" y="356"/>
                    <a:pt x="1549" y="398"/>
                    <a:pt x="1591" y="398"/>
                  </a:cubicBezTo>
                  <a:cubicBezTo>
                    <a:pt x="1695" y="398"/>
                    <a:pt x="1821" y="419"/>
                    <a:pt x="1925" y="440"/>
                  </a:cubicBezTo>
                  <a:cubicBezTo>
                    <a:pt x="1988" y="461"/>
                    <a:pt x="2030" y="461"/>
                    <a:pt x="2093" y="502"/>
                  </a:cubicBezTo>
                  <a:cubicBezTo>
                    <a:pt x="2114" y="502"/>
                    <a:pt x="2135" y="523"/>
                    <a:pt x="2176" y="523"/>
                  </a:cubicBezTo>
                  <a:cubicBezTo>
                    <a:pt x="2197" y="523"/>
                    <a:pt x="2218" y="544"/>
                    <a:pt x="2239" y="544"/>
                  </a:cubicBezTo>
                  <a:cubicBezTo>
                    <a:pt x="2302" y="565"/>
                    <a:pt x="2344" y="565"/>
                    <a:pt x="2407" y="607"/>
                  </a:cubicBezTo>
                  <a:cubicBezTo>
                    <a:pt x="2448" y="607"/>
                    <a:pt x="2511" y="628"/>
                    <a:pt x="2553" y="649"/>
                  </a:cubicBezTo>
                  <a:cubicBezTo>
                    <a:pt x="2616" y="649"/>
                    <a:pt x="2658" y="670"/>
                    <a:pt x="2720" y="712"/>
                  </a:cubicBezTo>
                  <a:cubicBezTo>
                    <a:pt x="2762" y="712"/>
                    <a:pt x="2804" y="733"/>
                    <a:pt x="2846" y="754"/>
                  </a:cubicBezTo>
                  <a:cubicBezTo>
                    <a:pt x="2909" y="774"/>
                    <a:pt x="2930" y="816"/>
                    <a:pt x="2972" y="837"/>
                  </a:cubicBezTo>
                  <a:cubicBezTo>
                    <a:pt x="3013" y="837"/>
                    <a:pt x="3013" y="858"/>
                    <a:pt x="3034" y="858"/>
                  </a:cubicBezTo>
                  <a:cubicBezTo>
                    <a:pt x="3055" y="858"/>
                    <a:pt x="3055" y="879"/>
                    <a:pt x="3076" y="879"/>
                  </a:cubicBezTo>
                  <a:cubicBezTo>
                    <a:pt x="3118" y="879"/>
                    <a:pt x="3160" y="921"/>
                    <a:pt x="3181" y="942"/>
                  </a:cubicBezTo>
                  <a:cubicBezTo>
                    <a:pt x="3223" y="942"/>
                    <a:pt x="3244" y="963"/>
                    <a:pt x="3264" y="984"/>
                  </a:cubicBezTo>
                  <a:cubicBezTo>
                    <a:pt x="3327" y="1046"/>
                    <a:pt x="3369" y="1067"/>
                    <a:pt x="3390" y="1088"/>
                  </a:cubicBezTo>
                  <a:cubicBezTo>
                    <a:pt x="3453" y="1172"/>
                    <a:pt x="3495" y="1193"/>
                    <a:pt x="3495" y="1193"/>
                  </a:cubicBezTo>
                  <a:lnTo>
                    <a:pt x="3955" y="565"/>
                  </a:lnTo>
                  <a:cubicBezTo>
                    <a:pt x="3955" y="565"/>
                    <a:pt x="3892" y="523"/>
                    <a:pt x="3788" y="461"/>
                  </a:cubicBezTo>
                  <a:cubicBezTo>
                    <a:pt x="3746" y="419"/>
                    <a:pt x="3683" y="377"/>
                    <a:pt x="3599" y="356"/>
                  </a:cubicBezTo>
                  <a:cubicBezTo>
                    <a:pt x="3557" y="335"/>
                    <a:pt x="3536" y="335"/>
                    <a:pt x="3474" y="314"/>
                  </a:cubicBezTo>
                  <a:cubicBezTo>
                    <a:pt x="3453" y="272"/>
                    <a:pt x="3390" y="272"/>
                    <a:pt x="3348" y="251"/>
                  </a:cubicBezTo>
                  <a:cubicBezTo>
                    <a:pt x="3327" y="251"/>
                    <a:pt x="3285" y="230"/>
                    <a:pt x="3264" y="230"/>
                  </a:cubicBezTo>
                  <a:cubicBezTo>
                    <a:pt x="3244" y="230"/>
                    <a:pt x="3223" y="210"/>
                    <a:pt x="3181" y="210"/>
                  </a:cubicBezTo>
                  <a:cubicBezTo>
                    <a:pt x="3139" y="168"/>
                    <a:pt x="3076" y="168"/>
                    <a:pt x="3034" y="147"/>
                  </a:cubicBezTo>
                  <a:cubicBezTo>
                    <a:pt x="2972" y="126"/>
                    <a:pt x="2930" y="126"/>
                    <a:pt x="2867" y="105"/>
                  </a:cubicBezTo>
                  <a:cubicBezTo>
                    <a:pt x="2783" y="84"/>
                    <a:pt x="2741" y="42"/>
                    <a:pt x="2699" y="42"/>
                  </a:cubicBezTo>
                  <a:cubicBezTo>
                    <a:pt x="2637" y="42"/>
                    <a:pt x="2553" y="21"/>
                    <a:pt x="2511" y="21"/>
                  </a:cubicBezTo>
                  <a:cubicBezTo>
                    <a:pt x="2448" y="21"/>
                    <a:pt x="2365" y="0"/>
                    <a:pt x="2323"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flipH="1">
              <a:off x="7266527" y="3794176"/>
              <a:ext cx="148985" cy="74872"/>
            </a:xfrm>
            <a:custGeom>
              <a:avLst/>
              <a:gdLst/>
              <a:ahLst/>
              <a:cxnLst/>
              <a:rect l="l" t="t" r="r" b="b"/>
              <a:pathLst>
                <a:path w="4123" h="2072" extrusionOk="0">
                  <a:moveTo>
                    <a:pt x="2072" y="0"/>
                  </a:moveTo>
                  <a:cubicBezTo>
                    <a:pt x="921" y="0"/>
                    <a:pt x="1" y="921"/>
                    <a:pt x="1" y="2072"/>
                  </a:cubicBezTo>
                  <a:lnTo>
                    <a:pt x="4123" y="2072"/>
                  </a:lnTo>
                  <a:cubicBezTo>
                    <a:pt x="4102" y="942"/>
                    <a:pt x="3181" y="0"/>
                    <a:pt x="2072"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33"/>
          <p:cNvSpPr/>
          <p:nvPr/>
        </p:nvSpPr>
        <p:spPr>
          <a:xfrm flipH="1">
            <a:off x="1089794" y="3457182"/>
            <a:ext cx="346318" cy="383139"/>
          </a:xfrm>
          <a:custGeom>
            <a:avLst/>
            <a:gdLst/>
            <a:ahLst/>
            <a:cxnLst/>
            <a:rect l="l" t="t" r="r" b="b"/>
            <a:pathLst>
              <a:path w="9584" h="10603" extrusionOk="0">
                <a:moveTo>
                  <a:pt x="8689" y="1"/>
                </a:moveTo>
                <a:cubicBezTo>
                  <a:pt x="8318" y="1"/>
                  <a:pt x="7846" y="66"/>
                  <a:pt x="7324" y="245"/>
                </a:cubicBezTo>
                <a:cubicBezTo>
                  <a:pt x="6675" y="497"/>
                  <a:pt x="5964" y="873"/>
                  <a:pt x="5273" y="1396"/>
                </a:cubicBezTo>
                <a:cubicBezTo>
                  <a:pt x="4583" y="1919"/>
                  <a:pt x="3913" y="2547"/>
                  <a:pt x="3286" y="3238"/>
                </a:cubicBezTo>
                <a:cubicBezTo>
                  <a:pt x="2030" y="4618"/>
                  <a:pt x="1005" y="6188"/>
                  <a:pt x="461" y="7631"/>
                </a:cubicBezTo>
                <a:cubicBezTo>
                  <a:pt x="168" y="8364"/>
                  <a:pt x="43" y="9075"/>
                  <a:pt x="1" y="9640"/>
                </a:cubicBezTo>
                <a:cubicBezTo>
                  <a:pt x="1" y="9933"/>
                  <a:pt x="43" y="10163"/>
                  <a:pt x="63" y="10352"/>
                </a:cubicBezTo>
                <a:cubicBezTo>
                  <a:pt x="84" y="10498"/>
                  <a:pt x="126" y="10603"/>
                  <a:pt x="126" y="10603"/>
                </a:cubicBezTo>
                <a:lnTo>
                  <a:pt x="3307" y="9640"/>
                </a:lnTo>
                <a:lnTo>
                  <a:pt x="3286" y="9619"/>
                </a:lnTo>
                <a:cubicBezTo>
                  <a:pt x="3265" y="9577"/>
                  <a:pt x="3223" y="9536"/>
                  <a:pt x="3202" y="9452"/>
                </a:cubicBezTo>
                <a:cubicBezTo>
                  <a:pt x="3139" y="9284"/>
                  <a:pt x="3097" y="8908"/>
                  <a:pt x="3181" y="8364"/>
                </a:cubicBezTo>
                <a:cubicBezTo>
                  <a:pt x="3244" y="7841"/>
                  <a:pt x="3411" y="7150"/>
                  <a:pt x="3662" y="6439"/>
                </a:cubicBezTo>
                <a:cubicBezTo>
                  <a:pt x="3913" y="5748"/>
                  <a:pt x="4269" y="5016"/>
                  <a:pt x="4667" y="4284"/>
                </a:cubicBezTo>
                <a:cubicBezTo>
                  <a:pt x="5085" y="3572"/>
                  <a:pt x="5545" y="2903"/>
                  <a:pt x="6048" y="2296"/>
                </a:cubicBezTo>
                <a:cubicBezTo>
                  <a:pt x="6550" y="1710"/>
                  <a:pt x="7073" y="1208"/>
                  <a:pt x="7596" y="873"/>
                </a:cubicBezTo>
                <a:cubicBezTo>
                  <a:pt x="8098" y="559"/>
                  <a:pt x="8579" y="413"/>
                  <a:pt x="8956" y="350"/>
                </a:cubicBezTo>
                <a:cubicBezTo>
                  <a:pt x="9040" y="329"/>
                  <a:pt x="9102" y="329"/>
                  <a:pt x="9186" y="329"/>
                </a:cubicBezTo>
                <a:lnTo>
                  <a:pt x="9521" y="329"/>
                </a:lnTo>
                <a:lnTo>
                  <a:pt x="9584" y="141"/>
                </a:lnTo>
                <a:cubicBezTo>
                  <a:pt x="9584" y="141"/>
                  <a:pt x="9521" y="120"/>
                  <a:pt x="9416" y="99"/>
                </a:cubicBezTo>
                <a:cubicBezTo>
                  <a:pt x="9374" y="99"/>
                  <a:pt x="9312" y="78"/>
                  <a:pt x="9249" y="36"/>
                </a:cubicBezTo>
                <a:cubicBezTo>
                  <a:pt x="9165" y="36"/>
                  <a:pt x="9082" y="36"/>
                  <a:pt x="8977" y="15"/>
                </a:cubicBezTo>
                <a:cubicBezTo>
                  <a:pt x="8890" y="6"/>
                  <a:pt x="8793" y="1"/>
                  <a:pt x="8689"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flipH="1">
            <a:off x="893219" y="3565659"/>
            <a:ext cx="523235" cy="251211"/>
          </a:xfrm>
          <a:custGeom>
            <a:avLst/>
            <a:gdLst/>
            <a:ahLst/>
            <a:cxnLst/>
            <a:rect l="l" t="t" r="r" b="b"/>
            <a:pathLst>
              <a:path w="14480" h="6952" extrusionOk="0">
                <a:moveTo>
                  <a:pt x="3285" y="6866"/>
                </a:moveTo>
                <a:lnTo>
                  <a:pt x="3285" y="6866"/>
                </a:lnTo>
                <a:cubicBezTo>
                  <a:pt x="3286" y="6867"/>
                  <a:pt x="3286" y="6868"/>
                  <a:pt x="3286" y="6868"/>
                </a:cubicBezTo>
                <a:lnTo>
                  <a:pt x="3307" y="6868"/>
                </a:lnTo>
                <a:lnTo>
                  <a:pt x="3285" y="6866"/>
                </a:lnTo>
                <a:close/>
                <a:moveTo>
                  <a:pt x="11701" y="0"/>
                </a:moveTo>
                <a:cubicBezTo>
                  <a:pt x="10285" y="0"/>
                  <a:pt x="8483" y="216"/>
                  <a:pt x="6717" y="696"/>
                </a:cubicBezTo>
                <a:lnTo>
                  <a:pt x="6529" y="759"/>
                </a:lnTo>
                <a:lnTo>
                  <a:pt x="6445" y="780"/>
                </a:lnTo>
                <a:lnTo>
                  <a:pt x="6341" y="800"/>
                </a:lnTo>
                <a:cubicBezTo>
                  <a:pt x="6173" y="884"/>
                  <a:pt x="6027" y="968"/>
                  <a:pt x="5901" y="1010"/>
                </a:cubicBezTo>
                <a:cubicBezTo>
                  <a:pt x="5650" y="1156"/>
                  <a:pt x="5399" y="1282"/>
                  <a:pt x="5190" y="1407"/>
                </a:cubicBezTo>
                <a:cubicBezTo>
                  <a:pt x="4750" y="1679"/>
                  <a:pt x="4353" y="1951"/>
                  <a:pt x="3976" y="2223"/>
                </a:cubicBezTo>
                <a:cubicBezTo>
                  <a:pt x="3202" y="2767"/>
                  <a:pt x="2532" y="3290"/>
                  <a:pt x="1926" y="3793"/>
                </a:cubicBezTo>
                <a:cubicBezTo>
                  <a:pt x="1319" y="4295"/>
                  <a:pt x="859" y="4734"/>
                  <a:pt x="461" y="5278"/>
                </a:cubicBezTo>
                <a:cubicBezTo>
                  <a:pt x="356" y="5445"/>
                  <a:pt x="252" y="5571"/>
                  <a:pt x="168" y="5801"/>
                </a:cubicBezTo>
                <a:cubicBezTo>
                  <a:pt x="126" y="5906"/>
                  <a:pt x="126" y="5969"/>
                  <a:pt x="105" y="6031"/>
                </a:cubicBezTo>
                <a:cubicBezTo>
                  <a:pt x="63" y="6115"/>
                  <a:pt x="43" y="6178"/>
                  <a:pt x="43" y="6220"/>
                </a:cubicBezTo>
                <a:cubicBezTo>
                  <a:pt x="22" y="6387"/>
                  <a:pt x="1" y="6450"/>
                  <a:pt x="1" y="6450"/>
                </a:cubicBezTo>
                <a:lnTo>
                  <a:pt x="2943" y="6822"/>
                </a:lnTo>
                <a:lnTo>
                  <a:pt x="2943" y="6822"/>
                </a:lnTo>
                <a:cubicBezTo>
                  <a:pt x="2952" y="6828"/>
                  <a:pt x="2957" y="6832"/>
                  <a:pt x="2952" y="6832"/>
                </a:cubicBezTo>
                <a:cubicBezTo>
                  <a:pt x="2949" y="6832"/>
                  <a:pt x="2942" y="6831"/>
                  <a:pt x="2930" y="6826"/>
                </a:cubicBezTo>
                <a:lnTo>
                  <a:pt x="2930" y="6826"/>
                </a:lnTo>
                <a:lnTo>
                  <a:pt x="2972" y="6847"/>
                </a:lnTo>
                <a:cubicBezTo>
                  <a:pt x="3035" y="6868"/>
                  <a:pt x="3097" y="6910"/>
                  <a:pt x="3160" y="6931"/>
                </a:cubicBezTo>
                <a:cubicBezTo>
                  <a:pt x="3181" y="6942"/>
                  <a:pt x="3194" y="6948"/>
                  <a:pt x="3202" y="6952"/>
                </a:cubicBezTo>
                <a:lnTo>
                  <a:pt x="3202" y="6952"/>
                </a:lnTo>
                <a:lnTo>
                  <a:pt x="3202" y="6932"/>
                </a:lnTo>
                <a:lnTo>
                  <a:pt x="3202" y="6932"/>
                </a:lnTo>
                <a:cubicBezTo>
                  <a:pt x="3215" y="6939"/>
                  <a:pt x="3229" y="6945"/>
                  <a:pt x="3244" y="6952"/>
                </a:cubicBezTo>
                <a:cubicBezTo>
                  <a:pt x="3244" y="6931"/>
                  <a:pt x="3265" y="6931"/>
                  <a:pt x="3265" y="6910"/>
                </a:cubicBezTo>
                <a:cubicBezTo>
                  <a:pt x="3276" y="6877"/>
                  <a:pt x="3281" y="6867"/>
                  <a:pt x="3283" y="6865"/>
                </a:cubicBezTo>
                <a:lnTo>
                  <a:pt x="3283" y="6865"/>
                </a:lnTo>
                <a:lnTo>
                  <a:pt x="3285" y="6866"/>
                </a:lnTo>
                <a:lnTo>
                  <a:pt x="3285" y="6866"/>
                </a:lnTo>
                <a:cubicBezTo>
                  <a:pt x="3285" y="6865"/>
                  <a:pt x="3285" y="6865"/>
                  <a:pt x="3284" y="6865"/>
                </a:cubicBezTo>
                <a:cubicBezTo>
                  <a:pt x="3284" y="6865"/>
                  <a:pt x="3284" y="6865"/>
                  <a:pt x="3283" y="6865"/>
                </a:cubicBezTo>
                <a:lnTo>
                  <a:pt x="3283" y="6865"/>
                </a:lnTo>
                <a:lnTo>
                  <a:pt x="3237" y="6859"/>
                </a:lnTo>
                <a:lnTo>
                  <a:pt x="3237" y="6859"/>
                </a:lnTo>
                <a:cubicBezTo>
                  <a:pt x="3223" y="6887"/>
                  <a:pt x="3212" y="6911"/>
                  <a:pt x="3202" y="6931"/>
                </a:cubicBezTo>
                <a:lnTo>
                  <a:pt x="3202" y="6932"/>
                </a:lnTo>
                <a:lnTo>
                  <a:pt x="3202" y="6932"/>
                </a:lnTo>
                <a:cubicBezTo>
                  <a:pt x="3092" y="6881"/>
                  <a:pt x="3019" y="6848"/>
                  <a:pt x="2972" y="6826"/>
                </a:cubicBezTo>
                <a:lnTo>
                  <a:pt x="2972" y="6826"/>
                </a:lnTo>
                <a:lnTo>
                  <a:pt x="3237" y="6859"/>
                </a:lnTo>
                <a:lnTo>
                  <a:pt x="3237" y="6859"/>
                </a:lnTo>
                <a:cubicBezTo>
                  <a:pt x="3279" y="6773"/>
                  <a:pt x="3342" y="6650"/>
                  <a:pt x="3453" y="6492"/>
                </a:cubicBezTo>
                <a:cubicBezTo>
                  <a:pt x="3579" y="6282"/>
                  <a:pt x="3725" y="6031"/>
                  <a:pt x="3934" y="5780"/>
                </a:cubicBezTo>
                <a:cubicBezTo>
                  <a:pt x="4332" y="5257"/>
                  <a:pt x="4855" y="4629"/>
                  <a:pt x="5462" y="4002"/>
                </a:cubicBezTo>
                <a:cubicBezTo>
                  <a:pt x="5755" y="3688"/>
                  <a:pt x="6069" y="3353"/>
                  <a:pt x="6382" y="3060"/>
                </a:cubicBezTo>
                <a:cubicBezTo>
                  <a:pt x="6529" y="2893"/>
                  <a:pt x="6696" y="2767"/>
                  <a:pt x="6843" y="2642"/>
                </a:cubicBezTo>
                <a:lnTo>
                  <a:pt x="7031" y="2516"/>
                </a:lnTo>
                <a:lnTo>
                  <a:pt x="7073" y="2474"/>
                </a:lnTo>
                <a:lnTo>
                  <a:pt x="7157" y="2453"/>
                </a:lnTo>
                <a:lnTo>
                  <a:pt x="7324" y="2370"/>
                </a:lnTo>
                <a:cubicBezTo>
                  <a:pt x="8956" y="1533"/>
                  <a:pt x="10776" y="947"/>
                  <a:pt x="12136" y="675"/>
                </a:cubicBezTo>
                <a:cubicBezTo>
                  <a:pt x="12304" y="633"/>
                  <a:pt x="12471" y="591"/>
                  <a:pt x="12618" y="570"/>
                </a:cubicBezTo>
                <a:cubicBezTo>
                  <a:pt x="12785" y="549"/>
                  <a:pt x="12931" y="549"/>
                  <a:pt x="13078" y="528"/>
                </a:cubicBezTo>
                <a:cubicBezTo>
                  <a:pt x="13300" y="494"/>
                  <a:pt x="13508" y="460"/>
                  <a:pt x="13691" y="460"/>
                </a:cubicBezTo>
                <a:cubicBezTo>
                  <a:pt x="13732" y="460"/>
                  <a:pt x="13772" y="462"/>
                  <a:pt x="13810" y="466"/>
                </a:cubicBezTo>
                <a:cubicBezTo>
                  <a:pt x="14229" y="487"/>
                  <a:pt x="14459" y="487"/>
                  <a:pt x="14459" y="487"/>
                </a:cubicBezTo>
                <a:lnTo>
                  <a:pt x="14480" y="319"/>
                </a:lnTo>
                <a:cubicBezTo>
                  <a:pt x="14480" y="319"/>
                  <a:pt x="14250" y="256"/>
                  <a:pt x="13831" y="152"/>
                </a:cubicBezTo>
                <a:cubicBezTo>
                  <a:pt x="13622" y="110"/>
                  <a:pt x="13350" y="68"/>
                  <a:pt x="13078" y="47"/>
                </a:cubicBezTo>
                <a:cubicBezTo>
                  <a:pt x="12931" y="26"/>
                  <a:pt x="12764" y="26"/>
                  <a:pt x="12597" y="5"/>
                </a:cubicBezTo>
                <a:lnTo>
                  <a:pt x="12074" y="5"/>
                </a:lnTo>
                <a:cubicBezTo>
                  <a:pt x="11953" y="2"/>
                  <a:pt x="11829" y="0"/>
                  <a:pt x="11701"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flipH="1">
            <a:off x="1281815" y="3183279"/>
            <a:ext cx="149743" cy="655525"/>
          </a:xfrm>
          <a:custGeom>
            <a:avLst/>
            <a:gdLst/>
            <a:ahLst/>
            <a:cxnLst/>
            <a:rect l="l" t="t" r="r" b="b"/>
            <a:pathLst>
              <a:path w="4144" h="18141" extrusionOk="0">
                <a:moveTo>
                  <a:pt x="4059" y="0"/>
                </a:moveTo>
                <a:cubicBezTo>
                  <a:pt x="4059" y="0"/>
                  <a:pt x="4018" y="63"/>
                  <a:pt x="3934" y="167"/>
                </a:cubicBezTo>
                <a:cubicBezTo>
                  <a:pt x="3850" y="293"/>
                  <a:pt x="3725" y="418"/>
                  <a:pt x="3578" y="628"/>
                </a:cubicBezTo>
                <a:cubicBezTo>
                  <a:pt x="3264" y="1025"/>
                  <a:pt x="2846" y="1632"/>
                  <a:pt x="2448" y="2427"/>
                </a:cubicBezTo>
                <a:cubicBezTo>
                  <a:pt x="2030" y="3201"/>
                  <a:pt x="1632" y="4143"/>
                  <a:pt x="1318" y="5189"/>
                </a:cubicBezTo>
                <a:cubicBezTo>
                  <a:pt x="1005" y="6235"/>
                  <a:pt x="753" y="7386"/>
                  <a:pt x="565" y="8537"/>
                </a:cubicBezTo>
                <a:cubicBezTo>
                  <a:pt x="209" y="10838"/>
                  <a:pt x="0" y="13140"/>
                  <a:pt x="21" y="14939"/>
                </a:cubicBezTo>
                <a:cubicBezTo>
                  <a:pt x="21" y="15839"/>
                  <a:pt x="126" y="16613"/>
                  <a:pt x="230" y="17199"/>
                </a:cubicBezTo>
                <a:cubicBezTo>
                  <a:pt x="272" y="17492"/>
                  <a:pt x="335" y="17722"/>
                  <a:pt x="419" y="17869"/>
                </a:cubicBezTo>
                <a:cubicBezTo>
                  <a:pt x="461" y="18057"/>
                  <a:pt x="481" y="18141"/>
                  <a:pt x="481" y="18141"/>
                </a:cubicBezTo>
                <a:lnTo>
                  <a:pt x="2365" y="17262"/>
                </a:lnTo>
                <a:cubicBezTo>
                  <a:pt x="2365" y="17262"/>
                  <a:pt x="2365" y="17220"/>
                  <a:pt x="2323" y="17136"/>
                </a:cubicBezTo>
                <a:cubicBezTo>
                  <a:pt x="2281" y="17053"/>
                  <a:pt x="2239" y="16906"/>
                  <a:pt x="2155" y="16718"/>
                </a:cubicBezTo>
                <a:cubicBezTo>
                  <a:pt x="2030" y="16320"/>
                  <a:pt x="1904" y="15672"/>
                  <a:pt x="1800" y="14856"/>
                </a:cubicBezTo>
                <a:cubicBezTo>
                  <a:pt x="1590" y="13245"/>
                  <a:pt x="1549" y="10943"/>
                  <a:pt x="1653" y="8683"/>
                </a:cubicBezTo>
                <a:cubicBezTo>
                  <a:pt x="1737" y="7574"/>
                  <a:pt x="1841" y="6444"/>
                  <a:pt x="2051" y="5398"/>
                </a:cubicBezTo>
                <a:cubicBezTo>
                  <a:pt x="2260" y="4373"/>
                  <a:pt x="2532" y="3411"/>
                  <a:pt x="2846" y="2615"/>
                </a:cubicBezTo>
                <a:cubicBezTo>
                  <a:pt x="3160" y="1820"/>
                  <a:pt x="3474" y="1193"/>
                  <a:pt x="3725" y="774"/>
                </a:cubicBezTo>
                <a:cubicBezTo>
                  <a:pt x="3850" y="523"/>
                  <a:pt x="3955" y="377"/>
                  <a:pt x="4038" y="272"/>
                </a:cubicBezTo>
                <a:cubicBezTo>
                  <a:pt x="4101" y="146"/>
                  <a:pt x="4143" y="84"/>
                  <a:pt x="4143" y="84"/>
                </a:cubicBezTo>
                <a:lnTo>
                  <a:pt x="4059" y="0"/>
                </a:ln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flipH="1">
            <a:off x="1302230" y="3661850"/>
            <a:ext cx="415878" cy="207957"/>
          </a:xfrm>
          <a:custGeom>
            <a:avLst/>
            <a:gdLst/>
            <a:ahLst/>
            <a:cxnLst/>
            <a:rect l="l" t="t" r="r" b="b"/>
            <a:pathLst>
              <a:path w="11509" h="5755" extrusionOk="0">
                <a:moveTo>
                  <a:pt x="5754" y="1"/>
                </a:moveTo>
                <a:cubicBezTo>
                  <a:pt x="2595" y="1"/>
                  <a:pt x="0" y="2574"/>
                  <a:pt x="0" y="5755"/>
                </a:cubicBezTo>
                <a:lnTo>
                  <a:pt x="11487" y="5755"/>
                </a:lnTo>
                <a:cubicBezTo>
                  <a:pt x="11508" y="2574"/>
                  <a:pt x="8914" y="1"/>
                  <a:pt x="5754" y="1"/>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flipH="1">
            <a:off x="1157836" y="3724616"/>
            <a:ext cx="290381" cy="145190"/>
          </a:xfrm>
          <a:custGeom>
            <a:avLst/>
            <a:gdLst/>
            <a:ahLst/>
            <a:cxnLst/>
            <a:rect l="l" t="t" r="r" b="b"/>
            <a:pathLst>
              <a:path w="8036" h="4018" extrusionOk="0">
                <a:moveTo>
                  <a:pt x="4039" y="0"/>
                </a:moveTo>
                <a:cubicBezTo>
                  <a:pt x="1821" y="0"/>
                  <a:pt x="1" y="1800"/>
                  <a:pt x="1" y="4018"/>
                </a:cubicBezTo>
                <a:lnTo>
                  <a:pt x="8036" y="4018"/>
                </a:lnTo>
                <a:cubicBezTo>
                  <a:pt x="8036" y="1779"/>
                  <a:pt x="6257" y="0"/>
                  <a:pt x="4039" y="0"/>
                </a:cubicBezTo>
                <a:close/>
              </a:path>
            </a:pathLst>
          </a:custGeom>
          <a:solidFill>
            <a:schemeClr val="dk1">
              <a:alpha val="20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txBox="1">
            <a:spLocks noGrp="1"/>
          </p:cNvSpPr>
          <p:nvPr>
            <p:ph type="title"/>
          </p:nvPr>
        </p:nvSpPr>
        <p:spPr>
          <a:xfrm>
            <a:off x="4584825" y="474150"/>
            <a:ext cx="3747900" cy="38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05" name="Google Shape;705;p33"/>
          <p:cNvSpPr txBox="1">
            <a:spLocks noGrp="1"/>
          </p:cNvSpPr>
          <p:nvPr>
            <p:ph type="subTitle" idx="1"/>
          </p:nvPr>
        </p:nvSpPr>
        <p:spPr>
          <a:xfrm>
            <a:off x="4584675" y="1047750"/>
            <a:ext cx="3747900" cy="118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lt1"/>
                </a:solidFill>
              </a:defRPr>
            </a:lvl1pPr>
            <a:lvl2pPr lvl="1" rtl="0">
              <a:lnSpc>
                <a:spcPct val="100000"/>
              </a:lnSpc>
              <a:spcBef>
                <a:spcPts val="1600"/>
              </a:spcBef>
              <a:spcAft>
                <a:spcPts val="0"/>
              </a:spcAft>
              <a:buNone/>
              <a:defRPr>
                <a:solidFill>
                  <a:schemeClr val="lt1"/>
                </a:solidFill>
              </a:defRPr>
            </a:lvl2pPr>
            <a:lvl3pPr lvl="2" rtl="0">
              <a:lnSpc>
                <a:spcPct val="100000"/>
              </a:lnSpc>
              <a:spcBef>
                <a:spcPts val="1600"/>
              </a:spcBef>
              <a:spcAft>
                <a:spcPts val="0"/>
              </a:spcAft>
              <a:buNone/>
              <a:defRPr>
                <a:solidFill>
                  <a:schemeClr val="lt1"/>
                </a:solidFill>
              </a:defRPr>
            </a:lvl3pPr>
            <a:lvl4pPr lvl="3" rtl="0">
              <a:lnSpc>
                <a:spcPct val="100000"/>
              </a:lnSpc>
              <a:spcBef>
                <a:spcPts val="1600"/>
              </a:spcBef>
              <a:spcAft>
                <a:spcPts val="0"/>
              </a:spcAft>
              <a:buNone/>
              <a:defRPr>
                <a:solidFill>
                  <a:schemeClr val="lt1"/>
                </a:solidFill>
              </a:defRPr>
            </a:lvl4pPr>
            <a:lvl5pPr lvl="4" rtl="0">
              <a:lnSpc>
                <a:spcPct val="100000"/>
              </a:lnSpc>
              <a:spcBef>
                <a:spcPts val="1600"/>
              </a:spcBef>
              <a:spcAft>
                <a:spcPts val="0"/>
              </a:spcAft>
              <a:buNone/>
              <a:defRPr>
                <a:solidFill>
                  <a:schemeClr val="lt1"/>
                </a:solidFill>
              </a:defRPr>
            </a:lvl5pPr>
            <a:lvl6pPr lvl="5" rtl="0">
              <a:lnSpc>
                <a:spcPct val="100000"/>
              </a:lnSpc>
              <a:spcBef>
                <a:spcPts val="1600"/>
              </a:spcBef>
              <a:spcAft>
                <a:spcPts val="0"/>
              </a:spcAft>
              <a:buNone/>
              <a:defRPr>
                <a:solidFill>
                  <a:schemeClr val="lt1"/>
                </a:solidFill>
              </a:defRPr>
            </a:lvl6pPr>
            <a:lvl7pPr lvl="6" rtl="0">
              <a:lnSpc>
                <a:spcPct val="100000"/>
              </a:lnSpc>
              <a:spcBef>
                <a:spcPts val="1600"/>
              </a:spcBef>
              <a:spcAft>
                <a:spcPts val="0"/>
              </a:spcAft>
              <a:buNone/>
              <a:defRPr>
                <a:solidFill>
                  <a:schemeClr val="lt1"/>
                </a:solidFill>
              </a:defRPr>
            </a:lvl7pPr>
            <a:lvl8pPr lvl="7" rtl="0">
              <a:lnSpc>
                <a:spcPct val="100000"/>
              </a:lnSpc>
              <a:spcBef>
                <a:spcPts val="1600"/>
              </a:spcBef>
              <a:spcAft>
                <a:spcPts val="0"/>
              </a:spcAft>
              <a:buNone/>
              <a:defRPr>
                <a:solidFill>
                  <a:schemeClr val="lt1"/>
                </a:solidFill>
              </a:defRPr>
            </a:lvl8pPr>
            <a:lvl9pPr lvl="8" rtl="0">
              <a:lnSpc>
                <a:spcPct val="100000"/>
              </a:lnSpc>
              <a:spcBef>
                <a:spcPts val="1600"/>
              </a:spcBef>
              <a:spcAft>
                <a:spcPts val="1600"/>
              </a:spcAft>
              <a:buNone/>
              <a:defRPr>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706"/>
        <p:cNvGrpSpPr/>
        <p:nvPr/>
      </p:nvGrpSpPr>
      <p:grpSpPr>
        <a:xfrm>
          <a:off x="0" y="0"/>
          <a:ext cx="0" cy="0"/>
          <a:chOff x="0" y="0"/>
          <a:chExt cx="0" cy="0"/>
        </a:xfrm>
      </p:grpSpPr>
      <p:sp>
        <p:nvSpPr>
          <p:cNvPr id="707" name="Google Shape;707;p34"/>
          <p:cNvSpPr/>
          <p:nvPr/>
        </p:nvSpPr>
        <p:spPr>
          <a:xfrm rot="10800000" flipH="1">
            <a:off x="4154463" y="-4762"/>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0" y="-4750"/>
            <a:ext cx="4164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txBox="1">
            <a:spLocks noGrp="1"/>
          </p:cNvSpPr>
          <p:nvPr>
            <p:ph type="title"/>
          </p:nvPr>
        </p:nvSpPr>
        <p:spPr>
          <a:xfrm>
            <a:off x="1737525" y="3126375"/>
            <a:ext cx="2860800" cy="3957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10" name="Google Shape;710;p34"/>
          <p:cNvSpPr txBox="1">
            <a:spLocks noGrp="1"/>
          </p:cNvSpPr>
          <p:nvPr>
            <p:ph type="subTitle" idx="1"/>
          </p:nvPr>
        </p:nvSpPr>
        <p:spPr>
          <a:xfrm>
            <a:off x="823425" y="1478125"/>
            <a:ext cx="3774900" cy="15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solidFill>
                  <a:schemeClr val="lt1"/>
                </a:solidFill>
              </a:defRPr>
            </a:lvl1pPr>
            <a:lvl2pPr lvl="1" rtl="0">
              <a:lnSpc>
                <a:spcPct val="100000"/>
              </a:lnSpc>
              <a:spcBef>
                <a:spcPts val="1600"/>
              </a:spcBef>
              <a:spcAft>
                <a:spcPts val="0"/>
              </a:spcAft>
              <a:buNone/>
              <a:defRPr sz="2000">
                <a:solidFill>
                  <a:schemeClr val="lt1"/>
                </a:solidFill>
              </a:defRPr>
            </a:lvl2pPr>
            <a:lvl3pPr lvl="2" rtl="0">
              <a:lnSpc>
                <a:spcPct val="100000"/>
              </a:lnSpc>
              <a:spcBef>
                <a:spcPts val="1600"/>
              </a:spcBef>
              <a:spcAft>
                <a:spcPts val="0"/>
              </a:spcAft>
              <a:buNone/>
              <a:defRPr sz="2000">
                <a:solidFill>
                  <a:schemeClr val="lt1"/>
                </a:solidFill>
              </a:defRPr>
            </a:lvl3pPr>
            <a:lvl4pPr lvl="3" rtl="0">
              <a:lnSpc>
                <a:spcPct val="100000"/>
              </a:lnSpc>
              <a:spcBef>
                <a:spcPts val="1600"/>
              </a:spcBef>
              <a:spcAft>
                <a:spcPts val="0"/>
              </a:spcAft>
              <a:buNone/>
              <a:defRPr sz="2000">
                <a:solidFill>
                  <a:schemeClr val="lt1"/>
                </a:solidFill>
              </a:defRPr>
            </a:lvl4pPr>
            <a:lvl5pPr lvl="4" rtl="0">
              <a:lnSpc>
                <a:spcPct val="100000"/>
              </a:lnSpc>
              <a:spcBef>
                <a:spcPts val="1600"/>
              </a:spcBef>
              <a:spcAft>
                <a:spcPts val="0"/>
              </a:spcAft>
              <a:buNone/>
              <a:defRPr sz="2000">
                <a:solidFill>
                  <a:schemeClr val="lt1"/>
                </a:solidFill>
              </a:defRPr>
            </a:lvl5pPr>
            <a:lvl6pPr lvl="5" rtl="0">
              <a:lnSpc>
                <a:spcPct val="100000"/>
              </a:lnSpc>
              <a:spcBef>
                <a:spcPts val="1600"/>
              </a:spcBef>
              <a:spcAft>
                <a:spcPts val="0"/>
              </a:spcAft>
              <a:buNone/>
              <a:defRPr sz="2000">
                <a:solidFill>
                  <a:schemeClr val="lt1"/>
                </a:solidFill>
              </a:defRPr>
            </a:lvl6pPr>
            <a:lvl7pPr lvl="6" rtl="0">
              <a:lnSpc>
                <a:spcPct val="100000"/>
              </a:lnSpc>
              <a:spcBef>
                <a:spcPts val="1600"/>
              </a:spcBef>
              <a:spcAft>
                <a:spcPts val="0"/>
              </a:spcAft>
              <a:buNone/>
              <a:defRPr sz="2000">
                <a:solidFill>
                  <a:schemeClr val="lt1"/>
                </a:solidFill>
              </a:defRPr>
            </a:lvl7pPr>
            <a:lvl8pPr lvl="7" rtl="0">
              <a:lnSpc>
                <a:spcPct val="100000"/>
              </a:lnSpc>
              <a:spcBef>
                <a:spcPts val="1600"/>
              </a:spcBef>
              <a:spcAft>
                <a:spcPts val="0"/>
              </a:spcAft>
              <a:buNone/>
              <a:defRPr sz="2000">
                <a:solidFill>
                  <a:schemeClr val="lt1"/>
                </a:solidFill>
              </a:defRPr>
            </a:lvl8pPr>
            <a:lvl9pPr lvl="8" rtl="0">
              <a:lnSpc>
                <a:spcPct val="100000"/>
              </a:lnSpc>
              <a:spcBef>
                <a:spcPts val="1600"/>
              </a:spcBef>
              <a:spcAft>
                <a:spcPts val="1600"/>
              </a:spcAft>
              <a:buNone/>
              <a:defRPr sz="2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
          <p:cNvSpPr/>
          <p:nvPr/>
        </p:nvSpPr>
        <p:spPr>
          <a:xfrm>
            <a:off x="4572000" y="-125"/>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subTitle" idx="1"/>
          </p:nvPr>
        </p:nvSpPr>
        <p:spPr>
          <a:xfrm>
            <a:off x="876875" y="1534538"/>
            <a:ext cx="3039000" cy="10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100"/>
              <a:buNone/>
              <a:defRPr sz="3000">
                <a:solidFill>
                  <a:schemeClr val="lt1"/>
                </a:solidFill>
                <a:latin typeface="Krona One"/>
                <a:ea typeface="Krona One"/>
                <a:cs typeface="Krona One"/>
                <a:sym typeface="Kron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 name="Google Shape;31;p3"/>
          <p:cNvSpPr/>
          <p:nvPr/>
        </p:nvSpPr>
        <p:spPr>
          <a:xfrm>
            <a:off x="4564038"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txBox="1">
            <a:spLocks noGrp="1"/>
          </p:cNvSpPr>
          <p:nvPr>
            <p:ph type="title" hasCustomPrompt="1"/>
          </p:nvPr>
        </p:nvSpPr>
        <p:spPr>
          <a:xfrm>
            <a:off x="1808700" y="596814"/>
            <a:ext cx="11946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3" name="Google Shape;33;p3"/>
          <p:cNvSpPr/>
          <p:nvPr/>
        </p:nvSpPr>
        <p:spPr>
          <a:xfrm>
            <a:off x="131999" y="4154250"/>
            <a:ext cx="4548000" cy="2221200"/>
          </a:xfrm>
          <a:prstGeom prst="ellipse">
            <a:avLst/>
          </a:prstGeom>
          <a:solidFill>
            <a:schemeClr val="accent4">
              <a:alpha val="22910"/>
            </a:scheme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CUSTOM_5">
    <p:spTree>
      <p:nvGrpSpPr>
        <p:cNvPr id="1" name="Shape 711"/>
        <p:cNvGrpSpPr/>
        <p:nvPr/>
      </p:nvGrpSpPr>
      <p:grpSpPr>
        <a:xfrm>
          <a:off x="0" y="0"/>
          <a:ext cx="0" cy="0"/>
          <a:chOff x="0" y="0"/>
          <a:chExt cx="0" cy="0"/>
        </a:xfrm>
      </p:grpSpPr>
      <p:grpSp>
        <p:nvGrpSpPr>
          <p:cNvPr id="712" name="Google Shape;712;p35"/>
          <p:cNvGrpSpPr/>
          <p:nvPr/>
        </p:nvGrpSpPr>
        <p:grpSpPr>
          <a:xfrm>
            <a:off x="-33675" y="1157552"/>
            <a:ext cx="9236700" cy="1703459"/>
            <a:chOff x="-33675" y="1268362"/>
            <a:chExt cx="9236700" cy="1703459"/>
          </a:xfrm>
        </p:grpSpPr>
        <p:sp>
          <p:nvSpPr>
            <p:cNvPr id="713" name="Google Shape;713;p35"/>
            <p:cNvSpPr/>
            <p:nvPr/>
          </p:nvSpPr>
          <p:spPr>
            <a:xfrm>
              <a:off x="-33675" y="1913325"/>
              <a:ext cx="9236700" cy="383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35"/>
            <p:cNvGrpSpPr/>
            <p:nvPr/>
          </p:nvGrpSpPr>
          <p:grpSpPr>
            <a:xfrm>
              <a:off x="1344422" y="1268362"/>
              <a:ext cx="2957061" cy="1703459"/>
              <a:chOff x="1020857" y="1133175"/>
              <a:chExt cx="3374100" cy="1943700"/>
            </a:xfrm>
          </p:grpSpPr>
          <p:sp>
            <p:nvSpPr>
              <p:cNvPr id="715" name="Google Shape;715;p35"/>
              <p:cNvSpPr/>
              <p:nvPr/>
            </p:nvSpPr>
            <p:spPr>
              <a:xfrm>
                <a:off x="1020857" y="1133175"/>
                <a:ext cx="3374100" cy="1943700"/>
              </a:xfrm>
              <a:prstGeom prst="roundRect">
                <a:avLst>
                  <a:gd name="adj" fmla="val 111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1161557" y="1246725"/>
                <a:ext cx="3092700" cy="1716600"/>
              </a:xfrm>
              <a:prstGeom prst="roundRect">
                <a:avLst>
                  <a:gd name="adj" fmla="val 11110"/>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35"/>
            <p:cNvGrpSpPr/>
            <p:nvPr/>
          </p:nvGrpSpPr>
          <p:grpSpPr>
            <a:xfrm>
              <a:off x="4867826" y="1268362"/>
              <a:ext cx="2957061" cy="1703459"/>
              <a:chOff x="4780332" y="1133175"/>
              <a:chExt cx="3374100" cy="1943700"/>
            </a:xfrm>
          </p:grpSpPr>
          <p:sp>
            <p:nvSpPr>
              <p:cNvPr id="718" name="Google Shape;718;p35"/>
              <p:cNvSpPr/>
              <p:nvPr/>
            </p:nvSpPr>
            <p:spPr>
              <a:xfrm>
                <a:off x="4780332" y="1133175"/>
                <a:ext cx="3374100" cy="1943700"/>
              </a:xfrm>
              <a:prstGeom prst="roundRect">
                <a:avLst>
                  <a:gd name="adj" fmla="val 1111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4921032" y="1246725"/>
                <a:ext cx="3092700" cy="1716600"/>
              </a:xfrm>
              <a:prstGeom prst="roundRect">
                <a:avLst>
                  <a:gd name="adj" fmla="val 11110"/>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0" name="Google Shape;720;p35"/>
            <p:cNvSpPr/>
            <p:nvPr/>
          </p:nvSpPr>
          <p:spPr>
            <a:xfrm rot="5400000">
              <a:off x="7120869" y="2407200"/>
              <a:ext cx="335611" cy="329100"/>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rot="5400000">
              <a:off x="5236219" y="2407200"/>
              <a:ext cx="335611" cy="329100"/>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rot="5400000">
              <a:off x="3597469" y="2407200"/>
              <a:ext cx="335611" cy="329100"/>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rot="5400000">
              <a:off x="1712819" y="2407200"/>
              <a:ext cx="335611" cy="329100"/>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35"/>
          <p:cNvGrpSpPr/>
          <p:nvPr/>
        </p:nvGrpSpPr>
        <p:grpSpPr>
          <a:xfrm flipH="1">
            <a:off x="-4405" y="0"/>
            <a:ext cx="9144000" cy="5150148"/>
            <a:chOff x="0" y="0"/>
            <a:chExt cx="9144000" cy="5150148"/>
          </a:xfrm>
        </p:grpSpPr>
        <p:sp>
          <p:nvSpPr>
            <p:cNvPr id="725" name="Google Shape;725;p35"/>
            <p:cNvSpPr/>
            <p:nvPr/>
          </p:nvSpPr>
          <p:spPr>
            <a:xfrm rot="10800000">
              <a:off x="5995800" y="0"/>
              <a:ext cx="3148200" cy="1212900"/>
            </a:xfrm>
            <a:prstGeom prst="rtTriangle">
              <a:avLst/>
            </a:prstGeom>
            <a:solidFill>
              <a:schemeClr val="accent4">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0" y="4350900"/>
              <a:ext cx="9144000" cy="79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3927875" y="43474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35"/>
            <p:cNvGrpSpPr/>
            <p:nvPr/>
          </p:nvGrpSpPr>
          <p:grpSpPr>
            <a:xfrm>
              <a:off x="3389744" y="4759529"/>
              <a:ext cx="563794" cy="390619"/>
              <a:chOff x="3394506" y="4742861"/>
              <a:chExt cx="563794" cy="390619"/>
            </a:xfrm>
          </p:grpSpPr>
          <p:sp>
            <p:nvSpPr>
              <p:cNvPr id="729" name="Google Shape;729;p35"/>
              <p:cNvSpPr/>
              <p:nvPr/>
            </p:nvSpPr>
            <p:spPr>
              <a:xfrm>
                <a:off x="3570700" y="4742861"/>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3394506" y="4936979"/>
                <a:ext cx="387600" cy="196500"/>
              </a:xfrm>
              <a:prstGeom prst="parallelogram">
                <a:avLst>
                  <a:gd name="adj" fmla="val 9148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1" name="Google Shape;731;p35"/>
          <p:cNvSpPr txBox="1">
            <a:spLocks noGrp="1"/>
          </p:cNvSpPr>
          <p:nvPr>
            <p:ph type="subTitle" idx="1"/>
          </p:nvPr>
        </p:nvSpPr>
        <p:spPr>
          <a:xfrm>
            <a:off x="1581552" y="1662496"/>
            <a:ext cx="2482800" cy="32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latin typeface="Krona One"/>
                <a:ea typeface="Krona One"/>
                <a:cs typeface="Krona One"/>
                <a:sym typeface="Krona One"/>
              </a:defRPr>
            </a:lvl1pPr>
            <a:lvl2pPr lvl="1" algn="ctr" rtl="0">
              <a:lnSpc>
                <a:spcPct val="100000"/>
              </a:lnSpc>
              <a:spcBef>
                <a:spcPts val="0"/>
              </a:spcBef>
              <a:spcAft>
                <a:spcPts val="0"/>
              </a:spcAft>
              <a:buNone/>
              <a:defRPr>
                <a:solidFill>
                  <a:schemeClr val="lt1"/>
                </a:solidFill>
                <a:latin typeface="Krona One"/>
                <a:ea typeface="Krona One"/>
                <a:cs typeface="Krona One"/>
                <a:sym typeface="Krona One"/>
              </a:defRPr>
            </a:lvl2pPr>
            <a:lvl3pPr lvl="2" algn="ctr" rtl="0">
              <a:lnSpc>
                <a:spcPct val="100000"/>
              </a:lnSpc>
              <a:spcBef>
                <a:spcPts val="0"/>
              </a:spcBef>
              <a:spcAft>
                <a:spcPts val="0"/>
              </a:spcAft>
              <a:buNone/>
              <a:defRPr>
                <a:solidFill>
                  <a:schemeClr val="lt1"/>
                </a:solidFill>
                <a:latin typeface="Krona One"/>
                <a:ea typeface="Krona One"/>
                <a:cs typeface="Krona One"/>
                <a:sym typeface="Krona One"/>
              </a:defRPr>
            </a:lvl3pPr>
            <a:lvl4pPr lvl="3" algn="ctr" rtl="0">
              <a:lnSpc>
                <a:spcPct val="100000"/>
              </a:lnSpc>
              <a:spcBef>
                <a:spcPts val="0"/>
              </a:spcBef>
              <a:spcAft>
                <a:spcPts val="0"/>
              </a:spcAft>
              <a:buNone/>
              <a:defRPr>
                <a:solidFill>
                  <a:schemeClr val="lt1"/>
                </a:solidFill>
                <a:latin typeface="Krona One"/>
                <a:ea typeface="Krona One"/>
                <a:cs typeface="Krona One"/>
                <a:sym typeface="Krona One"/>
              </a:defRPr>
            </a:lvl4pPr>
            <a:lvl5pPr lvl="4" algn="ctr" rtl="0">
              <a:lnSpc>
                <a:spcPct val="100000"/>
              </a:lnSpc>
              <a:spcBef>
                <a:spcPts val="0"/>
              </a:spcBef>
              <a:spcAft>
                <a:spcPts val="0"/>
              </a:spcAft>
              <a:buNone/>
              <a:defRPr>
                <a:solidFill>
                  <a:schemeClr val="lt1"/>
                </a:solidFill>
                <a:latin typeface="Krona One"/>
                <a:ea typeface="Krona One"/>
                <a:cs typeface="Krona One"/>
                <a:sym typeface="Krona One"/>
              </a:defRPr>
            </a:lvl5pPr>
            <a:lvl6pPr lvl="5" algn="ctr" rtl="0">
              <a:lnSpc>
                <a:spcPct val="100000"/>
              </a:lnSpc>
              <a:spcBef>
                <a:spcPts val="0"/>
              </a:spcBef>
              <a:spcAft>
                <a:spcPts val="0"/>
              </a:spcAft>
              <a:buNone/>
              <a:defRPr>
                <a:solidFill>
                  <a:schemeClr val="lt1"/>
                </a:solidFill>
                <a:latin typeface="Krona One"/>
                <a:ea typeface="Krona One"/>
                <a:cs typeface="Krona One"/>
                <a:sym typeface="Krona One"/>
              </a:defRPr>
            </a:lvl6pPr>
            <a:lvl7pPr lvl="6" algn="ctr" rtl="0">
              <a:lnSpc>
                <a:spcPct val="100000"/>
              </a:lnSpc>
              <a:spcBef>
                <a:spcPts val="0"/>
              </a:spcBef>
              <a:spcAft>
                <a:spcPts val="0"/>
              </a:spcAft>
              <a:buNone/>
              <a:defRPr>
                <a:solidFill>
                  <a:schemeClr val="lt1"/>
                </a:solidFill>
                <a:latin typeface="Krona One"/>
                <a:ea typeface="Krona One"/>
                <a:cs typeface="Krona One"/>
                <a:sym typeface="Krona One"/>
              </a:defRPr>
            </a:lvl7pPr>
            <a:lvl8pPr lvl="7" algn="ctr" rtl="0">
              <a:lnSpc>
                <a:spcPct val="100000"/>
              </a:lnSpc>
              <a:spcBef>
                <a:spcPts val="0"/>
              </a:spcBef>
              <a:spcAft>
                <a:spcPts val="0"/>
              </a:spcAft>
              <a:buNone/>
              <a:defRPr>
                <a:solidFill>
                  <a:schemeClr val="lt1"/>
                </a:solidFill>
                <a:latin typeface="Krona One"/>
                <a:ea typeface="Krona One"/>
                <a:cs typeface="Krona One"/>
                <a:sym typeface="Krona One"/>
              </a:defRPr>
            </a:lvl8pPr>
            <a:lvl9pPr lvl="8" algn="ctr" rtl="0">
              <a:lnSpc>
                <a:spcPct val="100000"/>
              </a:lnSpc>
              <a:spcBef>
                <a:spcPts val="0"/>
              </a:spcBef>
              <a:spcAft>
                <a:spcPts val="0"/>
              </a:spcAft>
              <a:buNone/>
              <a:defRPr>
                <a:solidFill>
                  <a:schemeClr val="lt1"/>
                </a:solidFill>
                <a:latin typeface="Krona One"/>
                <a:ea typeface="Krona One"/>
                <a:cs typeface="Krona One"/>
                <a:sym typeface="Krona One"/>
              </a:defRPr>
            </a:lvl9pPr>
          </a:lstStyle>
          <a:p>
            <a:endParaRPr/>
          </a:p>
        </p:txBody>
      </p:sp>
      <p:sp>
        <p:nvSpPr>
          <p:cNvPr id="732" name="Google Shape;732;p35"/>
          <p:cNvSpPr txBox="1">
            <a:spLocks noGrp="1"/>
          </p:cNvSpPr>
          <p:nvPr>
            <p:ph type="subTitle" idx="2"/>
          </p:nvPr>
        </p:nvSpPr>
        <p:spPr>
          <a:xfrm>
            <a:off x="1340800" y="3042059"/>
            <a:ext cx="2964300" cy="117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1"/>
                </a:solidFill>
              </a:defRPr>
            </a:lvl1pPr>
            <a:lvl2pPr lvl="1" rtl="0">
              <a:lnSpc>
                <a:spcPct val="100000"/>
              </a:lnSpc>
              <a:spcBef>
                <a:spcPts val="1000"/>
              </a:spcBef>
              <a:spcAft>
                <a:spcPts val="0"/>
              </a:spcAft>
              <a:buNone/>
              <a:defRPr>
                <a:solidFill>
                  <a:schemeClr val="dk1"/>
                </a:solidFill>
              </a:defRPr>
            </a:lvl2pPr>
            <a:lvl3pPr lvl="2" rtl="0">
              <a:lnSpc>
                <a:spcPct val="100000"/>
              </a:lnSpc>
              <a:spcBef>
                <a:spcPts val="1000"/>
              </a:spcBef>
              <a:spcAft>
                <a:spcPts val="0"/>
              </a:spcAft>
              <a:buNone/>
              <a:defRPr>
                <a:solidFill>
                  <a:schemeClr val="dk1"/>
                </a:solidFill>
              </a:defRPr>
            </a:lvl3pPr>
            <a:lvl4pPr lvl="3" rtl="0">
              <a:lnSpc>
                <a:spcPct val="100000"/>
              </a:lnSpc>
              <a:spcBef>
                <a:spcPts val="1000"/>
              </a:spcBef>
              <a:spcAft>
                <a:spcPts val="0"/>
              </a:spcAft>
              <a:buNone/>
              <a:defRPr>
                <a:solidFill>
                  <a:schemeClr val="dk1"/>
                </a:solidFill>
              </a:defRPr>
            </a:lvl4pPr>
            <a:lvl5pPr lvl="4" rtl="0">
              <a:lnSpc>
                <a:spcPct val="100000"/>
              </a:lnSpc>
              <a:spcBef>
                <a:spcPts val="1000"/>
              </a:spcBef>
              <a:spcAft>
                <a:spcPts val="0"/>
              </a:spcAft>
              <a:buNone/>
              <a:defRPr>
                <a:solidFill>
                  <a:schemeClr val="dk1"/>
                </a:solidFill>
              </a:defRPr>
            </a:lvl5pPr>
            <a:lvl6pPr lvl="5" rtl="0">
              <a:lnSpc>
                <a:spcPct val="100000"/>
              </a:lnSpc>
              <a:spcBef>
                <a:spcPts val="1000"/>
              </a:spcBef>
              <a:spcAft>
                <a:spcPts val="0"/>
              </a:spcAft>
              <a:buNone/>
              <a:defRPr>
                <a:solidFill>
                  <a:schemeClr val="dk1"/>
                </a:solidFill>
              </a:defRPr>
            </a:lvl6pPr>
            <a:lvl7pPr lvl="6" rtl="0">
              <a:lnSpc>
                <a:spcPct val="100000"/>
              </a:lnSpc>
              <a:spcBef>
                <a:spcPts val="1000"/>
              </a:spcBef>
              <a:spcAft>
                <a:spcPts val="0"/>
              </a:spcAft>
              <a:buNone/>
              <a:defRPr>
                <a:solidFill>
                  <a:schemeClr val="dk1"/>
                </a:solidFill>
              </a:defRPr>
            </a:lvl7pPr>
            <a:lvl8pPr lvl="7" rtl="0">
              <a:lnSpc>
                <a:spcPct val="100000"/>
              </a:lnSpc>
              <a:spcBef>
                <a:spcPts val="1000"/>
              </a:spcBef>
              <a:spcAft>
                <a:spcPts val="0"/>
              </a:spcAft>
              <a:buNone/>
              <a:defRPr>
                <a:solidFill>
                  <a:schemeClr val="dk1"/>
                </a:solidFill>
              </a:defRPr>
            </a:lvl8pPr>
            <a:lvl9pPr lvl="8" rtl="0">
              <a:lnSpc>
                <a:spcPct val="100000"/>
              </a:lnSpc>
              <a:spcBef>
                <a:spcPts val="1000"/>
              </a:spcBef>
              <a:spcAft>
                <a:spcPts val="1000"/>
              </a:spcAft>
              <a:buNone/>
              <a:defRPr>
                <a:solidFill>
                  <a:schemeClr val="dk1"/>
                </a:solidFill>
              </a:defRPr>
            </a:lvl9pPr>
          </a:lstStyle>
          <a:p>
            <a:endParaRPr/>
          </a:p>
        </p:txBody>
      </p:sp>
      <p:sp>
        <p:nvSpPr>
          <p:cNvPr id="733" name="Google Shape;733;p35"/>
          <p:cNvSpPr txBox="1">
            <a:spLocks noGrp="1"/>
          </p:cNvSpPr>
          <p:nvPr>
            <p:ph type="subTitle" idx="3"/>
          </p:nvPr>
        </p:nvSpPr>
        <p:spPr>
          <a:xfrm>
            <a:off x="5102696" y="1654280"/>
            <a:ext cx="2487300" cy="32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lt1"/>
                </a:solidFill>
                <a:latin typeface="Krona One"/>
                <a:ea typeface="Krona One"/>
                <a:cs typeface="Krona One"/>
                <a:sym typeface="Krona One"/>
              </a:defRPr>
            </a:lvl1pPr>
            <a:lvl2pPr lvl="1" algn="ctr" rtl="0">
              <a:lnSpc>
                <a:spcPct val="100000"/>
              </a:lnSpc>
              <a:spcBef>
                <a:spcPts val="0"/>
              </a:spcBef>
              <a:spcAft>
                <a:spcPts val="0"/>
              </a:spcAft>
              <a:buNone/>
              <a:defRPr>
                <a:solidFill>
                  <a:schemeClr val="lt1"/>
                </a:solidFill>
                <a:latin typeface="Krona One"/>
                <a:ea typeface="Krona One"/>
                <a:cs typeface="Krona One"/>
                <a:sym typeface="Krona One"/>
              </a:defRPr>
            </a:lvl2pPr>
            <a:lvl3pPr lvl="2" algn="ctr" rtl="0">
              <a:lnSpc>
                <a:spcPct val="100000"/>
              </a:lnSpc>
              <a:spcBef>
                <a:spcPts val="0"/>
              </a:spcBef>
              <a:spcAft>
                <a:spcPts val="0"/>
              </a:spcAft>
              <a:buNone/>
              <a:defRPr>
                <a:solidFill>
                  <a:schemeClr val="lt1"/>
                </a:solidFill>
                <a:latin typeface="Krona One"/>
                <a:ea typeface="Krona One"/>
                <a:cs typeface="Krona One"/>
                <a:sym typeface="Krona One"/>
              </a:defRPr>
            </a:lvl3pPr>
            <a:lvl4pPr lvl="3" algn="ctr" rtl="0">
              <a:lnSpc>
                <a:spcPct val="100000"/>
              </a:lnSpc>
              <a:spcBef>
                <a:spcPts val="0"/>
              </a:spcBef>
              <a:spcAft>
                <a:spcPts val="0"/>
              </a:spcAft>
              <a:buNone/>
              <a:defRPr>
                <a:solidFill>
                  <a:schemeClr val="lt1"/>
                </a:solidFill>
                <a:latin typeface="Krona One"/>
                <a:ea typeface="Krona One"/>
                <a:cs typeface="Krona One"/>
                <a:sym typeface="Krona One"/>
              </a:defRPr>
            </a:lvl4pPr>
            <a:lvl5pPr lvl="4" algn="ctr" rtl="0">
              <a:lnSpc>
                <a:spcPct val="100000"/>
              </a:lnSpc>
              <a:spcBef>
                <a:spcPts val="0"/>
              </a:spcBef>
              <a:spcAft>
                <a:spcPts val="0"/>
              </a:spcAft>
              <a:buNone/>
              <a:defRPr>
                <a:solidFill>
                  <a:schemeClr val="lt1"/>
                </a:solidFill>
                <a:latin typeface="Krona One"/>
                <a:ea typeface="Krona One"/>
                <a:cs typeface="Krona One"/>
                <a:sym typeface="Krona One"/>
              </a:defRPr>
            </a:lvl5pPr>
            <a:lvl6pPr lvl="5" algn="ctr" rtl="0">
              <a:lnSpc>
                <a:spcPct val="100000"/>
              </a:lnSpc>
              <a:spcBef>
                <a:spcPts val="0"/>
              </a:spcBef>
              <a:spcAft>
                <a:spcPts val="0"/>
              </a:spcAft>
              <a:buNone/>
              <a:defRPr>
                <a:solidFill>
                  <a:schemeClr val="lt1"/>
                </a:solidFill>
                <a:latin typeface="Krona One"/>
                <a:ea typeface="Krona One"/>
                <a:cs typeface="Krona One"/>
                <a:sym typeface="Krona One"/>
              </a:defRPr>
            </a:lvl6pPr>
            <a:lvl7pPr lvl="6" algn="ctr" rtl="0">
              <a:lnSpc>
                <a:spcPct val="100000"/>
              </a:lnSpc>
              <a:spcBef>
                <a:spcPts val="0"/>
              </a:spcBef>
              <a:spcAft>
                <a:spcPts val="0"/>
              </a:spcAft>
              <a:buNone/>
              <a:defRPr>
                <a:solidFill>
                  <a:schemeClr val="lt1"/>
                </a:solidFill>
                <a:latin typeface="Krona One"/>
                <a:ea typeface="Krona One"/>
                <a:cs typeface="Krona One"/>
                <a:sym typeface="Krona One"/>
              </a:defRPr>
            </a:lvl7pPr>
            <a:lvl8pPr lvl="7" algn="ctr" rtl="0">
              <a:lnSpc>
                <a:spcPct val="100000"/>
              </a:lnSpc>
              <a:spcBef>
                <a:spcPts val="0"/>
              </a:spcBef>
              <a:spcAft>
                <a:spcPts val="0"/>
              </a:spcAft>
              <a:buNone/>
              <a:defRPr>
                <a:solidFill>
                  <a:schemeClr val="lt1"/>
                </a:solidFill>
                <a:latin typeface="Krona One"/>
                <a:ea typeface="Krona One"/>
                <a:cs typeface="Krona One"/>
                <a:sym typeface="Krona One"/>
              </a:defRPr>
            </a:lvl8pPr>
            <a:lvl9pPr lvl="8" algn="ctr" rtl="0">
              <a:lnSpc>
                <a:spcPct val="100000"/>
              </a:lnSpc>
              <a:spcBef>
                <a:spcPts val="0"/>
              </a:spcBef>
              <a:spcAft>
                <a:spcPts val="0"/>
              </a:spcAft>
              <a:buNone/>
              <a:defRPr>
                <a:solidFill>
                  <a:schemeClr val="lt1"/>
                </a:solidFill>
                <a:latin typeface="Krona One"/>
                <a:ea typeface="Krona One"/>
                <a:cs typeface="Krona One"/>
                <a:sym typeface="Krona One"/>
              </a:defRPr>
            </a:lvl9pPr>
          </a:lstStyle>
          <a:p>
            <a:endParaRPr/>
          </a:p>
        </p:txBody>
      </p:sp>
      <p:sp>
        <p:nvSpPr>
          <p:cNvPr id="734" name="Google Shape;734;p35"/>
          <p:cNvSpPr txBox="1">
            <a:spLocks noGrp="1"/>
          </p:cNvSpPr>
          <p:nvPr>
            <p:ph type="subTitle" idx="4"/>
          </p:nvPr>
        </p:nvSpPr>
        <p:spPr>
          <a:xfrm>
            <a:off x="4864200" y="3041877"/>
            <a:ext cx="2964300" cy="11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1"/>
                </a:solidFill>
              </a:defRPr>
            </a:lvl1pPr>
            <a:lvl2pPr lvl="1" rtl="0">
              <a:lnSpc>
                <a:spcPct val="100000"/>
              </a:lnSpc>
              <a:spcBef>
                <a:spcPts val="1000"/>
              </a:spcBef>
              <a:spcAft>
                <a:spcPts val="0"/>
              </a:spcAft>
              <a:buNone/>
              <a:defRPr>
                <a:solidFill>
                  <a:schemeClr val="dk1"/>
                </a:solidFill>
              </a:defRPr>
            </a:lvl2pPr>
            <a:lvl3pPr lvl="2" rtl="0">
              <a:lnSpc>
                <a:spcPct val="100000"/>
              </a:lnSpc>
              <a:spcBef>
                <a:spcPts val="1000"/>
              </a:spcBef>
              <a:spcAft>
                <a:spcPts val="0"/>
              </a:spcAft>
              <a:buNone/>
              <a:defRPr>
                <a:solidFill>
                  <a:schemeClr val="dk1"/>
                </a:solidFill>
              </a:defRPr>
            </a:lvl3pPr>
            <a:lvl4pPr lvl="3" rtl="0">
              <a:lnSpc>
                <a:spcPct val="100000"/>
              </a:lnSpc>
              <a:spcBef>
                <a:spcPts val="1000"/>
              </a:spcBef>
              <a:spcAft>
                <a:spcPts val="0"/>
              </a:spcAft>
              <a:buNone/>
              <a:defRPr>
                <a:solidFill>
                  <a:schemeClr val="dk1"/>
                </a:solidFill>
              </a:defRPr>
            </a:lvl4pPr>
            <a:lvl5pPr lvl="4" rtl="0">
              <a:lnSpc>
                <a:spcPct val="100000"/>
              </a:lnSpc>
              <a:spcBef>
                <a:spcPts val="1000"/>
              </a:spcBef>
              <a:spcAft>
                <a:spcPts val="0"/>
              </a:spcAft>
              <a:buNone/>
              <a:defRPr>
                <a:solidFill>
                  <a:schemeClr val="dk1"/>
                </a:solidFill>
              </a:defRPr>
            </a:lvl5pPr>
            <a:lvl6pPr lvl="5" rtl="0">
              <a:lnSpc>
                <a:spcPct val="100000"/>
              </a:lnSpc>
              <a:spcBef>
                <a:spcPts val="1000"/>
              </a:spcBef>
              <a:spcAft>
                <a:spcPts val="0"/>
              </a:spcAft>
              <a:buNone/>
              <a:defRPr>
                <a:solidFill>
                  <a:schemeClr val="dk1"/>
                </a:solidFill>
              </a:defRPr>
            </a:lvl6pPr>
            <a:lvl7pPr lvl="6" rtl="0">
              <a:lnSpc>
                <a:spcPct val="100000"/>
              </a:lnSpc>
              <a:spcBef>
                <a:spcPts val="1000"/>
              </a:spcBef>
              <a:spcAft>
                <a:spcPts val="0"/>
              </a:spcAft>
              <a:buNone/>
              <a:defRPr>
                <a:solidFill>
                  <a:schemeClr val="dk1"/>
                </a:solidFill>
              </a:defRPr>
            </a:lvl7pPr>
            <a:lvl8pPr lvl="7" rtl="0">
              <a:lnSpc>
                <a:spcPct val="100000"/>
              </a:lnSpc>
              <a:spcBef>
                <a:spcPts val="1000"/>
              </a:spcBef>
              <a:spcAft>
                <a:spcPts val="0"/>
              </a:spcAft>
              <a:buNone/>
              <a:defRPr>
                <a:solidFill>
                  <a:schemeClr val="dk1"/>
                </a:solidFill>
              </a:defRPr>
            </a:lvl8pPr>
            <a:lvl9pPr lvl="8" rtl="0">
              <a:lnSpc>
                <a:spcPct val="100000"/>
              </a:lnSpc>
              <a:spcBef>
                <a:spcPts val="1000"/>
              </a:spcBef>
              <a:spcAft>
                <a:spcPts val="1000"/>
              </a:spcAft>
              <a:buNone/>
              <a:defRPr>
                <a:solidFill>
                  <a:schemeClr val="dk1"/>
                </a:solidFill>
              </a:defRPr>
            </a:lvl9pPr>
          </a:lstStyle>
          <a:p>
            <a:endParaRPr/>
          </a:p>
        </p:txBody>
      </p:sp>
      <p:sp>
        <p:nvSpPr>
          <p:cNvPr id="735" name="Google Shape;735;p35"/>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CUSTOM_7">
    <p:spTree>
      <p:nvGrpSpPr>
        <p:cNvPr id="1" name="Shape 742"/>
        <p:cNvGrpSpPr/>
        <p:nvPr/>
      </p:nvGrpSpPr>
      <p:grpSpPr>
        <a:xfrm>
          <a:off x="0" y="0"/>
          <a:ext cx="0" cy="0"/>
          <a:chOff x="0" y="0"/>
          <a:chExt cx="0" cy="0"/>
        </a:xfrm>
      </p:grpSpPr>
      <p:sp>
        <p:nvSpPr>
          <p:cNvPr id="743" name="Google Shape;743;p37"/>
          <p:cNvSpPr/>
          <p:nvPr/>
        </p:nvSpPr>
        <p:spPr>
          <a:xfrm rot="10800000">
            <a:off x="6021729" y="-75"/>
            <a:ext cx="3148200" cy="1212900"/>
          </a:xfrm>
          <a:prstGeom prst="rtTriangle">
            <a:avLst/>
          </a:prstGeom>
          <a:solidFill>
            <a:schemeClr val="accent4">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rot="3327516" flipH="1">
            <a:off x="-3479372" y="1162298"/>
            <a:ext cx="8724844" cy="3908818"/>
          </a:xfrm>
          <a:prstGeom prst="ellipse">
            <a:avLst/>
          </a:prstGeom>
          <a:solidFill>
            <a:schemeClr val="accent4">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txBox="1">
            <a:spLocks noGrp="1"/>
          </p:cNvSpPr>
          <p:nvPr>
            <p:ph type="title"/>
          </p:nvPr>
        </p:nvSpPr>
        <p:spPr>
          <a:xfrm>
            <a:off x="5207201" y="1253463"/>
            <a:ext cx="2493600" cy="576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46" name="Google Shape;746;p37"/>
          <p:cNvSpPr txBox="1">
            <a:spLocks noGrp="1"/>
          </p:cNvSpPr>
          <p:nvPr>
            <p:ph type="subTitle" idx="1"/>
          </p:nvPr>
        </p:nvSpPr>
        <p:spPr>
          <a:xfrm>
            <a:off x="5207200" y="1793713"/>
            <a:ext cx="2493600" cy="194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lt1"/>
                </a:solidFill>
              </a:defRPr>
            </a:lvl1pPr>
            <a:lvl2pPr lvl="1" rtl="0">
              <a:lnSpc>
                <a:spcPct val="100000"/>
              </a:lnSpc>
              <a:spcBef>
                <a:spcPts val="1600"/>
              </a:spcBef>
              <a:spcAft>
                <a:spcPts val="0"/>
              </a:spcAft>
              <a:buNone/>
              <a:defRPr>
                <a:solidFill>
                  <a:schemeClr val="lt1"/>
                </a:solidFill>
              </a:defRPr>
            </a:lvl2pPr>
            <a:lvl3pPr lvl="2" rtl="0">
              <a:lnSpc>
                <a:spcPct val="100000"/>
              </a:lnSpc>
              <a:spcBef>
                <a:spcPts val="1600"/>
              </a:spcBef>
              <a:spcAft>
                <a:spcPts val="0"/>
              </a:spcAft>
              <a:buNone/>
              <a:defRPr>
                <a:solidFill>
                  <a:schemeClr val="lt1"/>
                </a:solidFill>
              </a:defRPr>
            </a:lvl3pPr>
            <a:lvl4pPr lvl="3" rtl="0">
              <a:lnSpc>
                <a:spcPct val="100000"/>
              </a:lnSpc>
              <a:spcBef>
                <a:spcPts val="1600"/>
              </a:spcBef>
              <a:spcAft>
                <a:spcPts val="0"/>
              </a:spcAft>
              <a:buNone/>
              <a:defRPr>
                <a:solidFill>
                  <a:schemeClr val="lt1"/>
                </a:solidFill>
              </a:defRPr>
            </a:lvl4pPr>
            <a:lvl5pPr lvl="4" rtl="0">
              <a:lnSpc>
                <a:spcPct val="100000"/>
              </a:lnSpc>
              <a:spcBef>
                <a:spcPts val="1600"/>
              </a:spcBef>
              <a:spcAft>
                <a:spcPts val="0"/>
              </a:spcAft>
              <a:buNone/>
              <a:defRPr>
                <a:solidFill>
                  <a:schemeClr val="lt1"/>
                </a:solidFill>
              </a:defRPr>
            </a:lvl5pPr>
            <a:lvl6pPr lvl="5" rtl="0">
              <a:lnSpc>
                <a:spcPct val="100000"/>
              </a:lnSpc>
              <a:spcBef>
                <a:spcPts val="1600"/>
              </a:spcBef>
              <a:spcAft>
                <a:spcPts val="0"/>
              </a:spcAft>
              <a:buNone/>
              <a:defRPr>
                <a:solidFill>
                  <a:schemeClr val="lt1"/>
                </a:solidFill>
              </a:defRPr>
            </a:lvl6pPr>
            <a:lvl7pPr lvl="6" rtl="0">
              <a:lnSpc>
                <a:spcPct val="100000"/>
              </a:lnSpc>
              <a:spcBef>
                <a:spcPts val="1600"/>
              </a:spcBef>
              <a:spcAft>
                <a:spcPts val="0"/>
              </a:spcAft>
              <a:buNone/>
              <a:defRPr>
                <a:solidFill>
                  <a:schemeClr val="lt1"/>
                </a:solidFill>
              </a:defRPr>
            </a:lvl7pPr>
            <a:lvl8pPr lvl="7" rtl="0">
              <a:lnSpc>
                <a:spcPct val="100000"/>
              </a:lnSpc>
              <a:spcBef>
                <a:spcPts val="1600"/>
              </a:spcBef>
              <a:spcAft>
                <a:spcPts val="0"/>
              </a:spcAft>
              <a:buNone/>
              <a:defRPr>
                <a:solidFill>
                  <a:schemeClr val="lt1"/>
                </a:solidFill>
              </a:defRPr>
            </a:lvl8pPr>
            <a:lvl9pPr lvl="8" rtl="0">
              <a:lnSpc>
                <a:spcPct val="100000"/>
              </a:lnSpc>
              <a:spcBef>
                <a:spcPts val="1600"/>
              </a:spcBef>
              <a:spcAft>
                <a:spcPts val="1600"/>
              </a:spcAft>
              <a:buNone/>
              <a:defRPr>
                <a:solidFill>
                  <a:schemeClr val="lt1"/>
                </a:solidFill>
              </a:defRPr>
            </a:lvl9pPr>
          </a:lstStyle>
          <a:p>
            <a:endParaRPr/>
          </a:p>
        </p:txBody>
      </p:sp>
      <p:grpSp>
        <p:nvGrpSpPr>
          <p:cNvPr id="747" name="Google Shape;747;p37"/>
          <p:cNvGrpSpPr/>
          <p:nvPr/>
        </p:nvGrpSpPr>
        <p:grpSpPr>
          <a:xfrm>
            <a:off x="8" y="112"/>
            <a:ext cx="4243912" cy="5143276"/>
            <a:chOff x="8" y="112"/>
            <a:chExt cx="4243912" cy="5143276"/>
          </a:xfrm>
        </p:grpSpPr>
        <p:sp>
          <p:nvSpPr>
            <p:cNvPr id="748" name="Google Shape;748;p37"/>
            <p:cNvSpPr/>
            <p:nvPr/>
          </p:nvSpPr>
          <p:spPr>
            <a:xfrm rot="5400000">
              <a:off x="-2525228" y="2526061"/>
              <a:ext cx="5143276" cy="91378"/>
            </a:xfrm>
            <a:custGeom>
              <a:avLst/>
              <a:gdLst/>
              <a:ahLst/>
              <a:cxnLst/>
              <a:rect l="l" t="t" r="r" b="b"/>
              <a:pathLst>
                <a:path w="208483" h="3704" extrusionOk="0">
                  <a:moveTo>
                    <a:pt x="0" y="1"/>
                  </a:moveTo>
                  <a:lnTo>
                    <a:pt x="0" y="3704"/>
                  </a:lnTo>
                  <a:lnTo>
                    <a:pt x="208482" y="3704"/>
                  </a:lnTo>
                  <a:lnTo>
                    <a:pt x="2084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rot="5400000">
              <a:off x="1157845" y="636306"/>
              <a:ext cx="91378" cy="2407052"/>
            </a:xfrm>
            <a:custGeom>
              <a:avLst/>
              <a:gdLst/>
              <a:ahLst/>
              <a:cxnLst/>
              <a:rect l="l" t="t" r="r" b="b"/>
              <a:pathLst>
                <a:path w="3704" h="97570" extrusionOk="0">
                  <a:moveTo>
                    <a:pt x="1" y="0"/>
                  </a:moveTo>
                  <a:lnTo>
                    <a:pt x="1" y="97570"/>
                  </a:lnTo>
                  <a:lnTo>
                    <a:pt x="3703" y="97570"/>
                  </a:lnTo>
                  <a:lnTo>
                    <a:pt x="37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rot="5400000">
              <a:off x="1157438" y="2090061"/>
              <a:ext cx="92192" cy="2407052"/>
            </a:xfrm>
            <a:custGeom>
              <a:avLst/>
              <a:gdLst/>
              <a:ahLst/>
              <a:cxnLst/>
              <a:rect l="l" t="t" r="r" b="b"/>
              <a:pathLst>
                <a:path w="3737" h="97570" extrusionOk="0">
                  <a:moveTo>
                    <a:pt x="0" y="0"/>
                  </a:moveTo>
                  <a:lnTo>
                    <a:pt x="0" y="97570"/>
                  </a:lnTo>
                  <a:lnTo>
                    <a:pt x="3736" y="97570"/>
                  </a:lnTo>
                  <a:lnTo>
                    <a:pt x="3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rot="5400000">
              <a:off x="1157845" y="3543817"/>
              <a:ext cx="91378" cy="2407052"/>
            </a:xfrm>
            <a:custGeom>
              <a:avLst/>
              <a:gdLst/>
              <a:ahLst/>
              <a:cxnLst/>
              <a:rect l="l" t="t" r="r" b="b"/>
              <a:pathLst>
                <a:path w="3704" h="97570" extrusionOk="0">
                  <a:moveTo>
                    <a:pt x="0" y="0"/>
                  </a:moveTo>
                  <a:lnTo>
                    <a:pt x="0" y="97570"/>
                  </a:lnTo>
                  <a:lnTo>
                    <a:pt x="3703" y="97570"/>
                  </a:lnTo>
                  <a:lnTo>
                    <a:pt x="37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rot="5400000">
              <a:off x="1158671" y="-817869"/>
              <a:ext cx="91378" cy="2407077"/>
            </a:xfrm>
            <a:custGeom>
              <a:avLst/>
              <a:gdLst/>
              <a:ahLst/>
              <a:cxnLst/>
              <a:rect l="l" t="t" r="r" b="b"/>
              <a:pathLst>
                <a:path w="3704" h="97571" extrusionOk="0">
                  <a:moveTo>
                    <a:pt x="1" y="1"/>
                  </a:moveTo>
                  <a:lnTo>
                    <a:pt x="1" y="97571"/>
                  </a:lnTo>
                  <a:lnTo>
                    <a:pt x="3703" y="97571"/>
                  </a:lnTo>
                  <a:lnTo>
                    <a:pt x="37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rot="5400000">
              <a:off x="815097" y="101558"/>
              <a:ext cx="901121" cy="1965582"/>
            </a:xfrm>
            <a:custGeom>
              <a:avLst/>
              <a:gdLst/>
              <a:ahLst/>
              <a:cxnLst/>
              <a:rect l="l" t="t" r="r" b="b"/>
              <a:pathLst>
                <a:path w="36527" h="79675" extrusionOk="0">
                  <a:moveTo>
                    <a:pt x="18263" y="1"/>
                  </a:moveTo>
                  <a:cubicBezTo>
                    <a:pt x="14619" y="1"/>
                    <a:pt x="10975" y="259"/>
                    <a:pt x="7339" y="776"/>
                  </a:cubicBezTo>
                  <a:cubicBezTo>
                    <a:pt x="3136" y="1343"/>
                    <a:pt x="0" y="5013"/>
                    <a:pt x="0" y="9282"/>
                  </a:cubicBezTo>
                  <a:lnTo>
                    <a:pt x="0" y="74729"/>
                  </a:lnTo>
                  <a:cubicBezTo>
                    <a:pt x="0" y="76364"/>
                    <a:pt x="1134" y="77765"/>
                    <a:pt x="2702" y="78098"/>
                  </a:cubicBezTo>
                  <a:cubicBezTo>
                    <a:pt x="7839" y="79149"/>
                    <a:pt x="13043" y="79674"/>
                    <a:pt x="18246" y="79674"/>
                  </a:cubicBezTo>
                  <a:cubicBezTo>
                    <a:pt x="23450" y="79674"/>
                    <a:pt x="28654" y="79149"/>
                    <a:pt x="33791" y="78098"/>
                  </a:cubicBezTo>
                  <a:cubicBezTo>
                    <a:pt x="35359" y="77765"/>
                    <a:pt x="36493" y="76364"/>
                    <a:pt x="36526" y="74729"/>
                  </a:cubicBezTo>
                  <a:lnTo>
                    <a:pt x="36526" y="9282"/>
                  </a:lnTo>
                  <a:cubicBezTo>
                    <a:pt x="36526" y="5013"/>
                    <a:pt x="33391" y="1343"/>
                    <a:pt x="29188" y="776"/>
                  </a:cubicBezTo>
                  <a:cubicBezTo>
                    <a:pt x="25552" y="259"/>
                    <a:pt x="21907" y="1"/>
                    <a:pt x="18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rot="5400000">
              <a:off x="1947019" y="976947"/>
              <a:ext cx="390107" cy="213988"/>
            </a:xfrm>
            <a:custGeom>
              <a:avLst/>
              <a:gdLst/>
              <a:ahLst/>
              <a:cxnLst/>
              <a:rect l="l" t="t" r="r" b="b"/>
              <a:pathLst>
                <a:path w="15813" h="8674" extrusionOk="0">
                  <a:moveTo>
                    <a:pt x="7906" y="1"/>
                  </a:moveTo>
                  <a:cubicBezTo>
                    <a:pt x="5271" y="1"/>
                    <a:pt x="2636" y="134"/>
                    <a:pt x="1" y="401"/>
                  </a:cubicBezTo>
                  <a:lnTo>
                    <a:pt x="1" y="8674"/>
                  </a:lnTo>
                  <a:lnTo>
                    <a:pt x="15812" y="8674"/>
                  </a:lnTo>
                  <a:lnTo>
                    <a:pt x="15812" y="401"/>
                  </a:lnTo>
                  <a:cubicBezTo>
                    <a:pt x="13177" y="134"/>
                    <a:pt x="10542" y="1"/>
                    <a:pt x="7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rot="5400000">
              <a:off x="867973" y="152987"/>
              <a:ext cx="690439" cy="1859427"/>
            </a:xfrm>
            <a:custGeom>
              <a:avLst/>
              <a:gdLst/>
              <a:ahLst/>
              <a:cxnLst/>
              <a:rect l="l" t="t" r="r" b="b"/>
              <a:pathLst>
                <a:path w="27987" h="75372" extrusionOk="0">
                  <a:moveTo>
                    <a:pt x="14010" y="1"/>
                  </a:moveTo>
                  <a:cubicBezTo>
                    <a:pt x="10574" y="1"/>
                    <a:pt x="7105" y="234"/>
                    <a:pt x="3669" y="701"/>
                  </a:cubicBezTo>
                  <a:cubicBezTo>
                    <a:pt x="1601" y="1001"/>
                    <a:pt x="0" y="2836"/>
                    <a:pt x="0" y="4938"/>
                  </a:cubicBezTo>
                  <a:lnTo>
                    <a:pt x="0" y="74121"/>
                  </a:lnTo>
                  <a:cubicBezTo>
                    <a:pt x="4637" y="74954"/>
                    <a:pt x="9323" y="75371"/>
                    <a:pt x="14002" y="75371"/>
                  </a:cubicBezTo>
                  <a:cubicBezTo>
                    <a:pt x="18680" y="75371"/>
                    <a:pt x="23350" y="74954"/>
                    <a:pt x="27953" y="74121"/>
                  </a:cubicBezTo>
                  <a:lnTo>
                    <a:pt x="27953" y="5004"/>
                  </a:lnTo>
                  <a:cubicBezTo>
                    <a:pt x="27987" y="2869"/>
                    <a:pt x="26452" y="1035"/>
                    <a:pt x="24351" y="701"/>
                  </a:cubicBezTo>
                  <a:cubicBezTo>
                    <a:pt x="20948" y="201"/>
                    <a:pt x="17479" y="1"/>
                    <a:pt x="14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rot="5400000">
              <a:off x="1542855" y="807523"/>
              <a:ext cx="525052" cy="552830"/>
            </a:xfrm>
            <a:custGeom>
              <a:avLst/>
              <a:gdLst/>
              <a:ahLst/>
              <a:cxnLst/>
              <a:rect l="l" t="t" r="r" b="b"/>
              <a:pathLst>
                <a:path w="21283" h="22409" extrusionOk="0">
                  <a:moveTo>
                    <a:pt x="10641" y="1"/>
                  </a:moveTo>
                  <a:cubicBezTo>
                    <a:pt x="8190" y="1"/>
                    <a:pt x="5738" y="209"/>
                    <a:pt x="3269" y="626"/>
                  </a:cubicBezTo>
                  <a:lnTo>
                    <a:pt x="0" y="22408"/>
                  </a:lnTo>
                  <a:lnTo>
                    <a:pt x="21282" y="22408"/>
                  </a:lnTo>
                  <a:lnTo>
                    <a:pt x="18013" y="626"/>
                  </a:lnTo>
                  <a:cubicBezTo>
                    <a:pt x="15545" y="209"/>
                    <a:pt x="13093" y="1"/>
                    <a:pt x="10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rot="5400000">
              <a:off x="1123741" y="279603"/>
              <a:ext cx="95498" cy="871320"/>
            </a:xfrm>
            <a:custGeom>
              <a:avLst/>
              <a:gdLst/>
              <a:ahLst/>
              <a:cxnLst/>
              <a:rect l="l" t="t" r="r" b="b"/>
              <a:pathLst>
                <a:path w="3871" h="35319" extrusionOk="0">
                  <a:moveTo>
                    <a:pt x="1" y="0"/>
                  </a:moveTo>
                  <a:lnTo>
                    <a:pt x="1" y="33825"/>
                  </a:lnTo>
                  <a:cubicBezTo>
                    <a:pt x="1" y="34733"/>
                    <a:pt x="743" y="35318"/>
                    <a:pt x="1511" y="35318"/>
                  </a:cubicBezTo>
                  <a:cubicBezTo>
                    <a:pt x="1928" y="35318"/>
                    <a:pt x="2352" y="35146"/>
                    <a:pt x="2669" y="34759"/>
                  </a:cubicBezTo>
                  <a:lnTo>
                    <a:pt x="3837" y="33358"/>
                  </a:lnTo>
                  <a:lnTo>
                    <a:pt x="3870" y="33358"/>
                  </a:lnTo>
                  <a:lnTo>
                    <a:pt x="3870" y="894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rot="5400000">
              <a:off x="1105554" y="340415"/>
              <a:ext cx="52695" cy="748044"/>
            </a:xfrm>
            <a:custGeom>
              <a:avLst/>
              <a:gdLst/>
              <a:ahLst/>
              <a:cxnLst/>
              <a:rect l="l" t="t" r="r" b="b"/>
              <a:pathLst>
                <a:path w="2136" h="30322" extrusionOk="0">
                  <a:moveTo>
                    <a:pt x="1" y="0"/>
                  </a:moveTo>
                  <a:lnTo>
                    <a:pt x="1" y="29655"/>
                  </a:lnTo>
                  <a:cubicBezTo>
                    <a:pt x="1" y="30155"/>
                    <a:pt x="434" y="30322"/>
                    <a:pt x="668" y="30322"/>
                  </a:cubicBezTo>
                  <a:cubicBezTo>
                    <a:pt x="901" y="30322"/>
                    <a:pt x="1068" y="30255"/>
                    <a:pt x="1168" y="30022"/>
                  </a:cubicBezTo>
                  <a:lnTo>
                    <a:pt x="2135" y="28854"/>
                  </a:lnTo>
                  <a:lnTo>
                    <a:pt x="2135" y="497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rot="5400000">
              <a:off x="1440896" y="552299"/>
              <a:ext cx="140742" cy="116072"/>
            </a:xfrm>
            <a:custGeom>
              <a:avLst/>
              <a:gdLst/>
              <a:ahLst/>
              <a:cxnLst/>
              <a:rect l="l" t="t" r="r" b="b"/>
              <a:pathLst>
                <a:path w="5705" h="4705" extrusionOk="0">
                  <a:moveTo>
                    <a:pt x="5438" y="1"/>
                  </a:moveTo>
                  <a:lnTo>
                    <a:pt x="4170" y="468"/>
                  </a:lnTo>
                  <a:lnTo>
                    <a:pt x="1735" y="1835"/>
                  </a:lnTo>
                  <a:cubicBezTo>
                    <a:pt x="934" y="2269"/>
                    <a:pt x="401" y="3003"/>
                    <a:pt x="234" y="3837"/>
                  </a:cubicBezTo>
                  <a:lnTo>
                    <a:pt x="0" y="4704"/>
                  </a:lnTo>
                  <a:lnTo>
                    <a:pt x="3670" y="3336"/>
                  </a:lnTo>
                  <a:lnTo>
                    <a:pt x="4437" y="1202"/>
                  </a:lnTo>
                  <a:lnTo>
                    <a:pt x="5704" y="768"/>
                  </a:lnTo>
                  <a:lnTo>
                    <a:pt x="5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rot="5400000">
              <a:off x="1435136" y="558060"/>
              <a:ext cx="141556" cy="105366"/>
            </a:xfrm>
            <a:custGeom>
              <a:avLst/>
              <a:gdLst/>
              <a:ahLst/>
              <a:cxnLst/>
              <a:rect l="l" t="t" r="r" b="b"/>
              <a:pathLst>
                <a:path w="5738" h="4271" extrusionOk="0">
                  <a:moveTo>
                    <a:pt x="5604" y="0"/>
                  </a:moveTo>
                  <a:lnTo>
                    <a:pt x="4337" y="501"/>
                  </a:lnTo>
                  <a:lnTo>
                    <a:pt x="3570" y="2602"/>
                  </a:lnTo>
                  <a:lnTo>
                    <a:pt x="67" y="3903"/>
                  </a:lnTo>
                  <a:lnTo>
                    <a:pt x="0" y="4270"/>
                  </a:lnTo>
                  <a:lnTo>
                    <a:pt x="3670" y="2902"/>
                  </a:lnTo>
                  <a:lnTo>
                    <a:pt x="4437" y="768"/>
                  </a:lnTo>
                  <a:lnTo>
                    <a:pt x="5738" y="267"/>
                  </a:lnTo>
                  <a:lnTo>
                    <a:pt x="56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rot="5400000">
              <a:off x="1208036" y="65971"/>
              <a:ext cx="74084" cy="1769308"/>
            </a:xfrm>
            <a:custGeom>
              <a:avLst/>
              <a:gdLst/>
              <a:ahLst/>
              <a:cxnLst/>
              <a:rect l="l" t="t" r="r" b="b"/>
              <a:pathLst>
                <a:path w="3003" h="71719" extrusionOk="0">
                  <a:moveTo>
                    <a:pt x="0" y="0"/>
                  </a:moveTo>
                  <a:lnTo>
                    <a:pt x="0" y="71719"/>
                  </a:lnTo>
                  <a:lnTo>
                    <a:pt x="3003" y="71719"/>
                  </a:lnTo>
                  <a:lnTo>
                    <a:pt x="3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rot="5400000">
              <a:off x="1123741" y="1015319"/>
              <a:ext cx="95498" cy="871320"/>
            </a:xfrm>
            <a:custGeom>
              <a:avLst/>
              <a:gdLst/>
              <a:ahLst/>
              <a:cxnLst/>
              <a:rect l="l" t="t" r="r" b="b"/>
              <a:pathLst>
                <a:path w="3871" h="35319" extrusionOk="0">
                  <a:moveTo>
                    <a:pt x="3870" y="0"/>
                  </a:moveTo>
                  <a:lnTo>
                    <a:pt x="1" y="8940"/>
                  </a:lnTo>
                  <a:lnTo>
                    <a:pt x="1" y="33358"/>
                  </a:lnTo>
                  <a:lnTo>
                    <a:pt x="34" y="33358"/>
                  </a:lnTo>
                  <a:lnTo>
                    <a:pt x="1202" y="34759"/>
                  </a:lnTo>
                  <a:cubicBezTo>
                    <a:pt x="1530" y="35146"/>
                    <a:pt x="1958" y="35318"/>
                    <a:pt x="2374" y="35318"/>
                  </a:cubicBezTo>
                  <a:cubicBezTo>
                    <a:pt x="3142" y="35318"/>
                    <a:pt x="3870" y="34733"/>
                    <a:pt x="3870" y="33825"/>
                  </a:cubicBezTo>
                  <a:lnTo>
                    <a:pt x="38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rot="5400000">
              <a:off x="1105961" y="1078191"/>
              <a:ext cx="51881" cy="748044"/>
            </a:xfrm>
            <a:custGeom>
              <a:avLst/>
              <a:gdLst/>
              <a:ahLst/>
              <a:cxnLst/>
              <a:rect l="l" t="t" r="r" b="b"/>
              <a:pathLst>
                <a:path w="2103" h="30322" extrusionOk="0">
                  <a:moveTo>
                    <a:pt x="2102" y="0"/>
                  </a:moveTo>
                  <a:lnTo>
                    <a:pt x="1" y="4970"/>
                  </a:lnTo>
                  <a:lnTo>
                    <a:pt x="1" y="28854"/>
                  </a:lnTo>
                  <a:lnTo>
                    <a:pt x="935" y="30022"/>
                  </a:lnTo>
                  <a:cubicBezTo>
                    <a:pt x="1102" y="30255"/>
                    <a:pt x="1269" y="30322"/>
                    <a:pt x="1435" y="30322"/>
                  </a:cubicBezTo>
                  <a:cubicBezTo>
                    <a:pt x="1702" y="30322"/>
                    <a:pt x="2102" y="30155"/>
                    <a:pt x="2102" y="29655"/>
                  </a:cubicBezTo>
                  <a:lnTo>
                    <a:pt x="21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rot="5400000">
              <a:off x="1440896" y="1498706"/>
              <a:ext cx="140742" cy="116072"/>
            </a:xfrm>
            <a:custGeom>
              <a:avLst/>
              <a:gdLst/>
              <a:ahLst/>
              <a:cxnLst/>
              <a:rect l="l" t="t" r="r" b="b"/>
              <a:pathLst>
                <a:path w="5705" h="4705" extrusionOk="0">
                  <a:moveTo>
                    <a:pt x="300" y="1"/>
                  </a:moveTo>
                  <a:lnTo>
                    <a:pt x="0" y="768"/>
                  </a:lnTo>
                  <a:lnTo>
                    <a:pt x="1301" y="1202"/>
                  </a:lnTo>
                  <a:lnTo>
                    <a:pt x="2035" y="3336"/>
                  </a:lnTo>
                  <a:lnTo>
                    <a:pt x="5704" y="4704"/>
                  </a:lnTo>
                  <a:lnTo>
                    <a:pt x="5504" y="3837"/>
                  </a:lnTo>
                  <a:cubicBezTo>
                    <a:pt x="5337" y="3003"/>
                    <a:pt x="4803" y="2269"/>
                    <a:pt x="4003" y="1835"/>
                  </a:cubicBezTo>
                  <a:lnTo>
                    <a:pt x="1534" y="468"/>
                  </a:lnTo>
                  <a:lnTo>
                    <a:pt x="3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rot="5400000">
              <a:off x="1435543" y="1504060"/>
              <a:ext cx="140742" cy="105366"/>
            </a:xfrm>
            <a:custGeom>
              <a:avLst/>
              <a:gdLst/>
              <a:ahLst/>
              <a:cxnLst/>
              <a:rect l="l" t="t" r="r" b="b"/>
              <a:pathLst>
                <a:path w="5705" h="4271" extrusionOk="0">
                  <a:moveTo>
                    <a:pt x="100" y="0"/>
                  </a:moveTo>
                  <a:lnTo>
                    <a:pt x="0" y="267"/>
                  </a:lnTo>
                  <a:lnTo>
                    <a:pt x="1268" y="768"/>
                  </a:lnTo>
                  <a:lnTo>
                    <a:pt x="2001" y="2902"/>
                  </a:lnTo>
                  <a:lnTo>
                    <a:pt x="5704" y="4270"/>
                  </a:lnTo>
                  <a:lnTo>
                    <a:pt x="5637" y="3903"/>
                  </a:lnTo>
                  <a:lnTo>
                    <a:pt x="2135" y="2602"/>
                  </a:lnTo>
                  <a:lnTo>
                    <a:pt x="1401" y="501"/>
                  </a:lnTo>
                  <a:lnTo>
                    <a:pt x="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rot="5400000">
              <a:off x="1208850" y="331777"/>
              <a:ext cx="74084" cy="1769308"/>
            </a:xfrm>
            <a:custGeom>
              <a:avLst/>
              <a:gdLst/>
              <a:ahLst/>
              <a:cxnLst/>
              <a:rect l="l" t="t" r="r" b="b"/>
              <a:pathLst>
                <a:path w="3003" h="71719" extrusionOk="0">
                  <a:moveTo>
                    <a:pt x="1" y="0"/>
                  </a:moveTo>
                  <a:lnTo>
                    <a:pt x="1" y="71718"/>
                  </a:lnTo>
                  <a:lnTo>
                    <a:pt x="3003" y="71718"/>
                  </a:lnTo>
                  <a:lnTo>
                    <a:pt x="3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rot="5400000">
              <a:off x="2060585" y="712785"/>
              <a:ext cx="139928" cy="151424"/>
            </a:xfrm>
            <a:custGeom>
              <a:avLst/>
              <a:gdLst/>
              <a:ahLst/>
              <a:cxnLst/>
              <a:rect l="l" t="t" r="r" b="b"/>
              <a:pathLst>
                <a:path w="5672" h="6138" extrusionOk="0">
                  <a:moveTo>
                    <a:pt x="5672" y="0"/>
                  </a:moveTo>
                  <a:cubicBezTo>
                    <a:pt x="5672" y="0"/>
                    <a:pt x="68" y="167"/>
                    <a:pt x="1" y="6138"/>
                  </a:cubicBezTo>
                  <a:cubicBezTo>
                    <a:pt x="1" y="6138"/>
                    <a:pt x="201" y="2402"/>
                    <a:pt x="5672" y="2168"/>
                  </a:cubicBezTo>
                  <a:lnTo>
                    <a:pt x="56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rot="5400000">
              <a:off x="2060585" y="712785"/>
              <a:ext cx="139928" cy="151424"/>
            </a:xfrm>
            <a:custGeom>
              <a:avLst/>
              <a:gdLst/>
              <a:ahLst/>
              <a:cxnLst/>
              <a:rect l="l" t="t" r="r" b="b"/>
              <a:pathLst>
                <a:path w="5672" h="6138" extrusionOk="0">
                  <a:moveTo>
                    <a:pt x="5672" y="0"/>
                  </a:moveTo>
                  <a:cubicBezTo>
                    <a:pt x="5672" y="0"/>
                    <a:pt x="70" y="167"/>
                    <a:pt x="1" y="6135"/>
                  </a:cubicBezTo>
                  <a:lnTo>
                    <a:pt x="1" y="6135"/>
                  </a:lnTo>
                  <a:cubicBezTo>
                    <a:pt x="1" y="6110"/>
                    <a:pt x="6" y="5952"/>
                    <a:pt x="68" y="5738"/>
                  </a:cubicBezTo>
                  <a:cubicBezTo>
                    <a:pt x="735" y="767"/>
                    <a:pt x="5672" y="601"/>
                    <a:pt x="5672" y="601"/>
                  </a:cubicBezTo>
                  <a:lnTo>
                    <a:pt x="5672" y="0"/>
                  </a:lnTo>
                  <a:close/>
                  <a:moveTo>
                    <a:pt x="1" y="6135"/>
                  </a:moveTo>
                  <a:lnTo>
                    <a:pt x="1" y="6135"/>
                  </a:lnTo>
                  <a:cubicBezTo>
                    <a:pt x="1" y="6137"/>
                    <a:pt x="1" y="6138"/>
                    <a:pt x="1" y="6138"/>
                  </a:cubicBezTo>
                  <a:cubicBezTo>
                    <a:pt x="1" y="6137"/>
                    <a:pt x="1" y="6136"/>
                    <a:pt x="1" y="61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7"/>
            <p:cNvSpPr/>
            <p:nvPr/>
          </p:nvSpPr>
          <p:spPr>
            <a:xfrm rot="5400000">
              <a:off x="2060351" y="711391"/>
              <a:ext cx="140397" cy="151424"/>
            </a:xfrm>
            <a:custGeom>
              <a:avLst/>
              <a:gdLst/>
              <a:ahLst/>
              <a:cxnLst/>
              <a:rect l="l" t="t" r="r" b="b"/>
              <a:pathLst>
                <a:path w="5691" h="6138" extrusionOk="0">
                  <a:moveTo>
                    <a:pt x="5671" y="0"/>
                  </a:moveTo>
                  <a:lnTo>
                    <a:pt x="5671" y="2"/>
                  </a:lnTo>
                  <a:lnTo>
                    <a:pt x="5671" y="2"/>
                  </a:lnTo>
                  <a:cubicBezTo>
                    <a:pt x="5690" y="0"/>
                    <a:pt x="5691" y="0"/>
                    <a:pt x="5671" y="0"/>
                  </a:cubicBezTo>
                  <a:close/>
                  <a:moveTo>
                    <a:pt x="5671" y="2"/>
                  </a:moveTo>
                  <a:cubicBezTo>
                    <a:pt x="5626" y="6"/>
                    <a:pt x="5481" y="20"/>
                    <a:pt x="5271" y="67"/>
                  </a:cubicBezTo>
                  <a:lnTo>
                    <a:pt x="5271" y="1735"/>
                  </a:lnTo>
                  <a:cubicBezTo>
                    <a:pt x="2669" y="1835"/>
                    <a:pt x="1268" y="2736"/>
                    <a:pt x="467" y="3636"/>
                  </a:cubicBezTo>
                  <a:cubicBezTo>
                    <a:pt x="234" y="4337"/>
                    <a:pt x="67" y="5137"/>
                    <a:pt x="0" y="6137"/>
                  </a:cubicBezTo>
                  <a:lnTo>
                    <a:pt x="0" y="6137"/>
                  </a:lnTo>
                  <a:cubicBezTo>
                    <a:pt x="4" y="6074"/>
                    <a:pt x="280" y="2400"/>
                    <a:pt x="5671" y="2168"/>
                  </a:cubicBezTo>
                  <a:lnTo>
                    <a:pt x="5671" y="2"/>
                  </a:lnTo>
                  <a:close/>
                  <a:moveTo>
                    <a:pt x="0" y="6137"/>
                  </a:moveTo>
                  <a:lnTo>
                    <a:pt x="0" y="6137"/>
                  </a:lnTo>
                  <a:cubicBezTo>
                    <a:pt x="0" y="6138"/>
                    <a:pt x="0" y="6138"/>
                    <a:pt x="0" y="6138"/>
                  </a:cubicBezTo>
                  <a:cubicBezTo>
                    <a:pt x="0" y="6138"/>
                    <a:pt x="0" y="6137"/>
                    <a:pt x="0" y="613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7"/>
            <p:cNvSpPr/>
            <p:nvPr/>
          </p:nvSpPr>
          <p:spPr>
            <a:xfrm rot="5400000">
              <a:off x="2060585" y="1302843"/>
              <a:ext cx="139928" cy="151424"/>
            </a:xfrm>
            <a:custGeom>
              <a:avLst/>
              <a:gdLst/>
              <a:ahLst/>
              <a:cxnLst/>
              <a:rect l="l" t="t" r="r" b="b"/>
              <a:pathLst>
                <a:path w="5672" h="6138" extrusionOk="0">
                  <a:moveTo>
                    <a:pt x="1" y="0"/>
                  </a:moveTo>
                  <a:lnTo>
                    <a:pt x="1" y="2168"/>
                  </a:lnTo>
                  <a:cubicBezTo>
                    <a:pt x="5471" y="2402"/>
                    <a:pt x="5672" y="6138"/>
                    <a:pt x="5672" y="6138"/>
                  </a:cubicBezTo>
                  <a:cubicBezTo>
                    <a:pt x="5605" y="167"/>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rot="5400000">
              <a:off x="2060585" y="1302843"/>
              <a:ext cx="139928" cy="151424"/>
            </a:xfrm>
            <a:custGeom>
              <a:avLst/>
              <a:gdLst/>
              <a:ahLst/>
              <a:cxnLst/>
              <a:rect l="l" t="t" r="r" b="b"/>
              <a:pathLst>
                <a:path w="5672" h="6138" extrusionOk="0">
                  <a:moveTo>
                    <a:pt x="1" y="0"/>
                  </a:moveTo>
                  <a:lnTo>
                    <a:pt x="1" y="601"/>
                  </a:lnTo>
                  <a:cubicBezTo>
                    <a:pt x="1" y="601"/>
                    <a:pt x="4938" y="767"/>
                    <a:pt x="5605" y="5738"/>
                  </a:cubicBezTo>
                  <a:cubicBezTo>
                    <a:pt x="5666" y="5952"/>
                    <a:pt x="5671" y="6110"/>
                    <a:pt x="5672" y="6135"/>
                  </a:cubicBezTo>
                  <a:lnTo>
                    <a:pt x="5672" y="6135"/>
                  </a:lnTo>
                  <a:cubicBezTo>
                    <a:pt x="5603" y="167"/>
                    <a:pt x="1" y="0"/>
                    <a:pt x="1" y="0"/>
                  </a:cubicBezTo>
                  <a:close/>
                  <a:moveTo>
                    <a:pt x="5672" y="6135"/>
                  </a:moveTo>
                  <a:cubicBezTo>
                    <a:pt x="5672" y="6136"/>
                    <a:pt x="5672" y="6137"/>
                    <a:pt x="5672" y="6138"/>
                  </a:cubicBezTo>
                  <a:cubicBezTo>
                    <a:pt x="5672" y="6138"/>
                    <a:pt x="5672" y="6137"/>
                    <a:pt x="5672" y="61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rot="5400000">
              <a:off x="2060524" y="1303596"/>
              <a:ext cx="140052" cy="151424"/>
            </a:xfrm>
            <a:custGeom>
              <a:avLst/>
              <a:gdLst/>
              <a:ahLst/>
              <a:cxnLst/>
              <a:rect l="l" t="t" r="r" b="b"/>
              <a:pathLst>
                <a:path w="5677" h="6138" extrusionOk="0">
                  <a:moveTo>
                    <a:pt x="6" y="0"/>
                  </a:moveTo>
                  <a:cubicBezTo>
                    <a:pt x="1" y="0"/>
                    <a:pt x="1" y="0"/>
                    <a:pt x="6" y="1"/>
                  </a:cubicBezTo>
                  <a:lnTo>
                    <a:pt x="6" y="1"/>
                  </a:lnTo>
                  <a:lnTo>
                    <a:pt x="6" y="0"/>
                  </a:lnTo>
                  <a:close/>
                  <a:moveTo>
                    <a:pt x="6" y="1"/>
                  </a:moveTo>
                  <a:lnTo>
                    <a:pt x="6" y="2168"/>
                  </a:lnTo>
                  <a:cubicBezTo>
                    <a:pt x="5477" y="2402"/>
                    <a:pt x="5677" y="6138"/>
                    <a:pt x="5677" y="6138"/>
                  </a:cubicBezTo>
                  <a:cubicBezTo>
                    <a:pt x="5644" y="5137"/>
                    <a:pt x="5477" y="4337"/>
                    <a:pt x="5243" y="3636"/>
                  </a:cubicBezTo>
                  <a:cubicBezTo>
                    <a:pt x="4443" y="2736"/>
                    <a:pt x="3008" y="1835"/>
                    <a:pt x="440" y="1735"/>
                  </a:cubicBezTo>
                  <a:lnTo>
                    <a:pt x="440" y="67"/>
                  </a:lnTo>
                  <a:cubicBezTo>
                    <a:pt x="191" y="12"/>
                    <a:pt x="33" y="2"/>
                    <a:pt x="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p:nvPr/>
          </p:nvSpPr>
          <p:spPr>
            <a:xfrm rot="5400000">
              <a:off x="2011208" y="1059247"/>
              <a:ext cx="340717" cy="49389"/>
            </a:xfrm>
            <a:custGeom>
              <a:avLst/>
              <a:gdLst/>
              <a:ahLst/>
              <a:cxnLst/>
              <a:rect l="l" t="t" r="r" b="b"/>
              <a:pathLst>
                <a:path w="13811" h="2002" extrusionOk="0">
                  <a:moveTo>
                    <a:pt x="6905" y="0"/>
                  </a:moveTo>
                  <a:cubicBezTo>
                    <a:pt x="4604" y="0"/>
                    <a:pt x="2302" y="100"/>
                    <a:pt x="0" y="300"/>
                  </a:cubicBezTo>
                  <a:lnTo>
                    <a:pt x="0" y="2002"/>
                  </a:lnTo>
                  <a:cubicBezTo>
                    <a:pt x="2302" y="1802"/>
                    <a:pt x="4604" y="1701"/>
                    <a:pt x="6905" y="1701"/>
                  </a:cubicBezTo>
                  <a:cubicBezTo>
                    <a:pt x="9207" y="1701"/>
                    <a:pt x="11509" y="1802"/>
                    <a:pt x="13810" y="2002"/>
                  </a:cubicBezTo>
                  <a:lnTo>
                    <a:pt x="13810" y="300"/>
                  </a:lnTo>
                  <a:cubicBezTo>
                    <a:pt x="11509" y="100"/>
                    <a:pt x="9207" y="0"/>
                    <a:pt x="6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rot="5400000">
              <a:off x="1160503" y="931459"/>
              <a:ext cx="773553" cy="303293"/>
            </a:xfrm>
            <a:custGeom>
              <a:avLst/>
              <a:gdLst/>
              <a:ahLst/>
              <a:cxnLst/>
              <a:rect l="l" t="t" r="r" b="b"/>
              <a:pathLst>
                <a:path w="31356" h="12294" extrusionOk="0">
                  <a:moveTo>
                    <a:pt x="15711" y="1"/>
                  </a:moveTo>
                  <a:cubicBezTo>
                    <a:pt x="11300" y="1"/>
                    <a:pt x="6888" y="551"/>
                    <a:pt x="2602" y="1652"/>
                  </a:cubicBezTo>
                  <a:cubicBezTo>
                    <a:pt x="901" y="2086"/>
                    <a:pt x="0" y="3954"/>
                    <a:pt x="767" y="5555"/>
                  </a:cubicBezTo>
                  <a:cubicBezTo>
                    <a:pt x="2235" y="8724"/>
                    <a:pt x="3903" y="12293"/>
                    <a:pt x="3903" y="12293"/>
                  </a:cubicBezTo>
                  <a:lnTo>
                    <a:pt x="27520" y="12293"/>
                  </a:lnTo>
                  <a:cubicBezTo>
                    <a:pt x="27520" y="12293"/>
                    <a:pt x="29154" y="8691"/>
                    <a:pt x="30655" y="5555"/>
                  </a:cubicBezTo>
                  <a:cubicBezTo>
                    <a:pt x="31356" y="3954"/>
                    <a:pt x="30489" y="2086"/>
                    <a:pt x="28821" y="1652"/>
                  </a:cubicBezTo>
                  <a:cubicBezTo>
                    <a:pt x="24534" y="551"/>
                    <a:pt x="20123" y="1"/>
                    <a:pt x="15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rot="5400000">
              <a:off x="1191561" y="953072"/>
              <a:ext cx="711853" cy="260885"/>
            </a:xfrm>
            <a:custGeom>
              <a:avLst/>
              <a:gdLst/>
              <a:ahLst/>
              <a:cxnLst/>
              <a:rect l="l" t="t" r="r" b="b"/>
              <a:pathLst>
                <a:path w="28855" h="10575" extrusionOk="0">
                  <a:moveTo>
                    <a:pt x="14411" y="1"/>
                  </a:moveTo>
                  <a:cubicBezTo>
                    <a:pt x="10041" y="1"/>
                    <a:pt x="5705" y="534"/>
                    <a:pt x="1502" y="1602"/>
                  </a:cubicBezTo>
                  <a:cubicBezTo>
                    <a:pt x="968" y="1769"/>
                    <a:pt x="501" y="2169"/>
                    <a:pt x="234" y="2669"/>
                  </a:cubicBezTo>
                  <a:cubicBezTo>
                    <a:pt x="1" y="3203"/>
                    <a:pt x="1" y="3770"/>
                    <a:pt x="234" y="4337"/>
                  </a:cubicBezTo>
                  <a:cubicBezTo>
                    <a:pt x="1402" y="6772"/>
                    <a:pt x="2669" y="9507"/>
                    <a:pt x="3170" y="10575"/>
                  </a:cubicBezTo>
                  <a:lnTo>
                    <a:pt x="25686" y="10575"/>
                  </a:lnTo>
                  <a:cubicBezTo>
                    <a:pt x="26219" y="9507"/>
                    <a:pt x="27487" y="6772"/>
                    <a:pt x="28588" y="4337"/>
                  </a:cubicBezTo>
                  <a:cubicBezTo>
                    <a:pt x="28855" y="3770"/>
                    <a:pt x="28855" y="3203"/>
                    <a:pt x="28588" y="2669"/>
                  </a:cubicBezTo>
                  <a:cubicBezTo>
                    <a:pt x="28354" y="2102"/>
                    <a:pt x="27887" y="1735"/>
                    <a:pt x="27354" y="1602"/>
                  </a:cubicBezTo>
                  <a:cubicBezTo>
                    <a:pt x="23117" y="534"/>
                    <a:pt x="18747" y="1"/>
                    <a:pt x="14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rot="5400000">
              <a:off x="288870" y="990224"/>
              <a:ext cx="718440" cy="186604"/>
            </a:xfrm>
            <a:custGeom>
              <a:avLst/>
              <a:gdLst/>
              <a:ahLst/>
              <a:cxnLst/>
              <a:rect l="l" t="t" r="r" b="b"/>
              <a:pathLst>
                <a:path w="29122" h="7564" extrusionOk="0">
                  <a:moveTo>
                    <a:pt x="2769" y="0"/>
                  </a:moveTo>
                  <a:cubicBezTo>
                    <a:pt x="2769" y="0"/>
                    <a:pt x="2435" y="334"/>
                    <a:pt x="1935" y="901"/>
                  </a:cubicBezTo>
                  <a:cubicBezTo>
                    <a:pt x="0" y="2936"/>
                    <a:pt x="1168" y="6271"/>
                    <a:pt x="3970" y="6738"/>
                  </a:cubicBezTo>
                  <a:cubicBezTo>
                    <a:pt x="7472" y="7289"/>
                    <a:pt x="11025" y="7564"/>
                    <a:pt x="14577" y="7564"/>
                  </a:cubicBezTo>
                  <a:cubicBezTo>
                    <a:pt x="18130" y="7564"/>
                    <a:pt x="21682" y="7289"/>
                    <a:pt x="25185" y="6738"/>
                  </a:cubicBezTo>
                  <a:cubicBezTo>
                    <a:pt x="27954" y="6271"/>
                    <a:pt x="29121" y="2936"/>
                    <a:pt x="27220" y="901"/>
                  </a:cubicBezTo>
                  <a:cubicBezTo>
                    <a:pt x="26686" y="300"/>
                    <a:pt x="26386" y="0"/>
                    <a:pt x="26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rot="5400000">
              <a:off x="331561" y="1010690"/>
              <a:ext cx="634488" cy="144023"/>
            </a:xfrm>
            <a:custGeom>
              <a:avLst/>
              <a:gdLst/>
              <a:ahLst/>
              <a:cxnLst/>
              <a:rect l="l" t="t" r="r" b="b"/>
              <a:pathLst>
                <a:path w="25719" h="5838" extrusionOk="0">
                  <a:moveTo>
                    <a:pt x="1401" y="0"/>
                  </a:moveTo>
                  <a:cubicBezTo>
                    <a:pt x="1301" y="133"/>
                    <a:pt x="1068" y="334"/>
                    <a:pt x="867" y="600"/>
                  </a:cubicBezTo>
                  <a:cubicBezTo>
                    <a:pt x="200" y="1334"/>
                    <a:pt x="0" y="2335"/>
                    <a:pt x="334" y="3269"/>
                  </a:cubicBezTo>
                  <a:cubicBezTo>
                    <a:pt x="667" y="4170"/>
                    <a:pt x="1401" y="4837"/>
                    <a:pt x="2402" y="5004"/>
                  </a:cubicBezTo>
                  <a:cubicBezTo>
                    <a:pt x="5838" y="5571"/>
                    <a:pt x="9374" y="5838"/>
                    <a:pt x="12876" y="5838"/>
                  </a:cubicBezTo>
                  <a:cubicBezTo>
                    <a:pt x="16379" y="5838"/>
                    <a:pt x="19948" y="5571"/>
                    <a:pt x="23317" y="5004"/>
                  </a:cubicBezTo>
                  <a:cubicBezTo>
                    <a:pt x="24284" y="4837"/>
                    <a:pt x="25051" y="4236"/>
                    <a:pt x="25385" y="3269"/>
                  </a:cubicBezTo>
                  <a:cubicBezTo>
                    <a:pt x="25719" y="2302"/>
                    <a:pt x="25518" y="1301"/>
                    <a:pt x="24851" y="600"/>
                  </a:cubicBezTo>
                  <a:cubicBezTo>
                    <a:pt x="24651" y="334"/>
                    <a:pt x="24451" y="133"/>
                    <a:pt x="24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rot="5400000">
              <a:off x="227636" y="1369736"/>
              <a:ext cx="227951" cy="92537"/>
            </a:xfrm>
            <a:custGeom>
              <a:avLst/>
              <a:gdLst/>
              <a:ahLst/>
              <a:cxnLst/>
              <a:rect l="l" t="t" r="r" b="b"/>
              <a:pathLst>
                <a:path w="9240" h="3751" extrusionOk="0">
                  <a:moveTo>
                    <a:pt x="8278" y="1"/>
                  </a:moveTo>
                  <a:cubicBezTo>
                    <a:pt x="7777" y="1"/>
                    <a:pt x="7155" y="299"/>
                    <a:pt x="6338" y="1116"/>
                  </a:cubicBezTo>
                  <a:cubicBezTo>
                    <a:pt x="4937" y="2517"/>
                    <a:pt x="434" y="2150"/>
                    <a:pt x="0" y="3751"/>
                  </a:cubicBezTo>
                  <a:cubicBezTo>
                    <a:pt x="2268" y="3484"/>
                    <a:pt x="4470" y="3150"/>
                    <a:pt x="6671" y="2683"/>
                  </a:cubicBezTo>
                  <a:cubicBezTo>
                    <a:pt x="7906" y="2450"/>
                    <a:pt x="8873" y="1516"/>
                    <a:pt x="9240" y="415"/>
                  </a:cubicBezTo>
                  <a:cubicBezTo>
                    <a:pt x="8967" y="171"/>
                    <a:pt x="8657" y="1"/>
                    <a:pt x="8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rot="5400000">
              <a:off x="228031" y="704382"/>
              <a:ext cx="227161" cy="92537"/>
            </a:xfrm>
            <a:custGeom>
              <a:avLst/>
              <a:gdLst/>
              <a:ahLst/>
              <a:cxnLst/>
              <a:rect l="l" t="t" r="r" b="b"/>
              <a:pathLst>
                <a:path w="9208" h="3751" extrusionOk="0">
                  <a:moveTo>
                    <a:pt x="959" y="1"/>
                  </a:moveTo>
                  <a:cubicBezTo>
                    <a:pt x="583" y="1"/>
                    <a:pt x="273" y="171"/>
                    <a:pt x="0" y="415"/>
                  </a:cubicBezTo>
                  <a:cubicBezTo>
                    <a:pt x="367" y="1516"/>
                    <a:pt x="1335" y="2450"/>
                    <a:pt x="2536" y="2683"/>
                  </a:cubicBezTo>
                  <a:cubicBezTo>
                    <a:pt x="4737" y="3150"/>
                    <a:pt x="6939" y="3484"/>
                    <a:pt x="9207" y="3751"/>
                  </a:cubicBezTo>
                  <a:cubicBezTo>
                    <a:pt x="8807" y="2150"/>
                    <a:pt x="4304" y="2517"/>
                    <a:pt x="2869" y="1116"/>
                  </a:cubicBezTo>
                  <a:cubicBezTo>
                    <a:pt x="2071" y="299"/>
                    <a:pt x="1457" y="1"/>
                    <a:pt x="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rot="5400000">
              <a:off x="137329" y="1054300"/>
              <a:ext cx="351424" cy="58443"/>
            </a:xfrm>
            <a:custGeom>
              <a:avLst/>
              <a:gdLst/>
              <a:ahLst/>
              <a:cxnLst/>
              <a:rect l="l" t="t" r="r" b="b"/>
              <a:pathLst>
                <a:path w="14245" h="2369" extrusionOk="0">
                  <a:moveTo>
                    <a:pt x="1" y="0"/>
                  </a:moveTo>
                  <a:lnTo>
                    <a:pt x="1" y="2069"/>
                  </a:lnTo>
                  <a:cubicBezTo>
                    <a:pt x="2369" y="2269"/>
                    <a:pt x="4746" y="2369"/>
                    <a:pt x="7123" y="2369"/>
                  </a:cubicBezTo>
                  <a:cubicBezTo>
                    <a:pt x="9499" y="2369"/>
                    <a:pt x="11876" y="2269"/>
                    <a:pt x="14244" y="2069"/>
                  </a:cubicBezTo>
                  <a:lnTo>
                    <a:pt x="14244" y="0"/>
                  </a:lnTo>
                  <a:cubicBezTo>
                    <a:pt x="11876" y="234"/>
                    <a:pt x="9499" y="351"/>
                    <a:pt x="7123" y="351"/>
                  </a:cubicBezTo>
                  <a:cubicBezTo>
                    <a:pt x="4746" y="351"/>
                    <a:pt x="2369" y="23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rot="5400000">
              <a:off x="2512862" y="1742684"/>
              <a:ext cx="1880397" cy="956259"/>
            </a:xfrm>
            <a:custGeom>
              <a:avLst/>
              <a:gdLst/>
              <a:ahLst/>
              <a:cxnLst/>
              <a:rect l="l" t="t" r="r" b="b"/>
              <a:pathLst>
                <a:path w="76222" h="38762" extrusionOk="0">
                  <a:moveTo>
                    <a:pt x="58142" y="1"/>
                  </a:moveTo>
                  <a:lnTo>
                    <a:pt x="48002" y="2369"/>
                  </a:lnTo>
                  <a:lnTo>
                    <a:pt x="27654" y="2369"/>
                  </a:lnTo>
                  <a:lnTo>
                    <a:pt x="18848" y="1335"/>
                  </a:lnTo>
                  <a:lnTo>
                    <a:pt x="9274" y="1335"/>
                  </a:lnTo>
                  <a:cubicBezTo>
                    <a:pt x="5004" y="1335"/>
                    <a:pt x="1335" y="4404"/>
                    <a:pt x="768" y="8573"/>
                  </a:cubicBezTo>
                  <a:cubicBezTo>
                    <a:pt x="268" y="12176"/>
                    <a:pt x="1" y="15745"/>
                    <a:pt x="1" y="19381"/>
                  </a:cubicBezTo>
                  <a:cubicBezTo>
                    <a:pt x="1" y="23017"/>
                    <a:pt x="268" y="26586"/>
                    <a:pt x="768" y="30189"/>
                  </a:cubicBezTo>
                  <a:cubicBezTo>
                    <a:pt x="1335" y="34358"/>
                    <a:pt x="5004" y="37427"/>
                    <a:pt x="9274" y="37427"/>
                  </a:cubicBezTo>
                  <a:lnTo>
                    <a:pt x="18848" y="37427"/>
                  </a:lnTo>
                  <a:lnTo>
                    <a:pt x="27654" y="36393"/>
                  </a:lnTo>
                  <a:lnTo>
                    <a:pt x="48002" y="36393"/>
                  </a:lnTo>
                  <a:lnTo>
                    <a:pt x="58142" y="38762"/>
                  </a:lnTo>
                  <a:lnTo>
                    <a:pt x="71285" y="38762"/>
                  </a:lnTo>
                  <a:cubicBezTo>
                    <a:pt x="72886" y="38762"/>
                    <a:pt x="74320" y="37661"/>
                    <a:pt x="74654" y="36060"/>
                  </a:cubicBezTo>
                  <a:cubicBezTo>
                    <a:pt x="75721" y="30823"/>
                    <a:pt x="76222" y="25085"/>
                    <a:pt x="76188" y="19381"/>
                  </a:cubicBezTo>
                  <a:cubicBezTo>
                    <a:pt x="76222" y="13710"/>
                    <a:pt x="75721" y="7973"/>
                    <a:pt x="74654" y="2702"/>
                  </a:cubicBezTo>
                  <a:cubicBezTo>
                    <a:pt x="74320" y="1135"/>
                    <a:pt x="72886" y="1"/>
                    <a:pt x="7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rot="5400000">
              <a:off x="3676184" y="1288178"/>
              <a:ext cx="109140" cy="204983"/>
            </a:xfrm>
            <a:custGeom>
              <a:avLst/>
              <a:gdLst/>
              <a:ahLst/>
              <a:cxnLst/>
              <a:rect l="l" t="t" r="r" b="b"/>
              <a:pathLst>
                <a:path w="4424" h="8309" extrusionOk="0">
                  <a:moveTo>
                    <a:pt x="4423" y="0"/>
                  </a:moveTo>
                  <a:lnTo>
                    <a:pt x="2322" y="1334"/>
                  </a:lnTo>
                  <a:cubicBezTo>
                    <a:pt x="1588" y="1801"/>
                    <a:pt x="1154" y="2468"/>
                    <a:pt x="987" y="3202"/>
                  </a:cubicBezTo>
                  <a:lnTo>
                    <a:pt x="53" y="7639"/>
                  </a:lnTo>
                  <a:cubicBezTo>
                    <a:pt x="0" y="7984"/>
                    <a:pt x="307" y="8308"/>
                    <a:pt x="652" y="8308"/>
                  </a:cubicBezTo>
                  <a:cubicBezTo>
                    <a:pt x="741" y="8308"/>
                    <a:pt x="832" y="8287"/>
                    <a:pt x="921" y="8239"/>
                  </a:cubicBezTo>
                  <a:lnTo>
                    <a:pt x="2055" y="7739"/>
                  </a:lnTo>
                  <a:lnTo>
                    <a:pt x="44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rot="5400000">
              <a:off x="3676467" y="1290090"/>
              <a:ext cx="110275" cy="203281"/>
            </a:xfrm>
            <a:custGeom>
              <a:avLst/>
              <a:gdLst/>
              <a:ahLst/>
              <a:cxnLst/>
              <a:rect l="l" t="t" r="r" b="b"/>
              <a:pathLst>
                <a:path w="4470" h="8240" extrusionOk="0">
                  <a:moveTo>
                    <a:pt x="4470" y="0"/>
                  </a:moveTo>
                  <a:lnTo>
                    <a:pt x="2335" y="1334"/>
                  </a:lnTo>
                  <a:cubicBezTo>
                    <a:pt x="1635" y="1768"/>
                    <a:pt x="1168" y="2468"/>
                    <a:pt x="1001" y="3202"/>
                  </a:cubicBezTo>
                  <a:lnTo>
                    <a:pt x="33" y="7672"/>
                  </a:lnTo>
                  <a:cubicBezTo>
                    <a:pt x="0" y="7906"/>
                    <a:pt x="133" y="8139"/>
                    <a:pt x="334" y="8239"/>
                  </a:cubicBezTo>
                  <a:lnTo>
                    <a:pt x="1168" y="4370"/>
                  </a:lnTo>
                  <a:cubicBezTo>
                    <a:pt x="1334" y="3636"/>
                    <a:pt x="1801" y="2969"/>
                    <a:pt x="2502" y="2502"/>
                  </a:cubicBezTo>
                  <a:lnTo>
                    <a:pt x="4003" y="1568"/>
                  </a:lnTo>
                  <a:lnTo>
                    <a:pt x="44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rot="5400000">
              <a:off x="3119012" y="1286772"/>
              <a:ext cx="110645" cy="206291"/>
            </a:xfrm>
            <a:custGeom>
              <a:avLst/>
              <a:gdLst/>
              <a:ahLst/>
              <a:cxnLst/>
              <a:rect l="l" t="t" r="r" b="b"/>
              <a:pathLst>
                <a:path w="4485" h="8362" extrusionOk="0">
                  <a:moveTo>
                    <a:pt x="681" y="0"/>
                  </a:moveTo>
                  <a:cubicBezTo>
                    <a:pt x="312" y="0"/>
                    <a:pt x="0" y="312"/>
                    <a:pt x="81" y="690"/>
                  </a:cubicBezTo>
                  <a:lnTo>
                    <a:pt x="1048" y="5160"/>
                  </a:lnTo>
                  <a:cubicBezTo>
                    <a:pt x="1215" y="5893"/>
                    <a:pt x="1649" y="6561"/>
                    <a:pt x="2383" y="7028"/>
                  </a:cubicBezTo>
                  <a:lnTo>
                    <a:pt x="4484" y="8362"/>
                  </a:lnTo>
                  <a:lnTo>
                    <a:pt x="2082" y="556"/>
                  </a:lnTo>
                  <a:lnTo>
                    <a:pt x="948" y="56"/>
                  </a:lnTo>
                  <a:cubicBezTo>
                    <a:pt x="859" y="18"/>
                    <a:pt x="768"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rot="5400000">
              <a:off x="3116866" y="1290078"/>
              <a:ext cx="110275" cy="203305"/>
            </a:xfrm>
            <a:custGeom>
              <a:avLst/>
              <a:gdLst/>
              <a:ahLst/>
              <a:cxnLst/>
              <a:rect l="l" t="t" r="r" b="b"/>
              <a:pathLst>
                <a:path w="4470" h="8241" extrusionOk="0">
                  <a:moveTo>
                    <a:pt x="334" y="1"/>
                  </a:moveTo>
                  <a:cubicBezTo>
                    <a:pt x="133" y="134"/>
                    <a:pt x="0" y="335"/>
                    <a:pt x="33" y="568"/>
                  </a:cubicBezTo>
                  <a:lnTo>
                    <a:pt x="1001" y="5038"/>
                  </a:lnTo>
                  <a:cubicBezTo>
                    <a:pt x="1168" y="5772"/>
                    <a:pt x="1635" y="6439"/>
                    <a:pt x="2335" y="6906"/>
                  </a:cubicBezTo>
                  <a:lnTo>
                    <a:pt x="4470" y="8240"/>
                  </a:lnTo>
                  <a:lnTo>
                    <a:pt x="4470" y="8240"/>
                  </a:lnTo>
                  <a:lnTo>
                    <a:pt x="4003" y="6672"/>
                  </a:lnTo>
                  <a:lnTo>
                    <a:pt x="2502" y="5738"/>
                  </a:lnTo>
                  <a:cubicBezTo>
                    <a:pt x="1801" y="5305"/>
                    <a:pt x="1334" y="4638"/>
                    <a:pt x="1168" y="3870"/>
                  </a:cubicBezTo>
                  <a:lnTo>
                    <a:pt x="3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rot="5400000">
              <a:off x="2649863" y="1873135"/>
              <a:ext cx="1605548" cy="800739"/>
            </a:xfrm>
            <a:custGeom>
              <a:avLst/>
              <a:gdLst/>
              <a:ahLst/>
              <a:cxnLst/>
              <a:rect l="l" t="t" r="r" b="b"/>
              <a:pathLst>
                <a:path w="65081" h="32458" extrusionOk="0">
                  <a:moveTo>
                    <a:pt x="50870" y="0"/>
                  </a:moveTo>
                  <a:lnTo>
                    <a:pt x="40763" y="2369"/>
                  </a:lnTo>
                  <a:lnTo>
                    <a:pt x="19781" y="2369"/>
                  </a:lnTo>
                  <a:lnTo>
                    <a:pt x="10975" y="1335"/>
                  </a:lnTo>
                  <a:lnTo>
                    <a:pt x="5904" y="1335"/>
                  </a:lnTo>
                  <a:cubicBezTo>
                    <a:pt x="3336" y="1335"/>
                    <a:pt x="1134" y="3303"/>
                    <a:pt x="767" y="5838"/>
                  </a:cubicBezTo>
                  <a:cubicBezTo>
                    <a:pt x="267" y="9274"/>
                    <a:pt x="0" y="12776"/>
                    <a:pt x="0" y="16212"/>
                  </a:cubicBezTo>
                  <a:cubicBezTo>
                    <a:pt x="0" y="19681"/>
                    <a:pt x="267" y="23184"/>
                    <a:pt x="767" y="26620"/>
                  </a:cubicBezTo>
                  <a:cubicBezTo>
                    <a:pt x="1134" y="29188"/>
                    <a:pt x="3336" y="31123"/>
                    <a:pt x="5904" y="31123"/>
                  </a:cubicBezTo>
                  <a:lnTo>
                    <a:pt x="10975" y="31123"/>
                  </a:lnTo>
                  <a:lnTo>
                    <a:pt x="19781" y="30055"/>
                  </a:lnTo>
                  <a:lnTo>
                    <a:pt x="40763" y="30055"/>
                  </a:lnTo>
                  <a:lnTo>
                    <a:pt x="50870" y="32457"/>
                  </a:lnTo>
                  <a:lnTo>
                    <a:pt x="63512" y="32457"/>
                  </a:lnTo>
                  <a:cubicBezTo>
                    <a:pt x="63512" y="32390"/>
                    <a:pt x="63546" y="32357"/>
                    <a:pt x="63546" y="32324"/>
                  </a:cubicBezTo>
                  <a:cubicBezTo>
                    <a:pt x="64513" y="27554"/>
                    <a:pt x="65080" y="22216"/>
                    <a:pt x="65080" y="16879"/>
                  </a:cubicBezTo>
                  <a:lnTo>
                    <a:pt x="65080" y="16212"/>
                  </a:lnTo>
                  <a:lnTo>
                    <a:pt x="65080" y="15545"/>
                  </a:lnTo>
                  <a:cubicBezTo>
                    <a:pt x="65080" y="10208"/>
                    <a:pt x="64580" y="4871"/>
                    <a:pt x="63546" y="134"/>
                  </a:cubicBezTo>
                  <a:cubicBezTo>
                    <a:pt x="63546" y="34"/>
                    <a:pt x="63512" y="0"/>
                    <a:pt x="63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rot="5400000">
              <a:off x="3328606" y="2374108"/>
              <a:ext cx="247736" cy="692561"/>
            </a:xfrm>
            <a:custGeom>
              <a:avLst/>
              <a:gdLst/>
              <a:ahLst/>
              <a:cxnLst/>
              <a:rect l="l" t="t" r="r" b="b"/>
              <a:pathLst>
                <a:path w="10042" h="28073" extrusionOk="0">
                  <a:moveTo>
                    <a:pt x="6435" y="0"/>
                  </a:moveTo>
                  <a:cubicBezTo>
                    <a:pt x="6132" y="0"/>
                    <a:pt x="5823" y="75"/>
                    <a:pt x="5538" y="237"/>
                  </a:cubicBezTo>
                  <a:cubicBezTo>
                    <a:pt x="3036" y="1604"/>
                    <a:pt x="1" y="3239"/>
                    <a:pt x="1" y="3239"/>
                  </a:cubicBezTo>
                  <a:lnTo>
                    <a:pt x="1" y="24854"/>
                  </a:lnTo>
                  <a:cubicBezTo>
                    <a:pt x="1" y="24854"/>
                    <a:pt x="3036" y="26489"/>
                    <a:pt x="5538" y="27856"/>
                  </a:cubicBezTo>
                  <a:cubicBezTo>
                    <a:pt x="5815" y="28004"/>
                    <a:pt x="6115" y="28072"/>
                    <a:pt x="6409" y="28072"/>
                  </a:cubicBezTo>
                  <a:cubicBezTo>
                    <a:pt x="7179" y="28072"/>
                    <a:pt x="7914" y="27604"/>
                    <a:pt x="8107" y="26856"/>
                  </a:cubicBezTo>
                  <a:cubicBezTo>
                    <a:pt x="10041" y="18483"/>
                    <a:pt x="10041" y="9610"/>
                    <a:pt x="8107" y="1237"/>
                  </a:cubicBezTo>
                  <a:cubicBezTo>
                    <a:pt x="7916" y="474"/>
                    <a:pt x="7196" y="0"/>
                    <a:pt x="6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5400000">
              <a:off x="3354965" y="2387863"/>
              <a:ext cx="194227" cy="654372"/>
            </a:xfrm>
            <a:custGeom>
              <a:avLst/>
              <a:gdLst/>
              <a:ahLst/>
              <a:cxnLst/>
              <a:rect l="l" t="t" r="r" b="b"/>
              <a:pathLst>
                <a:path w="7873" h="26525" extrusionOk="0">
                  <a:moveTo>
                    <a:pt x="5567" y="1"/>
                  </a:moveTo>
                  <a:cubicBezTo>
                    <a:pt x="5414" y="1"/>
                    <a:pt x="5266" y="25"/>
                    <a:pt x="5137" y="80"/>
                  </a:cubicBezTo>
                  <a:cubicBezTo>
                    <a:pt x="3169" y="1181"/>
                    <a:pt x="934" y="2382"/>
                    <a:pt x="0" y="2882"/>
                  </a:cubicBezTo>
                  <a:lnTo>
                    <a:pt x="0" y="23631"/>
                  </a:lnTo>
                  <a:cubicBezTo>
                    <a:pt x="934" y="24131"/>
                    <a:pt x="3236" y="25332"/>
                    <a:pt x="5137" y="26399"/>
                  </a:cubicBezTo>
                  <a:cubicBezTo>
                    <a:pt x="5299" y="26480"/>
                    <a:pt x="5460" y="26524"/>
                    <a:pt x="5622" y="26524"/>
                  </a:cubicBezTo>
                  <a:cubicBezTo>
                    <a:pt x="5727" y="26524"/>
                    <a:pt x="5832" y="26505"/>
                    <a:pt x="5938" y="26466"/>
                  </a:cubicBezTo>
                  <a:cubicBezTo>
                    <a:pt x="6171" y="26366"/>
                    <a:pt x="6338" y="26166"/>
                    <a:pt x="6438" y="25899"/>
                  </a:cubicBezTo>
                  <a:cubicBezTo>
                    <a:pt x="7405" y="21796"/>
                    <a:pt x="7872" y="17526"/>
                    <a:pt x="7872" y="13290"/>
                  </a:cubicBezTo>
                  <a:cubicBezTo>
                    <a:pt x="7872" y="8987"/>
                    <a:pt x="7405" y="4717"/>
                    <a:pt x="6438" y="581"/>
                  </a:cubicBezTo>
                  <a:cubicBezTo>
                    <a:pt x="6371" y="347"/>
                    <a:pt x="6171" y="147"/>
                    <a:pt x="5938" y="47"/>
                  </a:cubicBezTo>
                  <a:cubicBezTo>
                    <a:pt x="5818" y="17"/>
                    <a:pt x="5691" y="1"/>
                    <a:pt x="5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rot="5400000">
              <a:off x="3292206" y="1535475"/>
              <a:ext cx="319304" cy="706623"/>
            </a:xfrm>
            <a:custGeom>
              <a:avLst/>
              <a:gdLst/>
              <a:ahLst/>
              <a:cxnLst/>
              <a:rect l="l" t="t" r="r" b="b"/>
              <a:pathLst>
                <a:path w="12943" h="28643" extrusionOk="0">
                  <a:moveTo>
                    <a:pt x="4314" y="0"/>
                  </a:moveTo>
                  <a:cubicBezTo>
                    <a:pt x="3579" y="0"/>
                    <a:pt x="2893" y="443"/>
                    <a:pt x="2669" y="1164"/>
                  </a:cubicBezTo>
                  <a:cubicBezTo>
                    <a:pt x="0" y="9770"/>
                    <a:pt x="0" y="18910"/>
                    <a:pt x="2669" y="27516"/>
                  </a:cubicBezTo>
                  <a:cubicBezTo>
                    <a:pt x="2899" y="28207"/>
                    <a:pt x="3620" y="28642"/>
                    <a:pt x="4380" y="28642"/>
                  </a:cubicBezTo>
                  <a:cubicBezTo>
                    <a:pt x="4611" y="28642"/>
                    <a:pt x="4845" y="28602"/>
                    <a:pt x="5071" y="28517"/>
                  </a:cubicBezTo>
                  <a:cubicBezTo>
                    <a:pt x="8406" y="27049"/>
                    <a:pt x="12943" y="25114"/>
                    <a:pt x="12943" y="25114"/>
                  </a:cubicBezTo>
                  <a:lnTo>
                    <a:pt x="12943" y="3499"/>
                  </a:lnTo>
                  <a:cubicBezTo>
                    <a:pt x="12943" y="3499"/>
                    <a:pt x="8406" y="1564"/>
                    <a:pt x="5071" y="163"/>
                  </a:cubicBezTo>
                  <a:cubicBezTo>
                    <a:pt x="4824" y="52"/>
                    <a:pt x="4566" y="0"/>
                    <a:pt x="43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rot="5400000">
              <a:off x="3321378" y="1562700"/>
              <a:ext cx="260885" cy="667817"/>
            </a:xfrm>
            <a:custGeom>
              <a:avLst/>
              <a:gdLst/>
              <a:ahLst/>
              <a:cxnLst/>
              <a:rect l="l" t="t" r="r" b="b"/>
              <a:pathLst>
                <a:path w="10575" h="27070" extrusionOk="0">
                  <a:moveTo>
                    <a:pt x="2786" y="0"/>
                  </a:moveTo>
                  <a:cubicBezTo>
                    <a:pt x="2661" y="0"/>
                    <a:pt x="2536" y="25"/>
                    <a:pt x="2436" y="75"/>
                  </a:cubicBezTo>
                  <a:cubicBezTo>
                    <a:pt x="2169" y="142"/>
                    <a:pt x="2069" y="376"/>
                    <a:pt x="1969" y="576"/>
                  </a:cubicBezTo>
                  <a:cubicBezTo>
                    <a:pt x="668" y="4779"/>
                    <a:pt x="0" y="9149"/>
                    <a:pt x="0" y="13552"/>
                  </a:cubicBezTo>
                  <a:cubicBezTo>
                    <a:pt x="0" y="17922"/>
                    <a:pt x="668" y="22291"/>
                    <a:pt x="1969" y="26494"/>
                  </a:cubicBezTo>
                  <a:cubicBezTo>
                    <a:pt x="2069" y="26728"/>
                    <a:pt x="2235" y="26928"/>
                    <a:pt x="2436" y="26995"/>
                  </a:cubicBezTo>
                  <a:cubicBezTo>
                    <a:pt x="2552" y="27045"/>
                    <a:pt x="2677" y="27070"/>
                    <a:pt x="2798" y="27070"/>
                  </a:cubicBezTo>
                  <a:cubicBezTo>
                    <a:pt x="2919" y="27070"/>
                    <a:pt x="3036" y="27045"/>
                    <a:pt x="3136" y="26995"/>
                  </a:cubicBezTo>
                  <a:cubicBezTo>
                    <a:pt x="5805" y="25894"/>
                    <a:pt x="9274" y="24360"/>
                    <a:pt x="10575" y="23859"/>
                  </a:cubicBezTo>
                  <a:lnTo>
                    <a:pt x="10575" y="3211"/>
                  </a:lnTo>
                  <a:cubicBezTo>
                    <a:pt x="9307" y="2644"/>
                    <a:pt x="5838" y="1210"/>
                    <a:pt x="3136" y="75"/>
                  </a:cubicBezTo>
                  <a:cubicBezTo>
                    <a:pt x="3036" y="25"/>
                    <a:pt x="2911" y="0"/>
                    <a:pt x="2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rot="5400000">
              <a:off x="3359630" y="2222490"/>
              <a:ext cx="859996" cy="87233"/>
            </a:xfrm>
            <a:custGeom>
              <a:avLst/>
              <a:gdLst/>
              <a:ahLst/>
              <a:cxnLst/>
              <a:rect l="l" t="t" r="r" b="b"/>
              <a:pathLst>
                <a:path w="34860" h="3536" extrusionOk="0">
                  <a:moveTo>
                    <a:pt x="1" y="0"/>
                  </a:moveTo>
                  <a:lnTo>
                    <a:pt x="8974" y="3536"/>
                  </a:lnTo>
                  <a:lnTo>
                    <a:pt x="29989" y="3536"/>
                  </a:lnTo>
                  <a:lnTo>
                    <a:pt x="348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rot="5400000">
              <a:off x="3440708" y="2263212"/>
              <a:ext cx="697840" cy="47761"/>
            </a:xfrm>
            <a:custGeom>
              <a:avLst/>
              <a:gdLst/>
              <a:ahLst/>
              <a:cxnLst/>
              <a:rect l="l" t="t" r="r" b="b"/>
              <a:pathLst>
                <a:path w="28287" h="1936" extrusionOk="0">
                  <a:moveTo>
                    <a:pt x="0" y="1"/>
                  </a:moveTo>
                  <a:lnTo>
                    <a:pt x="5004" y="1935"/>
                  </a:lnTo>
                  <a:lnTo>
                    <a:pt x="25552" y="1935"/>
                  </a:lnTo>
                  <a:lnTo>
                    <a:pt x="282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rot="5400000">
              <a:off x="2684815" y="2222478"/>
              <a:ext cx="859996" cy="87258"/>
            </a:xfrm>
            <a:custGeom>
              <a:avLst/>
              <a:gdLst/>
              <a:ahLst/>
              <a:cxnLst/>
              <a:rect l="l" t="t" r="r" b="b"/>
              <a:pathLst>
                <a:path w="34860" h="3537" extrusionOk="0">
                  <a:moveTo>
                    <a:pt x="8974" y="1"/>
                  </a:moveTo>
                  <a:lnTo>
                    <a:pt x="1" y="3537"/>
                  </a:lnTo>
                  <a:lnTo>
                    <a:pt x="34859" y="3537"/>
                  </a:lnTo>
                  <a:lnTo>
                    <a:pt x="299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rot="5400000">
              <a:off x="2765880" y="2263212"/>
              <a:ext cx="697840" cy="47761"/>
            </a:xfrm>
            <a:custGeom>
              <a:avLst/>
              <a:gdLst/>
              <a:ahLst/>
              <a:cxnLst/>
              <a:rect l="l" t="t" r="r" b="b"/>
              <a:pathLst>
                <a:path w="28287" h="1936" extrusionOk="0">
                  <a:moveTo>
                    <a:pt x="5004" y="1"/>
                  </a:moveTo>
                  <a:lnTo>
                    <a:pt x="0" y="1935"/>
                  </a:lnTo>
                  <a:lnTo>
                    <a:pt x="28287" y="1935"/>
                  </a:lnTo>
                  <a:lnTo>
                    <a:pt x="255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rot="5400000">
              <a:off x="3816363" y="1900710"/>
              <a:ext cx="116072" cy="130060"/>
            </a:xfrm>
            <a:custGeom>
              <a:avLst/>
              <a:gdLst/>
              <a:ahLst/>
              <a:cxnLst/>
              <a:rect l="l" t="t" r="r" b="b"/>
              <a:pathLst>
                <a:path w="4705" h="5272" extrusionOk="0">
                  <a:moveTo>
                    <a:pt x="4704" y="1"/>
                  </a:moveTo>
                  <a:lnTo>
                    <a:pt x="3837" y="168"/>
                  </a:lnTo>
                  <a:cubicBezTo>
                    <a:pt x="3003" y="335"/>
                    <a:pt x="2236" y="835"/>
                    <a:pt x="1836" y="1535"/>
                  </a:cubicBezTo>
                  <a:lnTo>
                    <a:pt x="435" y="3804"/>
                  </a:lnTo>
                  <a:lnTo>
                    <a:pt x="1" y="5005"/>
                  </a:lnTo>
                  <a:lnTo>
                    <a:pt x="735" y="5271"/>
                  </a:lnTo>
                  <a:lnTo>
                    <a:pt x="1202" y="4104"/>
                  </a:lnTo>
                  <a:lnTo>
                    <a:pt x="3337" y="3370"/>
                  </a:lnTo>
                  <a:lnTo>
                    <a:pt x="47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rot="5400000">
              <a:off x="3822950" y="1906483"/>
              <a:ext cx="105366" cy="129221"/>
            </a:xfrm>
            <a:custGeom>
              <a:avLst/>
              <a:gdLst/>
              <a:ahLst/>
              <a:cxnLst/>
              <a:rect l="l" t="t" r="r" b="b"/>
              <a:pathLst>
                <a:path w="4271" h="5238" extrusionOk="0">
                  <a:moveTo>
                    <a:pt x="4270" y="1"/>
                  </a:moveTo>
                  <a:lnTo>
                    <a:pt x="3903" y="67"/>
                  </a:lnTo>
                  <a:lnTo>
                    <a:pt x="2602" y="3303"/>
                  </a:lnTo>
                  <a:lnTo>
                    <a:pt x="468" y="4003"/>
                  </a:lnTo>
                  <a:lnTo>
                    <a:pt x="1" y="5171"/>
                  </a:lnTo>
                  <a:lnTo>
                    <a:pt x="301" y="5238"/>
                  </a:lnTo>
                  <a:lnTo>
                    <a:pt x="768" y="4070"/>
                  </a:lnTo>
                  <a:lnTo>
                    <a:pt x="2903" y="3370"/>
                  </a:lnTo>
                  <a:lnTo>
                    <a:pt x="42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rot="5400000">
              <a:off x="2972008" y="1900722"/>
              <a:ext cx="116072" cy="130036"/>
            </a:xfrm>
            <a:custGeom>
              <a:avLst/>
              <a:gdLst/>
              <a:ahLst/>
              <a:cxnLst/>
              <a:rect l="l" t="t" r="r" b="b"/>
              <a:pathLst>
                <a:path w="4705" h="5271" extrusionOk="0">
                  <a:moveTo>
                    <a:pt x="735" y="0"/>
                  </a:moveTo>
                  <a:lnTo>
                    <a:pt x="1" y="267"/>
                  </a:lnTo>
                  <a:lnTo>
                    <a:pt x="435" y="1468"/>
                  </a:lnTo>
                  <a:lnTo>
                    <a:pt x="1836" y="3736"/>
                  </a:lnTo>
                  <a:cubicBezTo>
                    <a:pt x="2236" y="4437"/>
                    <a:pt x="3003" y="4937"/>
                    <a:pt x="3837" y="5104"/>
                  </a:cubicBezTo>
                  <a:lnTo>
                    <a:pt x="4704" y="5271"/>
                  </a:lnTo>
                  <a:lnTo>
                    <a:pt x="3337" y="1902"/>
                  </a:lnTo>
                  <a:lnTo>
                    <a:pt x="1202" y="1168"/>
                  </a:lnTo>
                  <a:lnTo>
                    <a:pt x="7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rot="5400000">
              <a:off x="2976115" y="1906483"/>
              <a:ext cx="105366" cy="129221"/>
            </a:xfrm>
            <a:custGeom>
              <a:avLst/>
              <a:gdLst/>
              <a:ahLst/>
              <a:cxnLst/>
              <a:rect l="l" t="t" r="r" b="b"/>
              <a:pathLst>
                <a:path w="4271" h="5238" extrusionOk="0">
                  <a:moveTo>
                    <a:pt x="301" y="0"/>
                  </a:moveTo>
                  <a:lnTo>
                    <a:pt x="1" y="100"/>
                  </a:lnTo>
                  <a:lnTo>
                    <a:pt x="468" y="1268"/>
                  </a:lnTo>
                  <a:lnTo>
                    <a:pt x="2602" y="1935"/>
                  </a:lnTo>
                  <a:lnTo>
                    <a:pt x="3903" y="5137"/>
                  </a:lnTo>
                  <a:lnTo>
                    <a:pt x="4270" y="5237"/>
                  </a:lnTo>
                  <a:lnTo>
                    <a:pt x="4270" y="5237"/>
                  </a:lnTo>
                  <a:lnTo>
                    <a:pt x="2903" y="1868"/>
                  </a:lnTo>
                  <a:lnTo>
                    <a:pt x="768" y="1168"/>
                  </a:lnTo>
                  <a:lnTo>
                    <a:pt x="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rot="5400000">
              <a:off x="845545" y="1497499"/>
              <a:ext cx="934031" cy="2101761"/>
            </a:xfrm>
            <a:custGeom>
              <a:avLst/>
              <a:gdLst/>
              <a:ahLst/>
              <a:cxnLst/>
              <a:rect l="l" t="t" r="r" b="b"/>
              <a:pathLst>
                <a:path w="37861" h="85195" extrusionOk="0">
                  <a:moveTo>
                    <a:pt x="18880" y="0"/>
                  </a:moveTo>
                  <a:cubicBezTo>
                    <a:pt x="14144" y="0"/>
                    <a:pt x="9407" y="2569"/>
                    <a:pt x="4737" y="3469"/>
                  </a:cubicBezTo>
                  <a:cubicBezTo>
                    <a:pt x="1968" y="3970"/>
                    <a:pt x="0" y="9540"/>
                    <a:pt x="0" y="13610"/>
                  </a:cubicBezTo>
                  <a:cubicBezTo>
                    <a:pt x="0" y="22216"/>
                    <a:pt x="634" y="27453"/>
                    <a:pt x="634" y="27453"/>
                  </a:cubicBezTo>
                  <a:lnTo>
                    <a:pt x="634" y="77255"/>
                  </a:lnTo>
                  <a:cubicBezTo>
                    <a:pt x="667" y="77355"/>
                    <a:pt x="701" y="77422"/>
                    <a:pt x="801" y="77522"/>
                  </a:cubicBezTo>
                  <a:cubicBezTo>
                    <a:pt x="3036" y="81425"/>
                    <a:pt x="6972" y="84160"/>
                    <a:pt x="11475" y="84727"/>
                  </a:cubicBezTo>
                  <a:cubicBezTo>
                    <a:pt x="13877" y="85061"/>
                    <a:pt x="16412" y="85194"/>
                    <a:pt x="18914" y="85194"/>
                  </a:cubicBezTo>
                  <a:cubicBezTo>
                    <a:pt x="21416" y="85194"/>
                    <a:pt x="23984" y="85061"/>
                    <a:pt x="26386" y="84727"/>
                  </a:cubicBezTo>
                  <a:cubicBezTo>
                    <a:pt x="30856" y="84160"/>
                    <a:pt x="34792" y="81425"/>
                    <a:pt x="37060" y="77522"/>
                  </a:cubicBezTo>
                  <a:lnTo>
                    <a:pt x="37227" y="77255"/>
                  </a:lnTo>
                  <a:lnTo>
                    <a:pt x="37227" y="27453"/>
                  </a:lnTo>
                  <a:cubicBezTo>
                    <a:pt x="37227" y="27453"/>
                    <a:pt x="37861" y="22283"/>
                    <a:pt x="37861" y="13610"/>
                  </a:cubicBezTo>
                  <a:cubicBezTo>
                    <a:pt x="37761" y="9607"/>
                    <a:pt x="35826" y="4003"/>
                    <a:pt x="33024" y="3469"/>
                  </a:cubicBezTo>
                  <a:cubicBezTo>
                    <a:pt x="28354" y="2602"/>
                    <a:pt x="23584" y="0"/>
                    <a:pt x="18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rot="5400000">
              <a:off x="871465" y="1640268"/>
              <a:ext cx="763685" cy="1812110"/>
            </a:xfrm>
            <a:custGeom>
              <a:avLst/>
              <a:gdLst/>
              <a:ahLst/>
              <a:cxnLst/>
              <a:rect l="l" t="t" r="r" b="b"/>
              <a:pathLst>
                <a:path w="30956" h="73454" extrusionOk="0">
                  <a:moveTo>
                    <a:pt x="15478" y="1"/>
                  </a:moveTo>
                  <a:cubicBezTo>
                    <a:pt x="13176" y="1"/>
                    <a:pt x="10675" y="835"/>
                    <a:pt x="8006" y="1702"/>
                  </a:cubicBezTo>
                  <a:cubicBezTo>
                    <a:pt x="6138" y="2336"/>
                    <a:pt x="4170" y="3003"/>
                    <a:pt x="2135" y="3370"/>
                  </a:cubicBezTo>
                  <a:cubicBezTo>
                    <a:pt x="1368" y="4003"/>
                    <a:pt x="0" y="7106"/>
                    <a:pt x="0" y="10175"/>
                  </a:cubicBezTo>
                  <a:cubicBezTo>
                    <a:pt x="0" y="18447"/>
                    <a:pt x="634" y="18714"/>
                    <a:pt x="634" y="18747"/>
                  </a:cubicBezTo>
                  <a:lnTo>
                    <a:pt x="667" y="18948"/>
                  </a:lnTo>
                  <a:lnTo>
                    <a:pt x="667" y="68049"/>
                  </a:lnTo>
                  <a:cubicBezTo>
                    <a:pt x="2469" y="70751"/>
                    <a:pt x="5337" y="72619"/>
                    <a:pt x="8506" y="73053"/>
                  </a:cubicBezTo>
                  <a:cubicBezTo>
                    <a:pt x="10608" y="73320"/>
                    <a:pt x="12976" y="73453"/>
                    <a:pt x="15511" y="73453"/>
                  </a:cubicBezTo>
                  <a:cubicBezTo>
                    <a:pt x="18047" y="73453"/>
                    <a:pt x="20415" y="73320"/>
                    <a:pt x="22450" y="73053"/>
                  </a:cubicBezTo>
                  <a:cubicBezTo>
                    <a:pt x="25619" y="72619"/>
                    <a:pt x="28487" y="70785"/>
                    <a:pt x="30289" y="68049"/>
                  </a:cubicBezTo>
                  <a:lnTo>
                    <a:pt x="30289" y="18948"/>
                  </a:lnTo>
                  <a:lnTo>
                    <a:pt x="30322" y="18747"/>
                  </a:lnTo>
                  <a:cubicBezTo>
                    <a:pt x="30355" y="18714"/>
                    <a:pt x="30956" y="18447"/>
                    <a:pt x="30956" y="10175"/>
                  </a:cubicBezTo>
                  <a:cubicBezTo>
                    <a:pt x="30956" y="7106"/>
                    <a:pt x="29555" y="4003"/>
                    <a:pt x="28821" y="3370"/>
                  </a:cubicBezTo>
                  <a:cubicBezTo>
                    <a:pt x="26753" y="2936"/>
                    <a:pt x="24818" y="2336"/>
                    <a:pt x="22917" y="1702"/>
                  </a:cubicBezTo>
                  <a:cubicBezTo>
                    <a:pt x="20281" y="835"/>
                    <a:pt x="17746" y="1"/>
                    <a:pt x="15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rot="5400000">
              <a:off x="263471" y="2473263"/>
              <a:ext cx="731589" cy="146935"/>
            </a:xfrm>
            <a:custGeom>
              <a:avLst/>
              <a:gdLst/>
              <a:ahLst/>
              <a:cxnLst/>
              <a:rect l="l" t="t" r="r" b="b"/>
              <a:pathLst>
                <a:path w="29655" h="5956" extrusionOk="0">
                  <a:moveTo>
                    <a:pt x="3003" y="1"/>
                  </a:moveTo>
                  <a:cubicBezTo>
                    <a:pt x="3003" y="1"/>
                    <a:pt x="2135" y="902"/>
                    <a:pt x="1101" y="2002"/>
                  </a:cubicBezTo>
                  <a:cubicBezTo>
                    <a:pt x="0" y="3103"/>
                    <a:pt x="668" y="5038"/>
                    <a:pt x="2269" y="5205"/>
                  </a:cubicBezTo>
                  <a:cubicBezTo>
                    <a:pt x="6388" y="5705"/>
                    <a:pt x="10608" y="5955"/>
                    <a:pt x="14828" y="5955"/>
                  </a:cubicBezTo>
                  <a:cubicBezTo>
                    <a:pt x="19047" y="5955"/>
                    <a:pt x="23267" y="5705"/>
                    <a:pt x="27387" y="5205"/>
                  </a:cubicBezTo>
                  <a:cubicBezTo>
                    <a:pt x="28988" y="5038"/>
                    <a:pt x="29655" y="3103"/>
                    <a:pt x="28554" y="2002"/>
                  </a:cubicBezTo>
                  <a:cubicBezTo>
                    <a:pt x="27520" y="935"/>
                    <a:pt x="26653" y="1"/>
                    <a:pt x="26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rot="5400000">
              <a:off x="297008" y="2494469"/>
              <a:ext cx="664931" cy="105366"/>
            </a:xfrm>
            <a:custGeom>
              <a:avLst/>
              <a:gdLst/>
              <a:ahLst/>
              <a:cxnLst/>
              <a:rect l="l" t="t" r="r" b="b"/>
              <a:pathLst>
                <a:path w="26953" h="4271" extrusionOk="0">
                  <a:moveTo>
                    <a:pt x="2002" y="1"/>
                  </a:moveTo>
                  <a:cubicBezTo>
                    <a:pt x="1668" y="334"/>
                    <a:pt x="1068" y="1002"/>
                    <a:pt x="334" y="1735"/>
                  </a:cubicBezTo>
                  <a:cubicBezTo>
                    <a:pt x="100" y="2036"/>
                    <a:pt x="0" y="2436"/>
                    <a:pt x="134" y="2836"/>
                  </a:cubicBezTo>
                  <a:cubicBezTo>
                    <a:pt x="267" y="3236"/>
                    <a:pt x="601" y="3503"/>
                    <a:pt x="1001" y="3537"/>
                  </a:cubicBezTo>
                  <a:cubicBezTo>
                    <a:pt x="5104" y="4037"/>
                    <a:pt x="9273" y="4271"/>
                    <a:pt x="13476" y="4271"/>
                  </a:cubicBezTo>
                  <a:cubicBezTo>
                    <a:pt x="17679" y="4271"/>
                    <a:pt x="21849" y="4037"/>
                    <a:pt x="25885" y="3537"/>
                  </a:cubicBezTo>
                  <a:cubicBezTo>
                    <a:pt x="26319" y="3503"/>
                    <a:pt x="26652" y="3203"/>
                    <a:pt x="26786" y="2836"/>
                  </a:cubicBezTo>
                  <a:cubicBezTo>
                    <a:pt x="26953" y="2436"/>
                    <a:pt x="26853" y="2036"/>
                    <a:pt x="26586" y="1735"/>
                  </a:cubicBezTo>
                  <a:cubicBezTo>
                    <a:pt x="25852" y="1002"/>
                    <a:pt x="25251" y="334"/>
                    <a:pt x="24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rot="5400000">
              <a:off x="1114208" y="2394886"/>
              <a:ext cx="786726" cy="302874"/>
            </a:xfrm>
            <a:custGeom>
              <a:avLst/>
              <a:gdLst/>
              <a:ahLst/>
              <a:cxnLst/>
              <a:rect l="l" t="t" r="r" b="b"/>
              <a:pathLst>
                <a:path w="31890" h="12277" extrusionOk="0">
                  <a:moveTo>
                    <a:pt x="15958" y="1"/>
                  </a:moveTo>
                  <a:cubicBezTo>
                    <a:pt x="11108" y="1"/>
                    <a:pt x="6255" y="668"/>
                    <a:pt x="1535" y="2002"/>
                  </a:cubicBezTo>
                  <a:cubicBezTo>
                    <a:pt x="534" y="2302"/>
                    <a:pt x="0" y="3437"/>
                    <a:pt x="467" y="4404"/>
                  </a:cubicBezTo>
                  <a:cubicBezTo>
                    <a:pt x="2002" y="7740"/>
                    <a:pt x="4137" y="12276"/>
                    <a:pt x="4137" y="12276"/>
                  </a:cubicBezTo>
                  <a:lnTo>
                    <a:pt x="27787" y="12276"/>
                  </a:lnTo>
                  <a:cubicBezTo>
                    <a:pt x="27787" y="12276"/>
                    <a:pt x="29922" y="7673"/>
                    <a:pt x="31456" y="4404"/>
                  </a:cubicBezTo>
                  <a:cubicBezTo>
                    <a:pt x="31890" y="3437"/>
                    <a:pt x="31356" y="2302"/>
                    <a:pt x="30355" y="2002"/>
                  </a:cubicBezTo>
                  <a:cubicBezTo>
                    <a:pt x="25652" y="668"/>
                    <a:pt x="20807" y="1"/>
                    <a:pt x="15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rot="5400000">
              <a:off x="1141776" y="2417522"/>
              <a:ext cx="732428" cy="260885"/>
            </a:xfrm>
            <a:custGeom>
              <a:avLst/>
              <a:gdLst/>
              <a:ahLst/>
              <a:cxnLst/>
              <a:rect l="l" t="t" r="r" b="b"/>
              <a:pathLst>
                <a:path w="29689" h="10575" extrusionOk="0">
                  <a:moveTo>
                    <a:pt x="14845" y="1"/>
                  </a:moveTo>
                  <a:cubicBezTo>
                    <a:pt x="10075" y="1"/>
                    <a:pt x="5305" y="668"/>
                    <a:pt x="668" y="1969"/>
                  </a:cubicBezTo>
                  <a:cubicBezTo>
                    <a:pt x="434" y="2069"/>
                    <a:pt x="268" y="2169"/>
                    <a:pt x="134" y="2436"/>
                  </a:cubicBezTo>
                  <a:cubicBezTo>
                    <a:pt x="1" y="2636"/>
                    <a:pt x="1" y="2936"/>
                    <a:pt x="134" y="3136"/>
                  </a:cubicBezTo>
                  <a:cubicBezTo>
                    <a:pt x="1402" y="5838"/>
                    <a:pt x="2970" y="9307"/>
                    <a:pt x="3570" y="10575"/>
                  </a:cubicBezTo>
                  <a:lnTo>
                    <a:pt x="26153" y="10575"/>
                  </a:lnTo>
                  <a:cubicBezTo>
                    <a:pt x="26753" y="9274"/>
                    <a:pt x="28321" y="5805"/>
                    <a:pt x="29589" y="3136"/>
                  </a:cubicBezTo>
                  <a:cubicBezTo>
                    <a:pt x="29689" y="2936"/>
                    <a:pt x="29689" y="2669"/>
                    <a:pt x="29589" y="2436"/>
                  </a:cubicBezTo>
                  <a:cubicBezTo>
                    <a:pt x="29455" y="2236"/>
                    <a:pt x="29288" y="2069"/>
                    <a:pt x="29022" y="1969"/>
                  </a:cubicBezTo>
                  <a:cubicBezTo>
                    <a:pt x="24418" y="668"/>
                    <a:pt x="19648" y="1"/>
                    <a:pt x="14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rot="5400000">
              <a:off x="1062607" y="1711316"/>
              <a:ext cx="99617" cy="930207"/>
            </a:xfrm>
            <a:custGeom>
              <a:avLst/>
              <a:gdLst/>
              <a:ahLst/>
              <a:cxnLst/>
              <a:rect l="l" t="t" r="r" b="b"/>
              <a:pathLst>
                <a:path w="4038" h="37706" extrusionOk="0">
                  <a:moveTo>
                    <a:pt x="1" y="0"/>
                  </a:moveTo>
                  <a:lnTo>
                    <a:pt x="1" y="36793"/>
                  </a:lnTo>
                  <a:cubicBezTo>
                    <a:pt x="1" y="37344"/>
                    <a:pt x="451" y="37705"/>
                    <a:pt x="930" y="37705"/>
                  </a:cubicBezTo>
                  <a:cubicBezTo>
                    <a:pt x="1177" y="37705"/>
                    <a:pt x="1431" y="37609"/>
                    <a:pt x="1635" y="37394"/>
                  </a:cubicBezTo>
                  <a:lnTo>
                    <a:pt x="4037" y="34825"/>
                  </a:lnTo>
                  <a:lnTo>
                    <a:pt x="4037" y="930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rot="5400000">
              <a:off x="1043015" y="1772350"/>
              <a:ext cx="57629" cy="807301"/>
            </a:xfrm>
            <a:custGeom>
              <a:avLst/>
              <a:gdLst/>
              <a:ahLst/>
              <a:cxnLst/>
              <a:rect l="l" t="t" r="r" b="b"/>
              <a:pathLst>
                <a:path w="2336" h="32724" extrusionOk="0">
                  <a:moveTo>
                    <a:pt x="1" y="0"/>
                  </a:moveTo>
                  <a:lnTo>
                    <a:pt x="1" y="32657"/>
                  </a:lnTo>
                  <a:cubicBezTo>
                    <a:pt x="1" y="32724"/>
                    <a:pt x="68" y="32724"/>
                    <a:pt x="68" y="32724"/>
                  </a:cubicBezTo>
                  <a:lnTo>
                    <a:pt x="134" y="32724"/>
                  </a:lnTo>
                  <a:lnTo>
                    <a:pt x="2336" y="30356"/>
                  </a:lnTo>
                  <a:lnTo>
                    <a:pt x="2336" y="537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rot="5400000">
              <a:off x="1062619" y="2452793"/>
              <a:ext cx="99593" cy="930207"/>
            </a:xfrm>
            <a:custGeom>
              <a:avLst/>
              <a:gdLst/>
              <a:ahLst/>
              <a:cxnLst/>
              <a:rect l="l" t="t" r="r" b="b"/>
              <a:pathLst>
                <a:path w="4037" h="37706" extrusionOk="0">
                  <a:moveTo>
                    <a:pt x="4037" y="0"/>
                  </a:moveTo>
                  <a:lnTo>
                    <a:pt x="1" y="9307"/>
                  </a:lnTo>
                  <a:lnTo>
                    <a:pt x="1" y="34825"/>
                  </a:lnTo>
                  <a:lnTo>
                    <a:pt x="2436" y="37394"/>
                  </a:lnTo>
                  <a:cubicBezTo>
                    <a:pt x="2629" y="37609"/>
                    <a:pt x="2875" y="37705"/>
                    <a:pt x="3117" y="37705"/>
                  </a:cubicBezTo>
                  <a:cubicBezTo>
                    <a:pt x="3586" y="37705"/>
                    <a:pt x="4037" y="37344"/>
                    <a:pt x="4037" y="36793"/>
                  </a:cubicBezTo>
                  <a:lnTo>
                    <a:pt x="40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rot="5400000">
              <a:off x="1043422" y="2514246"/>
              <a:ext cx="57629" cy="808115"/>
            </a:xfrm>
            <a:custGeom>
              <a:avLst/>
              <a:gdLst/>
              <a:ahLst/>
              <a:cxnLst/>
              <a:rect l="l" t="t" r="r" b="b"/>
              <a:pathLst>
                <a:path w="2336" h="32757" extrusionOk="0">
                  <a:moveTo>
                    <a:pt x="2336" y="0"/>
                  </a:moveTo>
                  <a:lnTo>
                    <a:pt x="1" y="5371"/>
                  </a:lnTo>
                  <a:lnTo>
                    <a:pt x="1" y="30355"/>
                  </a:lnTo>
                  <a:lnTo>
                    <a:pt x="2236" y="32724"/>
                  </a:lnTo>
                  <a:cubicBezTo>
                    <a:pt x="2236" y="32757"/>
                    <a:pt x="2269" y="32757"/>
                    <a:pt x="2269" y="32757"/>
                  </a:cubicBezTo>
                  <a:cubicBezTo>
                    <a:pt x="2303" y="32757"/>
                    <a:pt x="2336" y="32724"/>
                    <a:pt x="2336" y="32623"/>
                  </a:cubicBezTo>
                  <a:lnTo>
                    <a:pt x="23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rot="5400000">
              <a:off x="2104563" y="2232435"/>
              <a:ext cx="212532" cy="135882"/>
            </a:xfrm>
            <a:custGeom>
              <a:avLst/>
              <a:gdLst/>
              <a:ahLst/>
              <a:cxnLst/>
              <a:rect l="l" t="t" r="r" b="b"/>
              <a:pathLst>
                <a:path w="8615" h="5508" extrusionOk="0">
                  <a:moveTo>
                    <a:pt x="7891" y="1"/>
                  </a:moveTo>
                  <a:cubicBezTo>
                    <a:pt x="7820" y="1"/>
                    <a:pt x="7747" y="12"/>
                    <a:pt x="7672" y="37"/>
                  </a:cubicBezTo>
                  <a:lnTo>
                    <a:pt x="3002" y="1605"/>
                  </a:lnTo>
                  <a:cubicBezTo>
                    <a:pt x="2235" y="1872"/>
                    <a:pt x="1568" y="2439"/>
                    <a:pt x="1168" y="3206"/>
                  </a:cubicBezTo>
                  <a:lnTo>
                    <a:pt x="0" y="5508"/>
                  </a:lnTo>
                  <a:lnTo>
                    <a:pt x="8073" y="2039"/>
                  </a:lnTo>
                  <a:lnTo>
                    <a:pt x="8473" y="804"/>
                  </a:lnTo>
                  <a:cubicBezTo>
                    <a:pt x="8615" y="378"/>
                    <a:pt x="8298" y="1"/>
                    <a:pt x="7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rot="5400000">
              <a:off x="2106980" y="2229179"/>
              <a:ext cx="205748" cy="135611"/>
            </a:xfrm>
            <a:custGeom>
              <a:avLst/>
              <a:gdLst/>
              <a:ahLst/>
              <a:cxnLst/>
              <a:rect l="l" t="t" r="r" b="b"/>
              <a:pathLst>
                <a:path w="8340" h="5497" extrusionOk="0">
                  <a:moveTo>
                    <a:pt x="7866" y="1"/>
                  </a:moveTo>
                  <a:cubicBezTo>
                    <a:pt x="7804" y="1"/>
                    <a:pt x="7739" y="9"/>
                    <a:pt x="7672" y="26"/>
                  </a:cubicBezTo>
                  <a:lnTo>
                    <a:pt x="3002" y="1627"/>
                  </a:lnTo>
                  <a:cubicBezTo>
                    <a:pt x="2235" y="1860"/>
                    <a:pt x="1568" y="2461"/>
                    <a:pt x="1168" y="3194"/>
                  </a:cubicBezTo>
                  <a:lnTo>
                    <a:pt x="0" y="5496"/>
                  </a:lnTo>
                  <a:lnTo>
                    <a:pt x="1635" y="4796"/>
                  </a:lnTo>
                  <a:lnTo>
                    <a:pt x="2435" y="3194"/>
                  </a:lnTo>
                  <a:cubicBezTo>
                    <a:pt x="2802" y="2461"/>
                    <a:pt x="3469" y="1860"/>
                    <a:pt x="4270" y="1627"/>
                  </a:cubicBezTo>
                  <a:lnTo>
                    <a:pt x="8339" y="226"/>
                  </a:lnTo>
                  <a:cubicBezTo>
                    <a:pt x="8214" y="76"/>
                    <a:pt x="8052" y="1"/>
                    <a:pt x="7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rot="5400000">
              <a:off x="2104550" y="2725993"/>
              <a:ext cx="212557" cy="135882"/>
            </a:xfrm>
            <a:custGeom>
              <a:avLst/>
              <a:gdLst/>
              <a:ahLst/>
              <a:cxnLst/>
              <a:rect l="l" t="t" r="r" b="b"/>
              <a:pathLst>
                <a:path w="8616" h="5508" extrusionOk="0">
                  <a:moveTo>
                    <a:pt x="724" y="1"/>
                  </a:moveTo>
                  <a:cubicBezTo>
                    <a:pt x="318" y="1"/>
                    <a:pt x="1" y="378"/>
                    <a:pt x="143" y="804"/>
                  </a:cubicBezTo>
                  <a:lnTo>
                    <a:pt x="577" y="2039"/>
                  </a:lnTo>
                  <a:lnTo>
                    <a:pt x="8616" y="5508"/>
                  </a:lnTo>
                  <a:lnTo>
                    <a:pt x="7448" y="3206"/>
                  </a:lnTo>
                  <a:cubicBezTo>
                    <a:pt x="7081" y="2439"/>
                    <a:pt x="6381" y="1872"/>
                    <a:pt x="5613" y="1605"/>
                  </a:cubicBezTo>
                  <a:lnTo>
                    <a:pt x="943" y="37"/>
                  </a:lnTo>
                  <a:cubicBezTo>
                    <a:pt x="869" y="12"/>
                    <a:pt x="795" y="1"/>
                    <a:pt x="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rot="5400000">
              <a:off x="2106968" y="2728707"/>
              <a:ext cx="205772" cy="135611"/>
            </a:xfrm>
            <a:custGeom>
              <a:avLst/>
              <a:gdLst/>
              <a:ahLst/>
              <a:cxnLst/>
              <a:rect l="l" t="t" r="r" b="b"/>
              <a:pathLst>
                <a:path w="8341" h="5497" extrusionOk="0">
                  <a:moveTo>
                    <a:pt x="475" y="1"/>
                  </a:moveTo>
                  <a:cubicBezTo>
                    <a:pt x="289" y="1"/>
                    <a:pt x="126" y="76"/>
                    <a:pt x="1" y="226"/>
                  </a:cubicBezTo>
                  <a:lnTo>
                    <a:pt x="4071" y="1627"/>
                  </a:lnTo>
                  <a:cubicBezTo>
                    <a:pt x="4871" y="1860"/>
                    <a:pt x="5538" y="2461"/>
                    <a:pt x="5905" y="3194"/>
                  </a:cubicBezTo>
                  <a:lnTo>
                    <a:pt x="6706" y="4796"/>
                  </a:lnTo>
                  <a:lnTo>
                    <a:pt x="8340" y="5496"/>
                  </a:lnTo>
                  <a:lnTo>
                    <a:pt x="7173" y="3194"/>
                  </a:lnTo>
                  <a:cubicBezTo>
                    <a:pt x="6772" y="2461"/>
                    <a:pt x="6105" y="1860"/>
                    <a:pt x="5338" y="1627"/>
                  </a:cubicBezTo>
                  <a:lnTo>
                    <a:pt x="668" y="26"/>
                  </a:lnTo>
                  <a:cubicBezTo>
                    <a:pt x="601" y="9"/>
                    <a:pt x="537" y="1"/>
                    <a:pt x="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rot="5400000">
              <a:off x="2175394" y="2459509"/>
              <a:ext cx="199161" cy="175305"/>
            </a:xfrm>
            <a:custGeom>
              <a:avLst/>
              <a:gdLst/>
              <a:ahLst/>
              <a:cxnLst/>
              <a:rect l="l" t="t" r="r" b="b"/>
              <a:pathLst>
                <a:path w="8073" h="7106" extrusionOk="0">
                  <a:moveTo>
                    <a:pt x="4036" y="0"/>
                  </a:moveTo>
                  <a:cubicBezTo>
                    <a:pt x="2702" y="0"/>
                    <a:pt x="1368" y="234"/>
                    <a:pt x="0" y="567"/>
                  </a:cubicBezTo>
                  <a:lnTo>
                    <a:pt x="0" y="7105"/>
                  </a:lnTo>
                  <a:cubicBezTo>
                    <a:pt x="1334" y="6772"/>
                    <a:pt x="2702" y="6572"/>
                    <a:pt x="4036" y="6572"/>
                  </a:cubicBezTo>
                  <a:cubicBezTo>
                    <a:pt x="5371" y="6572"/>
                    <a:pt x="6705" y="6772"/>
                    <a:pt x="8073" y="7105"/>
                  </a:cubicBezTo>
                  <a:lnTo>
                    <a:pt x="8073" y="567"/>
                  </a:lnTo>
                  <a:cubicBezTo>
                    <a:pt x="6738" y="234"/>
                    <a:pt x="5404" y="0"/>
                    <a:pt x="4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rot="5400000">
              <a:off x="1407566" y="2009348"/>
              <a:ext cx="141556" cy="116048"/>
            </a:xfrm>
            <a:custGeom>
              <a:avLst/>
              <a:gdLst/>
              <a:ahLst/>
              <a:cxnLst/>
              <a:rect l="l" t="t" r="r" b="b"/>
              <a:pathLst>
                <a:path w="5738" h="4704" extrusionOk="0">
                  <a:moveTo>
                    <a:pt x="5438" y="0"/>
                  </a:moveTo>
                  <a:lnTo>
                    <a:pt x="4170" y="467"/>
                  </a:lnTo>
                  <a:lnTo>
                    <a:pt x="1735" y="1835"/>
                  </a:lnTo>
                  <a:cubicBezTo>
                    <a:pt x="934" y="2268"/>
                    <a:pt x="401" y="3002"/>
                    <a:pt x="234" y="3836"/>
                  </a:cubicBezTo>
                  <a:lnTo>
                    <a:pt x="0" y="4703"/>
                  </a:lnTo>
                  <a:lnTo>
                    <a:pt x="3670" y="3336"/>
                  </a:lnTo>
                  <a:lnTo>
                    <a:pt x="4437" y="1201"/>
                  </a:lnTo>
                  <a:lnTo>
                    <a:pt x="5738" y="767"/>
                  </a:lnTo>
                  <a:lnTo>
                    <a:pt x="54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rot="5400000">
              <a:off x="1402631" y="2015096"/>
              <a:ext cx="141556" cy="104551"/>
            </a:xfrm>
            <a:custGeom>
              <a:avLst/>
              <a:gdLst/>
              <a:ahLst/>
              <a:cxnLst/>
              <a:rect l="l" t="t" r="r" b="b"/>
              <a:pathLst>
                <a:path w="5738" h="4238" extrusionOk="0">
                  <a:moveTo>
                    <a:pt x="5638" y="1"/>
                  </a:moveTo>
                  <a:lnTo>
                    <a:pt x="4337" y="434"/>
                  </a:lnTo>
                  <a:lnTo>
                    <a:pt x="3603" y="2569"/>
                  </a:lnTo>
                  <a:lnTo>
                    <a:pt x="101" y="3903"/>
                  </a:lnTo>
                  <a:lnTo>
                    <a:pt x="0" y="4237"/>
                  </a:lnTo>
                  <a:lnTo>
                    <a:pt x="3670" y="2869"/>
                  </a:lnTo>
                  <a:lnTo>
                    <a:pt x="4470" y="735"/>
                  </a:lnTo>
                  <a:lnTo>
                    <a:pt x="5738" y="268"/>
                  </a:lnTo>
                  <a:lnTo>
                    <a:pt x="56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rot="5400000">
              <a:off x="1407553" y="2968917"/>
              <a:ext cx="141581" cy="116048"/>
            </a:xfrm>
            <a:custGeom>
              <a:avLst/>
              <a:gdLst/>
              <a:ahLst/>
              <a:cxnLst/>
              <a:rect l="l" t="t" r="r" b="b"/>
              <a:pathLst>
                <a:path w="5739" h="4704" extrusionOk="0">
                  <a:moveTo>
                    <a:pt x="301" y="0"/>
                  </a:moveTo>
                  <a:lnTo>
                    <a:pt x="1" y="767"/>
                  </a:lnTo>
                  <a:lnTo>
                    <a:pt x="1302" y="1201"/>
                  </a:lnTo>
                  <a:lnTo>
                    <a:pt x="2069" y="3336"/>
                  </a:lnTo>
                  <a:lnTo>
                    <a:pt x="5738" y="4703"/>
                  </a:lnTo>
                  <a:lnTo>
                    <a:pt x="5738" y="4703"/>
                  </a:lnTo>
                  <a:lnTo>
                    <a:pt x="5538" y="3836"/>
                  </a:lnTo>
                  <a:cubicBezTo>
                    <a:pt x="5371" y="3002"/>
                    <a:pt x="4804" y="2268"/>
                    <a:pt x="4037" y="1835"/>
                  </a:cubicBezTo>
                  <a:lnTo>
                    <a:pt x="1569" y="467"/>
                  </a:lnTo>
                  <a:lnTo>
                    <a:pt x="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rot="5400000">
              <a:off x="1402619" y="2974666"/>
              <a:ext cx="141581" cy="104551"/>
            </a:xfrm>
            <a:custGeom>
              <a:avLst/>
              <a:gdLst/>
              <a:ahLst/>
              <a:cxnLst/>
              <a:rect l="l" t="t" r="r" b="b"/>
              <a:pathLst>
                <a:path w="5739" h="4238" extrusionOk="0">
                  <a:moveTo>
                    <a:pt x="101" y="1"/>
                  </a:moveTo>
                  <a:lnTo>
                    <a:pt x="1" y="268"/>
                  </a:lnTo>
                  <a:lnTo>
                    <a:pt x="1268" y="735"/>
                  </a:lnTo>
                  <a:lnTo>
                    <a:pt x="2036" y="2869"/>
                  </a:lnTo>
                  <a:lnTo>
                    <a:pt x="5738" y="4237"/>
                  </a:lnTo>
                  <a:lnTo>
                    <a:pt x="5638" y="3903"/>
                  </a:lnTo>
                  <a:lnTo>
                    <a:pt x="2136" y="2569"/>
                  </a:lnTo>
                  <a:lnTo>
                    <a:pt x="1402" y="434"/>
                  </a:ln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rot="5400000">
              <a:off x="225734" y="2778875"/>
              <a:ext cx="160503" cy="65746"/>
            </a:xfrm>
            <a:custGeom>
              <a:avLst/>
              <a:gdLst/>
              <a:ahLst/>
              <a:cxnLst/>
              <a:rect l="l" t="t" r="r" b="b"/>
              <a:pathLst>
                <a:path w="6506" h="2665" extrusionOk="0">
                  <a:moveTo>
                    <a:pt x="5798" y="0"/>
                  </a:moveTo>
                  <a:cubicBezTo>
                    <a:pt x="5143" y="0"/>
                    <a:pt x="4432" y="77"/>
                    <a:pt x="3703" y="296"/>
                  </a:cubicBezTo>
                  <a:cubicBezTo>
                    <a:pt x="2002" y="763"/>
                    <a:pt x="634" y="1664"/>
                    <a:pt x="0" y="2664"/>
                  </a:cubicBezTo>
                  <a:cubicBezTo>
                    <a:pt x="2369" y="2331"/>
                    <a:pt x="4570" y="1430"/>
                    <a:pt x="6505" y="29"/>
                  </a:cubicBezTo>
                  <a:cubicBezTo>
                    <a:pt x="6278" y="11"/>
                    <a:pt x="6042" y="0"/>
                    <a:pt x="5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rot="5400000">
              <a:off x="225734" y="2248891"/>
              <a:ext cx="160503" cy="65746"/>
            </a:xfrm>
            <a:custGeom>
              <a:avLst/>
              <a:gdLst/>
              <a:ahLst/>
              <a:cxnLst/>
              <a:rect l="l" t="t" r="r" b="b"/>
              <a:pathLst>
                <a:path w="6506" h="2665" extrusionOk="0">
                  <a:moveTo>
                    <a:pt x="728" y="0"/>
                  </a:moveTo>
                  <a:cubicBezTo>
                    <a:pt x="479" y="0"/>
                    <a:pt x="236" y="11"/>
                    <a:pt x="0" y="29"/>
                  </a:cubicBezTo>
                  <a:cubicBezTo>
                    <a:pt x="1935" y="1430"/>
                    <a:pt x="4137" y="2331"/>
                    <a:pt x="6505" y="2664"/>
                  </a:cubicBezTo>
                  <a:cubicBezTo>
                    <a:pt x="5871" y="1664"/>
                    <a:pt x="4504" y="763"/>
                    <a:pt x="2802" y="296"/>
                  </a:cubicBezTo>
                  <a:cubicBezTo>
                    <a:pt x="2098" y="77"/>
                    <a:pt x="1393" y="0"/>
                    <a:pt x="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rot="5400000">
              <a:off x="3519720" y="2078051"/>
              <a:ext cx="1152114" cy="296287"/>
            </a:xfrm>
            <a:custGeom>
              <a:avLst/>
              <a:gdLst/>
              <a:ahLst/>
              <a:cxnLst/>
              <a:rect l="l" t="t" r="r" b="b"/>
              <a:pathLst>
                <a:path w="46701" h="12010" extrusionOk="0">
                  <a:moveTo>
                    <a:pt x="23383" y="8974"/>
                  </a:moveTo>
                  <a:cubicBezTo>
                    <a:pt x="19481" y="8974"/>
                    <a:pt x="15845" y="10108"/>
                    <a:pt x="12809" y="12009"/>
                  </a:cubicBezTo>
                  <a:lnTo>
                    <a:pt x="15978" y="12009"/>
                  </a:lnTo>
                  <a:cubicBezTo>
                    <a:pt x="18213" y="11009"/>
                    <a:pt x="20715" y="10475"/>
                    <a:pt x="23350" y="10475"/>
                  </a:cubicBezTo>
                  <a:cubicBezTo>
                    <a:pt x="25985" y="10475"/>
                    <a:pt x="28487" y="11009"/>
                    <a:pt x="30722" y="12009"/>
                  </a:cubicBezTo>
                  <a:lnTo>
                    <a:pt x="33891" y="12009"/>
                  </a:lnTo>
                  <a:cubicBezTo>
                    <a:pt x="30855" y="10108"/>
                    <a:pt x="27220" y="8974"/>
                    <a:pt x="23383" y="8974"/>
                  </a:cubicBezTo>
                  <a:close/>
                  <a:moveTo>
                    <a:pt x="23350" y="5872"/>
                  </a:moveTo>
                  <a:cubicBezTo>
                    <a:pt x="17346" y="5872"/>
                    <a:pt x="11875" y="8207"/>
                    <a:pt x="7806" y="12009"/>
                  </a:cubicBezTo>
                  <a:lnTo>
                    <a:pt x="10107" y="12009"/>
                  </a:lnTo>
                  <a:cubicBezTo>
                    <a:pt x="13710" y="9107"/>
                    <a:pt x="18347" y="7373"/>
                    <a:pt x="23350" y="7373"/>
                  </a:cubicBezTo>
                  <a:cubicBezTo>
                    <a:pt x="28354" y="7373"/>
                    <a:pt x="32990" y="9141"/>
                    <a:pt x="36626" y="12009"/>
                  </a:cubicBezTo>
                  <a:lnTo>
                    <a:pt x="38895" y="12009"/>
                  </a:lnTo>
                  <a:cubicBezTo>
                    <a:pt x="34825" y="8207"/>
                    <a:pt x="29354" y="5872"/>
                    <a:pt x="23350" y="5872"/>
                  </a:cubicBezTo>
                  <a:close/>
                  <a:moveTo>
                    <a:pt x="23350" y="2936"/>
                  </a:moveTo>
                  <a:cubicBezTo>
                    <a:pt x="15478" y="2936"/>
                    <a:pt x="8473" y="6472"/>
                    <a:pt x="3703" y="12009"/>
                  </a:cubicBezTo>
                  <a:lnTo>
                    <a:pt x="5704" y="12009"/>
                  </a:lnTo>
                  <a:cubicBezTo>
                    <a:pt x="5871" y="11843"/>
                    <a:pt x="6004" y="11676"/>
                    <a:pt x="6171" y="11509"/>
                  </a:cubicBezTo>
                  <a:cubicBezTo>
                    <a:pt x="10541" y="7139"/>
                    <a:pt x="16645" y="4404"/>
                    <a:pt x="23350" y="4404"/>
                  </a:cubicBezTo>
                  <a:cubicBezTo>
                    <a:pt x="30055" y="4404"/>
                    <a:pt x="36126" y="7139"/>
                    <a:pt x="40529" y="11509"/>
                  </a:cubicBezTo>
                  <a:cubicBezTo>
                    <a:pt x="40696" y="11676"/>
                    <a:pt x="40829" y="11843"/>
                    <a:pt x="40996" y="12009"/>
                  </a:cubicBezTo>
                  <a:lnTo>
                    <a:pt x="42997" y="12009"/>
                  </a:lnTo>
                  <a:cubicBezTo>
                    <a:pt x="38227" y="6472"/>
                    <a:pt x="31189" y="2936"/>
                    <a:pt x="23350" y="2936"/>
                  </a:cubicBezTo>
                  <a:close/>
                  <a:moveTo>
                    <a:pt x="23350" y="1"/>
                  </a:moveTo>
                  <a:cubicBezTo>
                    <a:pt x="13710" y="1"/>
                    <a:pt x="5204" y="4771"/>
                    <a:pt x="0" y="12009"/>
                  </a:cubicBezTo>
                  <a:lnTo>
                    <a:pt x="1868" y="12009"/>
                  </a:lnTo>
                  <a:cubicBezTo>
                    <a:pt x="2602" y="11075"/>
                    <a:pt x="3336" y="10241"/>
                    <a:pt x="4136" y="9474"/>
                  </a:cubicBezTo>
                  <a:cubicBezTo>
                    <a:pt x="9040" y="4537"/>
                    <a:pt x="15845" y="1502"/>
                    <a:pt x="23350" y="1502"/>
                  </a:cubicBezTo>
                  <a:cubicBezTo>
                    <a:pt x="30855" y="1502"/>
                    <a:pt x="37660" y="4537"/>
                    <a:pt x="42564" y="9474"/>
                  </a:cubicBezTo>
                  <a:cubicBezTo>
                    <a:pt x="43364" y="10241"/>
                    <a:pt x="44132" y="11142"/>
                    <a:pt x="44832" y="12009"/>
                  </a:cubicBezTo>
                  <a:lnTo>
                    <a:pt x="46700" y="12009"/>
                  </a:lnTo>
                  <a:cubicBezTo>
                    <a:pt x="41496" y="4704"/>
                    <a:pt x="32990" y="1"/>
                    <a:pt x="23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rot="5400000">
              <a:off x="2179118" y="2078051"/>
              <a:ext cx="1152114" cy="296287"/>
            </a:xfrm>
            <a:custGeom>
              <a:avLst/>
              <a:gdLst/>
              <a:ahLst/>
              <a:cxnLst/>
              <a:rect l="l" t="t" r="r" b="b"/>
              <a:pathLst>
                <a:path w="46701" h="12010" extrusionOk="0">
                  <a:moveTo>
                    <a:pt x="12776" y="1"/>
                  </a:moveTo>
                  <a:cubicBezTo>
                    <a:pt x="15845" y="1902"/>
                    <a:pt x="19481" y="3036"/>
                    <a:pt x="23350" y="3036"/>
                  </a:cubicBezTo>
                  <a:cubicBezTo>
                    <a:pt x="27220" y="3036"/>
                    <a:pt x="30822" y="1902"/>
                    <a:pt x="33858" y="1"/>
                  </a:cubicBezTo>
                  <a:lnTo>
                    <a:pt x="30689" y="1"/>
                  </a:lnTo>
                  <a:cubicBezTo>
                    <a:pt x="28454" y="1001"/>
                    <a:pt x="25952" y="1535"/>
                    <a:pt x="23317" y="1535"/>
                  </a:cubicBezTo>
                  <a:cubicBezTo>
                    <a:pt x="20682" y="1535"/>
                    <a:pt x="18180" y="1001"/>
                    <a:pt x="15945" y="1"/>
                  </a:cubicBezTo>
                  <a:close/>
                  <a:moveTo>
                    <a:pt x="7806" y="1"/>
                  </a:moveTo>
                  <a:cubicBezTo>
                    <a:pt x="11875" y="3803"/>
                    <a:pt x="17346" y="6138"/>
                    <a:pt x="23350" y="6138"/>
                  </a:cubicBezTo>
                  <a:cubicBezTo>
                    <a:pt x="29354" y="6138"/>
                    <a:pt x="34825" y="3803"/>
                    <a:pt x="38895" y="1"/>
                  </a:cubicBezTo>
                  <a:lnTo>
                    <a:pt x="36626" y="1"/>
                  </a:lnTo>
                  <a:cubicBezTo>
                    <a:pt x="32990" y="2903"/>
                    <a:pt x="28354" y="4637"/>
                    <a:pt x="23350" y="4637"/>
                  </a:cubicBezTo>
                  <a:cubicBezTo>
                    <a:pt x="18347" y="4637"/>
                    <a:pt x="13710" y="2869"/>
                    <a:pt x="10074" y="1"/>
                  </a:cubicBezTo>
                  <a:close/>
                  <a:moveTo>
                    <a:pt x="3669" y="1"/>
                  </a:moveTo>
                  <a:cubicBezTo>
                    <a:pt x="8373" y="5538"/>
                    <a:pt x="15411" y="9074"/>
                    <a:pt x="23317" y="9074"/>
                  </a:cubicBezTo>
                  <a:cubicBezTo>
                    <a:pt x="31189" y="9074"/>
                    <a:pt x="38227" y="5538"/>
                    <a:pt x="42931" y="1"/>
                  </a:cubicBezTo>
                  <a:lnTo>
                    <a:pt x="40929" y="1"/>
                  </a:lnTo>
                  <a:cubicBezTo>
                    <a:pt x="40796" y="168"/>
                    <a:pt x="40662" y="334"/>
                    <a:pt x="40496" y="501"/>
                  </a:cubicBezTo>
                  <a:cubicBezTo>
                    <a:pt x="36093" y="4871"/>
                    <a:pt x="30022" y="7573"/>
                    <a:pt x="23317" y="7573"/>
                  </a:cubicBezTo>
                  <a:cubicBezTo>
                    <a:pt x="16579" y="7573"/>
                    <a:pt x="10541" y="4871"/>
                    <a:pt x="6138" y="501"/>
                  </a:cubicBezTo>
                  <a:cubicBezTo>
                    <a:pt x="5971" y="334"/>
                    <a:pt x="5838" y="168"/>
                    <a:pt x="5671" y="1"/>
                  </a:cubicBezTo>
                  <a:close/>
                  <a:moveTo>
                    <a:pt x="0" y="1"/>
                  </a:moveTo>
                  <a:cubicBezTo>
                    <a:pt x="5204" y="7306"/>
                    <a:pt x="13710" y="12009"/>
                    <a:pt x="23350" y="12009"/>
                  </a:cubicBezTo>
                  <a:cubicBezTo>
                    <a:pt x="32990" y="12009"/>
                    <a:pt x="41496" y="7239"/>
                    <a:pt x="46700" y="1"/>
                  </a:cubicBezTo>
                  <a:lnTo>
                    <a:pt x="44832" y="1"/>
                  </a:lnTo>
                  <a:cubicBezTo>
                    <a:pt x="44132" y="901"/>
                    <a:pt x="43364" y="1735"/>
                    <a:pt x="42564" y="2536"/>
                  </a:cubicBezTo>
                  <a:cubicBezTo>
                    <a:pt x="37660" y="7473"/>
                    <a:pt x="30855" y="10508"/>
                    <a:pt x="23350" y="10508"/>
                  </a:cubicBezTo>
                  <a:cubicBezTo>
                    <a:pt x="15845" y="10508"/>
                    <a:pt x="9040" y="7473"/>
                    <a:pt x="4136" y="2536"/>
                  </a:cubicBezTo>
                  <a:cubicBezTo>
                    <a:pt x="3336" y="1735"/>
                    <a:pt x="2602" y="868"/>
                    <a:pt x="1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rot="5400000">
              <a:off x="1947067" y="2526613"/>
              <a:ext cx="869050" cy="2493471"/>
            </a:xfrm>
            <a:custGeom>
              <a:avLst/>
              <a:gdLst/>
              <a:ahLst/>
              <a:cxnLst/>
              <a:rect l="l" t="t" r="r" b="b"/>
              <a:pathLst>
                <a:path w="35227" h="101073" extrusionOk="0">
                  <a:moveTo>
                    <a:pt x="1" y="0"/>
                  </a:moveTo>
                  <a:lnTo>
                    <a:pt x="1" y="14177"/>
                  </a:lnTo>
                  <a:lnTo>
                    <a:pt x="12043" y="14177"/>
                  </a:lnTo>
                  <a:cubicBezTo>
                    <a:pt x="16980" y="14177"/>
                    <a:pt x="21049" y="18213"/>
                    <a:pt x="21049" y="23183"/>
                  </a:cubicBezTo>
                  <a:lnTo>
                    <a:pt x="21049" y="101072"/>
                  </a:lnTo>
                  <a:lnTo>
                    <a:pt x="35226" y="101072"/>
                  </a:lnTo>
                  <a:lnTo>
                    <a:pt x="35226" y="23183"/>
                  </a:lnTo>
                  <a:cubicBezTo>
                    <a:pt x="35226" y="10374"/>
                    <a:pt x="24785" y="0"/>
                    <a:pt x="12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rot="5400000">
              <a:off x="585857" y="3730561"/>
              <a:ext cx="697865" cy="604045"/>
            </a:xfrm>
            <a:custGeom>
              <a:avLst/>
              <a:gdLst/>
              <a:ahLst/>
              <a:cxnLst/>
              <a:rect l="l" t="t" r="r" b="b"/>
              <a:pathLst>
                <a:path w="28288" h="24485" extrusionOk="0">
                  <a:moveTo>
                    <a:pt x="1" y="0"/>
                  </a:moveTo>
                  <a:lnTo>
                    <a:pt x="14144" y="24484"/>
                  </a:lnTo>
                  <a:lnTo>
                    <a:pt x="282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2">
  <p:cSld name="CUSTOM_10">
    <p:spTree>
      <p:nvGrpSpPr>
        <p:cNvPr id="1" name="Shape 847"/>
        <p:cNvGrpSpPr/>
        <p:nvPr/>
      </p:nvGrpSpPr>
      <p:grpSpPr>
        <a:xfrm>
          <a:off x="0" y="0"/>
          <a:ext cx="0" cy="0"/>
          <a:chOff x="0" y="0"/>
          <a:chExt cx="0" cy="0"/>
        </a:xfrm>
      </p:grpSpPr>
      <p:sp>
        <p:nvSpPr>
          <p:cNvPr id="848" name="Google Shape;848;p40"/>
          <p:cNvSpPr/>
          <p:nvPr/>
        </p:nvSpPr>
        <p:spPr>
          <a:xfrm>
            <a:off x="2750" y="3689923"/>
            <a:ext cx="9144000" cy="144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9" name="Google Shape;849;p40"/>
          <p:cNvCxnSpPr/>
          <p:nvPr/>
        </p:nvCxnSpPr>
        <p:spPr>
          <a:xfrm>
            <a:off x="79449" y="4519952"/>
            <a:ext cx="9269400" cy="0"/>
          </a:xfrm>
          <a:prstGeom prst="straightConnector1">
            <a:avLst/>
          </a:prstGeom>
          <a:noFill/>
          <a:ln w="152400" cap="flat" cmpd="sng">
            <a:solidFill>
              <a:schemeClr val="dk2"/>
            </a:solidFill>
            <a:prstDash val="dash"/>
            <a:round/>
            <a:headEnd type="none" w="med" len="med"/>
            <a:tailEnd type="none" w="med" len="med"/>
          </a:ln>
        </p:spPr>
      </p:cxnSp>
      <p:sp>
        <p:nvSpPr>
          <p:cNvPr id="850" name="Google Shape;850;p40"/>
          <p:cNvSpPr txBox="1">
            <a:spLocks noGrp="1"/>
          </p:cNvSpPr>
          <p:nvPr>
            <p:ph type="title"/>
          </p:nvPr>
        </p:nvSpPr>
        <p:spPr>
          <a:xfrm>
            <a:off x="838200" y="2476500"/>
            <a:ext cx="7497300" cy="1213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chemeClr val="dk1"/>
              </a:buClr>
              <a:buSzPts val="4800"/>
              <a:buNone/>
              <a:defRPr sz="4600" b="1">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6" name="Google Shape;56;p6"/>
          <p:cNvSpPr/>
          <p:nvPr/>
        </p:nvSpPr>
        <p:spPr>
          <a:xfrm>
            <a:off x="-55350" y="1337550"/>
            <a:ext cx="9898655" cy="2539956"/>
          </a:xfrm>
          <a:custGeom>
            <a:avLst/>
            <a:gdLst/>
            <a:ahLst/>
            <a:cxnLst/>
            <a:rect l="l" t="t" r="r" b="b"/>
            <a:pathLst>
              <a:path w="255268" h="56544" extrusionOk="0">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chemeClr val="accent4">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2750" y="3689923"/>
            <a:ext cx="9144000" cy="144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 name="Google Shape;58;p6"/>
          <p:cNvCxnSpPr/>
          <p:nvPr/>
        </p:nvCxnSpPr>
        <p:spPr>
          <a:xfrm>
            <a:off x="79449" y="4519952"/>
            <a:ext cx="9269400" cy="0"/>
          </a:xfrm>
          <a:prstGeom prst="straightConnector1">
            <a:avLst/>
          </a:prstGeom>
          <a:noFill/>
          <a:ln w="152400" cap="flat" cmpd="sng">
            <a:solidFill>
              <a:schemeClr val="dk2"/>
            </a:solidFill>
            <a:prstDash val="dash"/>
            <a:round/>
            <a:headEnd type="none" w="med" len="med"/>
            <a:tailEnd type="none" w="med" len="med"/>
          </a:ln>
        </p:spPr>
      </p:cxnSp>
      <p:sp>
        <p:nvSpPr>
          <p:cNvPr id="59" name="Google Shape;59;p6"/>
          <p:cNvSpPr txBox="1">
            <a:spLocks noGrp="1"/>
          </p:cNvSpPr>
          <p:nvPr>
            <p:ph type="title"/>
          </p:nvPr>
        </p:nvSpPr>
        <p:spPr>
          <a:xfrm>
            <a:off x="865625" y="390171"/>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823425" y="1172875"/>
            <a:ext cx="3353400" cy="5760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2" name="Google Shape;62;p7"/>
          <p:cNvSpPr txBox="1">
            <a:spLocks noGrp="1"/>
          </p:cNvSpPr>
          <p:nvPr>
            <p:ph type="body" idx="1"/>
          </p:nvPr>
        </p:nvSpPr>
        <p:spPr>
          <a:xfrm>
            <a:off x="823425" y="2305325"/>
            <a:ext cx="3070800" cy="16653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a:solidFill>
                  <a:schemeClr val="lt1"/>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63" name="Google Shape;63;p7"/>
          <p:cNvSpPr/>
          <p:nvPr/>
        </p:nvSpPr>
        <p:spPr>
          <a:xfrm rot="10800000" flipH="1">
            <a:off x="0" y="-75"/>
            <a:ext cx="3148200" cy="1212900"/>
          </a:xfrm>
          <a:prstGeom prst="rtTriangle">
            <a:avLst/>
          </a:prstGeom>
          <a:solidFill>
            <a:schemeClr val="accent4">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txBox="1">
            <a:spLocks noGrp="1"/>
          </p:cNvSpPr>
          <p:nvPr>
            <p:ph type="title" idx="2"/>
          </p:nvPr>
        </p:nvSpPr>
        <p:spPr>
          <a:xfrm>
            <a:off x="823425" y="2010475"/>
            <a:ext cx="3070800" cy="322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400"/>
              <a:buNone/>
              <a:defRPr sz="12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
        <p:cNvGrpSpPr/>
        <p:nvPr/>
      </p:nvGrpSpPr>
      <p:grpSpPr>
        <a:xfrm>
          <a:off x="0" y="0"/>
          <a:ext cx="0" cy="0"/>
          <a:chOff x="0" y="0"/>
          <a:chExt cx="0" cy="0"/>
        </a:xfrm>
      </p:grpSpPr>
      <p:sp>
        <p:nvSpPr>
          <p:cNvPr id="86" name="Google Shape;86;p9"/>
          <p:cNvSpPr/>
          <p:nvPr/>
        </p:nvSpPr>
        <p:spPr>
          <a:xfrm rot="10800000" flipH="1">
            <a:off x="0" y="-75"/>
            <a:ext cx="3148200" cy="1212900"/>
          </a:xfrm>
          <a:prstGeom prst="rtTriangle">
            <a:avLst/>
          </a:prstGeom>
          <a:solidFill>
            <a:schemeClr val="accent4">
              <a:alpha val="324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rot="-3327516">
            <a:off x="3924457" y="1162298"/>
            <a:ext cx="8724844" cy="3908818"/>
          </a:xfrm>
          <a:prstGeom prst="ellipse">
            <a:avLst/>
          </a:prstGeom>
          <a:solidFill>
            <a:schemeClr val="accent4">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txBox="1">
            <a:spLocks noGrp="1"/>
          </p:cNvSpPr>
          <p:nvPr>
            <p:ph type="title"/>
          </p:nvPr>
        </p:nvSpPr>
        <p:spPr>
          <a:xfrm>
            <a:off x="713228" y="1431480"/>
            <a:ext cx="3858900" cy="576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 name="Google Shape;89;p9"/>
          <p:cNvSpPr txBox="1">
            <a:spLocks noGrp="1"/>
          </p:cNvSpPr>
          <p:nvPr>
            <p:ph type="subTitle" idx="1"/>
          </p:nvPr>
        </p:nvSpPr>
        <p:spPr>
          <a:xfrm>
            <a:off x="713225" y="1971725"/>
            <a:ext cx="3490200" cy="1947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lt1"/>
                </a:solidFill>
              </a:defRPr>
            </a:lvl1pPr>
            <a:lvl2pPr lvl="1" algn="ctr" rtl="0">
              <a:spcBef>
                <a:spcPts val="1600"/>
              </a:spcBef>
              <a:spcAft>
                <a:spcPts val="0"/>
              </a:spcAft>
              <a:buNone/>
              <a:defRPr sz="1600">
                <a:solidFill>
                  <a:schemeClr val="lt1"/>
                </a:solidFill>
              </a:defRPr>
            </a:lvl2pPr>
            <a:lvl3pPr lvl="2" algn="ctr" rtl="0">
              <a:spcBef>
                <a:spcPts val="1600"/>
              </a:spcBef>
              <a:spcAft>
                <a:spcPts val="0"/>
              </a:spcAft>
              <a:buNone/>
              <a:defRPr sz="1600">
                <a:solidFill>
                  <a:schemeClr val="lt1"/>
                </a:solidFill>
              </a:defRPr>
            </a:lvl3pPr>
            <a:lvl4pPr lvl="3" algn="ctr" rtl="0">
              <a:spcBef>
                <a:spcPts val="1600"/>
              </a:spcBef>
              <a:spcAft>
                <a:spcPts val="0"/>
              </a:spcAft>
              <a:buNone/>
              <a:defRPr sz="1600">
                <a:solidFill>
                  <a:schemeClr val="lt1"/>
                </a:solidFill>
              </a:defRPr>
            </a:lvl4pPr>
            <a:lvl5pPr lvl="4" algn="ctr" rtl="0">
              <a:spcBef>
                <a:spcPts val="1600"/>
              </a:spcBef>
              <a:spcAft>
                <a:spcPts val="0"/>
              </a:spcAft>
              <a:buNone/>
              <a:defRPr sz="1600">
                <a:solidFill>
                  <a:schemeClr val="lt1"/>
                </a:solidFill>
              </a:defRPr>
            </a:lvl5pPr>
            <a:lvl6pPr lvl="5" algn="ctr" rtl="0">
              <a:spcBef>
                <a:spcPts val="1600"/>
              </a:spcBef>
              <a:spcAft>
                <a:spcPts val="0"/>
              </a:spcAft>
              <a:buNone/>
              <a:defRPr sz="1600">
                <a:solidFill>
                  <a:schemeClr val="lt1"/>
                </a:solidFill>
              </a:defRPr>
            </a:lvl6pPr>
            <a:lvl7pPr lvl="6" algn="ctr" rtl="0">
              <a:spcBef>
                <a:spcPts val="1600"/>
              </a:spcBef>
              <a:spcAft>
                <a:spcPts val="0"/>
              </a:spcAft>
              <a:buNone/>
              <a:defRPr sz="1600">
                <a:solidFill>
                  <a:schemeClr val="lt1"/>
                </a:solidFill>
              </a:defRPr>
            </a:lvl7pPr>
            <a:lvl8pPr lvl="7" algn="ctr" rtl="0">
              <a:spcBef>
                <a:spcPts val="1600"/>
              </a:spcBef>
              <a:spcAft>
                <a:spcPts val="0"/>
              </a:spcAft>
              <a:buNone/>
              <a:defRPr sz="1600">
                <a:solidFill>
                  <a:schemeClr val="lt1"/>
                </a:solidFill>
              </a:defRPr>
            </a:lvl8pPr>
            <a:lvl9pPr lvl="8" algn="ctr" rtl="0">
              <a:spcBef>
                <a:spcPts val="1600"/>
              </a:spcBef>
              <a:spcAft>
                <a:spcPts val="1600"/>
              </a:spcAft>
              <a:buNone/>
              <a:defRPr sz="16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10"/>
          <p:cNvSpPr/>
          <p:nvPr/>
        </p:nvSpPr>
        <p:spPr>
          <a:xfrm rot="-2046914">
            <a:off x="7154697" y="-1077211"/>
            <a:ext cx="10349659" cy="8211979"/>
          </a:xfrm>
          <a:prstGeom prst="ellipse">
            <a:avLst/>
          </a:prstGeom>
          <a:solidFill>
            <a:srgbClr val="FFFFFF">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93" name="Google Shape;93;p10"/>
          <p:cNvSpPr txBox="1">
            <a:spLocks noGrp="1"/>
          </p:cNvSpPr>
          <p:nvPr>
            <p:ph type="title"/>
          </p:nvPr>
        </p:nvSpPr>
        <p:spPr>
          <a:xfrm>
            <a:off x="2746400" y="2875322"/>
            <a:ext cx="3666000" cy="395700"/>
          </a:xfrm>
          <a:prstGeom prst="rect">
            <a:avLst/>
          </a:prstGeom>
          <a:solidFill>
            <a:schemeClr val="accent1"/>
          </a:solidFill>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94" name="Google Shape;94;p10"/>
          <p:cNvSpPr txBox="1">
            <a:spLocks noGrp="1"/>
          </p:cNvSpPr>
          <p:nvPr>
            <p:ph type="subTitle" idx="1"/>
          </p:nvPr>
        </p:nvSpPr>
        <p:spPr>
          <a:xfrm>
            <a:off x="1981475" y="1592431"/>
            <a:ext cx="5190900" cy="98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2000">
                <a:solidFill>
                  <a:schemeClr val="lt1"/>
                </a:solidFill>
              </a:defRPr>
            </a:lvl1pPr>
            <a:lvl2pPr lvl="1" algn="ctr">
              <a:lnSpc>
                <a:spcPct val="100000"/>
              </a:lnSpc>
              <a:spcBef>
                <a:spcPts val="1600"/>
              </a:spcBef>
              <a:spcAft>
                <a:spcPts val="0"/>
              </a:spcAft>
              <a:buNone/>
              <a:defRPr sz="2000">
                <a:solidFill>
                  <a:schemeClr val="lt1"/>
                </a:solidFill>
              </a:defRPr>
            </a:lvl2pPr>
            <a:lvl3pPr lvl="2" algn="ctr">
              <a:lnSpc>
                <a:spcPct val="100000"/>
              </a:lnSpc>
              <a:spcBef>
                <a:spcPts val="1600"/>
              </a:spcBef>
              <a:spcAft>
                <a:spcPts val="0"/>
              </a:spcAft>
              <a:buNone/>
              <a:defRPr sz="2000">
                <a:solidFill>
                  <a:schemeClr val="lt1"/>
                </a:solidFill>
              </a:defRPr>
            </a:lvl3pPr>
            <a:lvl4pPr lvl="3" algn="ctr">
              <a:lnSpc>
                <a:spcPct val="100000"/>
              </a:lnSpc>
              <a:spcBef>
                <a:spcPts val="1600"/>
              </a:spcBef>
              <a:spcAft>
                <a:spcPts val="0"/>
              </a:spcAft>
              <a:buNone/>
              <a:defRPr sz="2000">
                <a:solidFill>
                  <a:schemeClr val="lt1"/>
                </a:solidFill>
              </a:defRPr>
            </a:lvl4pPr>
            <a:lvl5pPr lvl="4" algn="ctr">
              <a:lnSpc>
                <a:spcPct val="100000"/>
              </a:lnSpc>
              <a:spcBef>
                <a:spcPts val="1600"/>
              </a:spcBef>
              <a:spcAft>
                <a:spcPts val="0"/>
              </a:spcAft>
              <a:buNone/>
              <a:defRPr sz="2000">
                <a:solidFill>
                  <a:schemeClr val="lt1"/>
                </a:solidFill>
              </a:defRPr>
            </a:lvl5pPr>
            <a:lvl6pPr lvl="5" algn="ctr">
              <a:lnSpc>
                <a:spcPct val="100000"/>
              </a:lnSpc>
              <a:spcBef>
                <a:spcPts val="1600"/>
              </a:spcBef>
              <a:spcAft>
                <a:spcPts val="0"/>
              </a:spcAft>
              <a:buNone/>
              <a:defRPr sz="2000">
                <a:solidFill>
                  <a:schemeClr val="lt1"/>
                </a:solidFill>
              </a:defRPr>
            </a:lvl6pPr>
            <a:lvl7pPr lvl="6" algn="ctr">
              <a:lnSpc>
                <a:spcPct val="100000"/>
              </a:lnSpc>
              <a:spcBef>
                <a:spcPts val="1600"/>
              </a:spcBef>
              <a:spcAft>
                <a:spcPts val="0"/>
              </a:spcAft>
              <a:buNone/>
              <a:defRPr sz="2000">
                <a:solidFill>
                  <a:schemeClr val="lt1"/>
                </a:solidFill>
              </a:defRPr>
            </a:lvl7pPr>
            <a:lvl8pPr lvl="7" algn="ctr">
              <a:lnSpc>
                <a:spcPct val="100000"/>
              </a:lnSpc>
              <a:spcBef>
                <a:spcPts val="1600"/>
              </a:spcBef>
              <a:spcAft>
                <a:spcPts val="0"/>
              </a:spcAft>
              <a:buNone/>
              <a:defRPr sz="2000">
                <a:solidFill>
                  <a:schemeClr val="lt1"/>
                </a:solidFill>
              </a:defRPr>
            </a:lvl8pPr>
            <a:lvl9pPr lvl="8" algn="ctr">
              <a:lnSpc>
                <a:spcPct val="100000"/>
              </a:lnSpc>
              <a:spcBef>
                <a:spcPts val="1600"/>
              </a:spcBef>
              <a:spcAft>
                <a:spcPts val="1600"/>
              </a:spcAft>
              <a:buNone/>
              <a:defRPr sz="2000">
                <a:solidFill>
                  <a:schemeClr val="lt1"/>
                </a:solidFill>
              </a:defRPr>
            </a:lvl9pPr>
          </a:lstStyle>
          <a:p>
            <a:endParaRPr/>
          </a:p>
        </p:txBody>
      </p:sp>
      <p:grpSp>
        <p:nvGrpSpPr>
          <p:cNvPr id="95" name="Google Shape;95;p10"/>
          <p:cNvGrpSpPr/>
          <p:nvPr/>
        </p:nvGrpSpPr>
        <p:grpSpPr>
          <a:xfrm>
            <a:off x="-102401" y="-14864"/>
            <a:ext cx="9351942" cy="1191016"/>
            <a:chOff x="-102401" y="-14864"/>
            <a:chExt cx="9351942" cy="1191016"/>
          </a:xfrm>
        </p:grpSpPr>
        <p:grpSp>
          <p:nvGrpSpPr>
            <p:cNvPr id="96" name="Google Shape;96;p10"/>
            <p:cNvGrpSpPr/>
            <p:nvPr/>
          </p:nvGrpSpPr>
          <p:grpSpPr>
            <a:xfrm>
              <a:off x="-102401" y="-14864"/>
              <a:ext cx="9351942" cy="616900"/>
              <a:chOff x="-210400" y="-1360875"/>
              <a:chExt cx="9351942" cy="888777"/>
            </a:xfrm>
          </p:grpSpPr>
          <p:sp>
            <p:nvSpPr>
              <p:cNvPr id="97" name="Google Shape;97;p10"/>
              <p:cNvSpPr/>
              <p:nvPr/>
            </p:nvSpPr>
            <p:spPr>
              <a:xfrm>
                <a:off x="4309818" y="-678782"/>
                <a:ext cx="317663" cy="206684"/>
              </a:xfrm>
              <a:custGeom>
                <a:avLst/>
                <a:gdLst/>
                <a:ahLst/>
                <a:cxnLst/>
                <a:rect l="l" t="t" r="r" b="b"/>
                <a:pathLst>
                  <a:path w="2242" h="2242" extrusionOk="0">
                    <a:moveTo>
                      <a:pt x="1123" y="1"/>
                    </a:moveTo>
                    <a:cubicBezTo>
                      <a:pt x="507" y="1"/>
                      <a:pt x="1" y="507"/>
                      <a:pt x="1" y="1119"/>
                    </a:cubicBezTo>
                    <a:cubicBezTo>
                      <a:pt x="1" y="1736"/>
                      <a:pt x="507" y="2242"/>
                      <a:pt x="1123" y="2242"/>
                    </a:cubicBezTo>
                    <a:cubicBezTo>
                      <a:pt x="1740" y="2242"/>
                      <a:pt x="2242" y="1736"/>
                      <a:pt x="2242" y="1119"/>
                    </a:cubicBezTo>
                    <a:cubicBezTo>
                      <a:pt x="2242" y="507"/>
                      <a:pt x="1740" y="1"/>
                      <a:pt x="1123" y="1"/>
                    </a:cubicBezTo>
                    <a:close/>
                  </a:path>
                </a:pathLst>
              </a:custGeom>
              <a:solidFill>
                <a:srgbClr val="3E5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a:off x="-201615" y="-1301414"/>
                <a:ext cx="9340748" cy="440288"/>
              </a:xfrm>
              <a:custGeom>
                <a:avLst/>
                <a:gdLst/>
                <a:ahLst/>
                <a:cxnLst/>
                <a:rect l="l" t="t" r="r" b="b"/>
                <a:pathLst>
                  <a:path w="65925" h="4776" extrusionOk="0">
                    <a:moveTo>
                      <a:pt x="0" y="0"/>
                    </a:moveTo>
                    <a:lnTo>
                      <a:pt x="0" y="4775"/>
                    </a:lnTo>
                    <a:lnTo>
                      <a:pt x="65924" y="4775"/>
                    </a:lnTo>
                    <a:lnTo>
                      <a:pt x="659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p:nvPr/>
            </p:nvSpPr>
            <p:spPr>
              <a:xfrm>
                <a:off x="3846929" y="-1220013"/>
                <a:ext cx="1243450" cy="419822"/>
              </a:xfrm>
              <a:custGeom>
                <a:avLst/>
                <a:gdLst/>
                <a:ahLst/>
                <a:cxnLst/>
                <a:rect l="l" t="t" r="r" b="b"/>
                <a:pathLst>
                  <a:path w="8776" h="4554" extrusionOk="0">
                    <a:moveTo>
                      <a:pt x="5" y="0"/>
                    </a:moveTo>
                    <a:cubicBezTo>
                      <a:pt x="5" y="53"/>
                      <a:pt x="1" y="111"/>
                      <a:pt x="1" y="164"/>
                    </a:cubicBezTo>
                    <a:cubicBezTo>
                      <a:pt x="1" y="2588"/>
                      <a:pt x="1967" y="4554"/>
                      <a:pt x="4390" y="4554"/>
                    </a:cubicBezTo>
                    <a:cubicBezTo>
                      <a:pt x="6809" y="4554"/>
                      <a:pt x="8776" y="2588"/>
                      <a:pt x="8776" y="164"/>
                    </a:cubicBezTo>
                    <a:cubicBezTo>
                      <a:pt x="8776" y="111"/>
                      <a:pt x="8776" y="53"/>
                      <a:pt x="8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a:off x="-210400" y="-1360875"/>
                <a:ext cx="9351942" cy="305048"/>
              </a:xfrm>
              <a:custGeom>
                <a:avLst/>
                <a:gdLst/>
                <a:ahLst/>
                <a:cxnLst/>
                <a:rect l="l" t="t" r="r" b="b"/>
                <a:pathLst>
                  <a:path w="66004" h="3309" extrusionOk="0">
                    <a:moveTo>
                      <a:pt x="1" y="1"/>
                    </a:moveTo>
                    <a:lnTo>
                      <a:pt x="1" y="3308"/>
                    </a:lnTo>
                    <a:lnTo>
                      <a:pt x="66003" y="3308"/>
                    </a:lnTo>
                    <a:lnTo>
                      <a:pt x="66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10"/>
            <p:cNvSpPr/>
            <p:nvPr/>
          </p:nvSpPr>
          <p:spPr>
            <a:xfrm>
              <a:off x="3398400" y="360475"/>
              <a:ext cx="2384192" cy="772136"/>
            </a:xfrm>
            <a:custGeom>
              <a:avLst/>
              <a:gdLst/>
              <a:ahLst/>
              <a:cxnLst/>
              <a:rect l="l" t="t" r="r" b="b"/>
              <a:pathLst>
                <a:path w="18335" h="7785" extrusionOk="0">
                  <a:moveTo>
                    <a:pt x="2552" y="0"/>
                  </a:moveTo>
                  <a:cubicBezTo>
                    <a:pt x="1149" y="0"/>
                    <a:pt x="0" y="1150"/>
                    <a:pt x="0" y="2552"/>
                  </a:cubicBezTo>
                  <a:lnTo>
                    <a:pt x="0" y="5140"/>
                  </a:lnTo>
                  <a:cubicBezTo>
                    <a:pt x="0" y="6595"/>
                    <a:pt x="1189" y="7785"/>
                    <a:pt x="2641" y="7785"/>
                  </a:cubicBezTo>
                  <a:lnTo>
                    <a:pt x="15628" y="7785"/>
                  </a:lnTo>
                  <a:cubicBezTo>
                    <a:pt x="17119" y="7785"/>
                    <a:pt x="18334" y="6564"/>
                    <a:pt x="18334" y="5073"/>
                  </a:cubicBezTo>
                  <a:lnTo>
                    <a:pt x="18334" y="2552"/>
                  </a:lnTo>
                  <a:cubicBezTo>
                    <a:pt x="18334" y="1150"/>
                    <a:pt x="17189" y="0"/>
                    <a:pt x="15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3572645" y="460848"/>
              <a:ext cx="2078349" cy="570994"/>
            </a:xfrm>
            <a:custGeom>
              <a:avLst/>
              <a:gdLst/>
              <a:ahLst/>
              <a:cxnLst/>
              <a:rect l="l" t="t" r="r" b="b"/>
              <a:pathLst>
                <a:path w="15983" h="5757" extrusionOk="0">
                  <a:moveTo>
                    <a:pt x="1434" y="0"/>
                  </a:moveTo>
                  <a:cubicBezTo>
                    <a:pt x="644" y="0"/>
                    <a:pt x="0" y="644"/>
                    <a:pt x="0" y="1433"/>
                  </a:cubicBezTo>
                  <a:lnTo>
                    <a:pt x="0" y="4256"/>
                  </a:lnTo>
                  <a:cubicBezTo>
                    <a:pt x="0" y="5081"/>
                    <a:pt x="680" y="5757"/>
                    <a:pt x="1505" y="5757"/>
                  </a:cubicBezTo>
                  <a:lnTo>
                    <a:pt x="14425" y="5757"/>
                  </a:lnTo>
                  <a:cubicBezTo>
                    <a:pt x="15282" y="5757"/>
                    <a:pt x="15983" y="5055"/>
                    <a:pt x="15983" y="4198"/>
                  </a:cubicBezTo>
                  <a:lnTo>
                    <a:pt x="15983" y="1433"/>
                  </a:lnTo>
                  <a:cubicBezTo>
                    <a:pt x="15983" y="644"/>
                    <a:pt x="15339" y="0"/>
                    <a:pt x="14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3572645" y="460848"/>
              <a:ext cx="1456262" cy="460108"/>
            </a:xfrm>
            <a:custGeom>
              <a:avLst/>
              <a:gdLst/>
              <a:ahLst/>
              <a:cxnLst/>
              <a:rect l="l" t="t" r="r" b="b"/>
              <a:pathLst>
                <a:path w="11199" h="4639" extrusionOk="0">
                  <a:moveTo>
                    <a:pt x="1985" y="0"/>
                  </a:moveTo>
                  <a:cubicBezTo>
                    <a:pt x="893" y="0"/>
                    <a:pt x="0" y="892"/>
                    <a:pt x="0" y="1984"/>
                  </a:cubicBezTo>
                  <a:lnTo>
                    <a:pt x="0" y="3244"/>
                  </a:lnTo>
                  <a:cubicBezTo>
                    <a:pt x="0" y="3746"/>
                    <a:pt x="151" y="4216"/>
                    <a:pt x="413" y="4612"/>
                  </a:cubicBezTo>
                  <a:cubicBezTo>
                    <a:pt x="691" y="4630"/>
                    <a:pt x="969" y="4639"/>
                    <a:pt x="1247" y="4639"/>
                  </a:cubicBezTo>
                  <a:cubicBezTo>
                    <a:pt x="5030" y="4639"/>
                    <a:pt x="8792" y="2964"/>
                    <a:pt x="11199" y="0"/>
                  </a:cubicBezTo>
                  <a:close/>
                </a:path>
              </a:pathLst>
            </a:custGeom>
            <a:solidFill>
              <a:schemeClr val="accent3">
                <a:alpha val="530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4164689" y="979770"/>
              <a:ext cx="851989" cy="196381"/>
            </a:xfrm>
            <a:custGeom>
              <a:avLst/>
              <a:gdLst/>
              <a:ahLst/>
              <a:cxnLst/>
              <a:rect l="l" t="t" r="r" b="b"/>
              <a:pathLst>
                <a:path w="6552" h="1980" extrusionOk="0">
                  <a:moveTo>
                    <a:pt x="986" y="1"/>
                  </a:moveTo>
                  <a:cubicBezTo>
                    <a:pt x="445" y="1"/>
                    <a:pt x="1" y="445"/>
                    <a:pt x="1" y="990"/>
                  </a:cubicBezTo>
                  <a:cubicBezTo>
                    <a:pt x="1" y="1532"/>
                    <a:pt x="445" y="1980"/>
                    <a:pt x="986" y="1980"/>
                  </a:cubicBezTo>
                  <a:lnTo>
                    <a:pt x="5562" y="1980"/>
                  </a:lnTo>
                  <a:cubicBezTo>
                    <a:pt x="6103" y="1980"/>
                    <a:pt x="6552" y="1532"/>
                    <a:pt x="6552" y="990"/>
                  </a:cubicBezTo>
                  <a:cubicBezTo>
                    <a:pt x="6552" y="445"/>
                    <a:pt x="6103" y="1"/>
                    <a:pt x="5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4292902" y="1040966"/>
              <a:ext cx="97656" cy="73990"/>
            </a:xfrm>
            <a:custGeom>
              <a:avLst/>
              <a:gdLst/>
              <a:ahLst/>
              <a:cxnLst/>
              <a:rect l="l" t="t" r="r" b="b"/>
              <a:pathLst>
                <a:path w="751" h="746" extrusionOk="0">
                  <a:moveTo>
                    <a:pt x="377" y="0"/>
                  </a:moveTo>
                  <a:cubicBezTo>
                    <a:pt x="169" y="0"/>
                    <a:pt x="0" y="164"/>
                    <a:pt x="0" y="373"/>
                  </a:cubicBezTo>
                  <a:cubicBezTo>
                    <a:pt x="0" y="578"/>
                    <a:pt x="169" y="746"/>
                    <a:pt x="377" y="746"/>
                  </a:cubicBezTo>
                  <a:cubicBezTo>
                    <a:pt x="582" y="746"/>
                    <a:pt x="750" y="578"/>
                    <a:pt x="750" y="373"/>
                  </a:cubicBezTo>
                  <a:cubicBezTo>
                    <a:pt x="750" y="164"/>
                    <a:pt x="582"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0"/>
          <p:cNvGrpSpPr/>
          <p:nvPr/>
        </p:nvGrpSpPr>
        <p:grpSpPr>
          <a:xfrm>
            <a:off x="100" y="3246656"/>
            <a:ext cx="9143942" cy="2459741"/>
            <a:chOff x="100" y="3246656"/>
            <a:chExt cx="9143942" cy="2459741"/>
          </a:xfrm>
        </p:grpSpPr>
        <p:sp>
          <p:nvSpPr>
            <p:cNvPr id="107" name="Google Shape;107;p10"/>
            <p:cNvSpPr/>
            <p:nvPr/>
          </p:nvSpPr>
          <p:spPr>
            <a:xfrm>
              <a:off x="8520133" y="5260606"/>
              <a:ext cx="622097" cy="59621"/>
            </a:xfrm>
            <a:custGeom>
              <a:avLst/>
              <a:gdLst/>
              <a:ahLst/>
              <a:cxnLst/>
              <a:rect l="l" t="t" r="r" b="b"/>
              <a:pathLst>
                <a:path w="4489" h="570" extrusionOk="0">
                  <a:moveTo>
                    <a:pt x="285" y="0"/>
                  </a:moveTo>
                  <a:cubicBezTo>
                    <a:pt x="130" y="0"/>
                    <a:pt x="1" y="129"/>
                    <a:pt x="1" y="285"/>
                  </a:cubicBezTo>
                  <a:cubicBezTo>
                    <a:pt x="1" y="440"/>
                    <a:pt x="130" y="569"/>
                    <a:pt x="285" y="569"/>
                  </a:cubicBezTo>
                  <a:lnTo>
                    <a:pt x="4488" y="569"/>
                  </a:lnTo>
                  <a:lnTo>
                    <a:pt x="44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6113337" y="5183173"/>
              <a:ext cx="2112561" cy="411312"/>
            </a:xfrm>
            <a:custGeom>
              <a:avLst/>
              <a:gdLst/>
              <a:ahLst/>
              <a:cxnLst/>
              <a:rect l="l" t="t" r="r" b="b"/>
              <a:pathLst>
                <a:path w="14910" h="2903" extrusionOk="0">
                  <a:moveTo>
                    <a:pt x="1452" y="0"/>
                  </a:moveTo>
                  <a:cubicBezTo>
                    <a:pt x="658" y="0"/>
                    <a:pt x="1" y="652"/>
                    <a:pt x="1" y="1451"/>
                  </a:cubicBezTo>
                  <a:cubicBezTo>
                    <a:pt x="1" y="2250"/>
                    <a:pt x="658" y="2903"/>
                    <a:pt x="1452" y="2903"/>
                  </a:cubicBezTo>
                  <a:lnTo>
                    <a:pt x="13458" y="2903"/>
                  </a:lnTo>
                  <a:cubicBezTo>
                    <a:pt x="14257" y="2903"/>
                    <a:pt x="14910" y="2250"/>
                    <a:pt x="14910" y="1451"/>
                  </a:cubicBezTo>
                  <a:cubicBezTo>
                    <a:pt x="14910" y="652"/>
                    <a:pt x="14257" y="0"/>
                    <a:pt x="13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p:nvPr/>
          </p:nvSpPr>
          <p:spPr>
            <a:xfrm>
              <a:off x="6926473" y="5350929"/>
              <a:ext cx="486271" cy="74951"/>
            </a:xfrm>
            <a:custGeom>
              <a:avLst/>
              <a:gdLst/>
              <a:ahLst/>
              <a:cxnLst/>
              <a:rect l="l" t="t" r="r" b="b"/>
              <a:pathLst>
                <a:path w="3432" h="529" extrusionOk="0">
                  <a:moveTo>
                    <a:pt x="266" y="1"/>
                  </a:moveTo>
                  <a:cubicBezTo>
                    <a:pt x="121" y="1"/>
                    <a:pt x="0" y="121"/>
                    <a:pt x="0" y="267"/>
                  </a:cubicBezTo>
                  <a:cubicBezTo>
                    <a:pt x="0" y="410"/>
                    <a:pt x="121" y="529"/>
                    <a:pt x="266" y="529"/>
                  </a:cubicBezTo>
                  <a:lnTo>
                    <a:pt x="3169" y="529"/>
                  </a:lnTo>
                  <a:cubicBezTo>
                    <a:pt x="3312" y="529"/>
                    <a:pt x="3431" y="410"/>
                    <a:pt x="3431" y="267"/>
                  </a:cubicBezTo>
                  <a:cubicBezTo>
                    <a:pt x="3431" y="121"/>
                    <a:pt x="3312" y="1"/>
                    <a:pt x="3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10"/>
            <p:cNvGrpSpPr/>
            <p:nvPr/>
          </p:nvGrpSpPr>
          <p:grpSpPr>
            <a:xfrm>
              <a:off x="100" y="3246656"/>
              <a:ext cx="9143942" cy="2459741"/>
              <a:chOff x="100" y="3246656"/>
              <a:chExt cx="9143942" cy="2459741"/>
            </a:xfrm>
          </p:grpSpPr>
          <p:sp>
            <p:nvSpPr>
              <p:cNvPr id="111" name="Google Shape;111;p10"/>
              <p:cNvSpPr/>
              <p:nvPr/>
            </p:nvSpPr>
            <p:spPr>
              <a:xfrm>
                <a:off x="100" y="5071703"/>
                <a:ext cx="9142149" cy="602142"/>
              </a:xfrm>
              <a:custGeom>
                <a:avLst/>
                <a:gdLst/>
                <a:ahLst/>
                <a:cxnLst/>
                <a:rect l="l" t="t" r="r" b="b"/>
                <a:pathLst>
                  <a:path w="65969" h="22162" extrusionOk="0">
                    <a:moveTo>
                      <a:pt x="0" y="1"/>
                    </a:moveTo>
                    <a:lnTo>
                      <a:pt x="0" y="22161"/>
                    </a:lnTo>
                    <a:lnTo>
                      <a:pt x="65968" y="22161"/>
                    </a:lnTo>
                    <a:lnTo>
                      <a:pt x="65968" y="1"/>
                    </a:lnTo>
                    <a:close/>
                  </a:path>
                </a:pathLst>
              </a:custGeom>
              <a:solidFill>
                <a:schemeClr val="dk1">
                  <a:alpha val="78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a:off x="3528813" y="4751839"/>
                <a:ext cx="2231040" cy="954557"/>
              </a:xfrm>
              <a:custGeom>
                <a:avLst/>
                <a:gdLst/>
                <a:ahLst/>
                <a:cxnLst/>
                <a:rect l="l" t="t" r="r" b="b"/>
                <a:pathLst>
                  <a:path w="16099" h="9126" extrusionOk="0">
                    <a:moveTo>
                      <a:pt x="4563" y="0"/>
                    </a:moveTo>
                    <a:cubicBezTo>
                      <a:pt x="2056" y="0"/>
                      <a:pt x="1" y="2051"/>
                      <a:pt x="1" y="4563"/>
                    </a:cubicBezTo>
                    <a:cubicBezTo>
                      <a:pt x="1" y="7070"/>
                      <a:pt x="2056" y="9125"/>
                      <a:pt x="4563" y="9125"/>
                    </a:cubicBezTo>
                    <a:lnTo>
                      <a:pt x="11536" y="9125"/>
                    </a:lnTo>
                    <a:cubicBezTo>
                      <a:pt x="14044" y="9125"/>
                      <a:pt x="16098" y="7070"/>
                      <a:pt x="16098" y="4563"/>
                    </a:cubicBezTo>
                    <a:cubicBezTo>
                      <a:pt x="16098" y="2051"/>
                      <a:pt x="14044" y="0"/>
                      <a:pt x="11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6189" y="4491808"/>
                <a:ext cx="9137853" cy="593382"/>
              </a:xfrm>
              <a:custGeom>
                <a:avLst/>
                <a:gdLst/>
                <a:ahLst/>
                <a:cxnLst/>
                <a:rect l="l" t="t" r="r" b="b"/>
                <a:pathLst>
                  <a:path w="65938" h="5673" extrusionOk="0">
                    <a:moveTo>
                      <a:pt x="1" y="0"/>
                    </a:moveTo>
                    <a:lnTo>
                      <a:pt x="1" y="5672"/>
                    </a:lnTo>
                    <a:lnTo>
                      <a:pt x="65937" y="5672"/>
                    </a:lnTo>
                    <a:lnTo>
                      <a:pt x="659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1985150" y="4117250"/>
                <a:ext cx="5190805" cy="395575"/>
              </a:xfrm>
              <a:custGeom>
                <a:avLst/>
                <a:gdLst/>
                <a:ahLst/>
                <a:cxnLst/>
                <a:rect l="l" t="t" r="r" b="b"/>
                <a:pathLst>
                  <a:path w="33573" h="6273" extrusionOk="0">
                    <a:moveTo>
                      <a:pt x="9898" y="1"/>
                    </a:moveTo>
                    <a:cubicBezTo>
                      <a:pt x="5544" y="1"/>
                      <a:pt x="1762" y="2575"/>
                      <a:pt x="0" y="6273"/>
                    </a:cubicBezTo>
                    <a:lnTo>
                      <a:pt x="33572" y="6273"/>
                    </a:lnTo>
                    <a:cubicBezTo>
                      <a:pt x="31806" y="2575"/>
                      <a:pt x="28025" y="1"/>
                      <a:pt x="23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784" y="3599583"/>
                <a:ext cx="584957" cy="988865"/>
              </a:xfrm>
              <a:custGeom>
                <a:avLst/>
                <a:gdLst/>
                <a:ahLst/>
                <a:cxnLst/>
                <a:rect l="l" t="t" r="r" b="b"/>
                <a:pathLst>
                  <a:path w="4221" h="9454" extrusionOk="0">
                    <a:moveTo>
                      <a:pt x="0" y="0"/>
                    </a:moveTo>
                    <a:lnTo>
                      <a:pt x="0" y="9454"/>
                    </a:lnTo>
                    <a:lnTo>
                      <a:pt x="4221" y="945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8557135" y="3599583"/>
                <a:ext cx="585095" cy="988865"/>
              </a:xfrm>
              <a:custGeom>
                <a:avLst/>
                <a:gdLst/>
                <a:ahLst/>
                <a:cxnLst/>
                <a:rect l="l" t="t" r="r" b="b"/>
                <a:pathLst>
                  <a:path w="4222" h="9454" extrusionOk="0">
                    <a:moveTo>
                      <a:pt x="4221" y="0"/>
                    </a:moveTo>
                    <a:lnTo>
                      <a:pt x="0" y="9454"/>
                    </a:lnTo>
                    <a:lnTo>
                      <a:pt x="4221" y="9454"/>
                    </a:lnTo>
                    <a:lnTo>
                      <a:pt x="4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6882" y="4502477"/>
                <a:ext cx="9043617" cy="589721"/>
              </a:xfrm>
              <a:custGeom>
                <a:avLst/>
                <a:gdLst/>
                <a:ahLst/>
                <a:cxnLst/>
                <a:rect l="l" t="t" r="r" b="b"/>
                <a:pathLst>
                  <a:path w="65258" h="5638" extrusionOk="0">
                    <a:moveTo>
                      <a:pt x="33832" y="0"/>
                    </a:moveTo>
                    <a:cubicBezTo>
                      <a:pt x="32136" y="0"/>
                      <a:pt x="29955" y="873"/>
                      <a:pt x="29250" y="1682"/>
                    </a:cubicBezTo>
                    <a:lnTo>
                      <a:pt x="0" y="1682"/>
                    </a:lnTo>
                    <a:lnTo>
                      <a:pt x="0" y="3858"/>
                    </a:lnTo>
                    <a:lnTo>
                      <a:pt x="29617" y="3858"/>
                    </a:lnTo>
                    <a:cubicBezTo>
                      <a:pt x="30102" y="3858"/>
                      <a:pt x="30479" y="4271"/>
                      <a:pt x="30479" y="4772"/>
                    </a:cubicBezTo>
                    <a:lnTo>
                      <a:pt x="30479" y="4781"/>
                    </a:lnTo>
                    <a:cubicBezTo>
                      <a:pt x="30479" y="5074"/>
                      <a:pt x="30506" y="5363"/>
                      <a:pt x="30555" y="5638"/>
                    </a:cubicBezTo>
                    <a:lnTo>
                      <a:pt x="39253" y="5638"/>
                    </a:lnTo>
                    <a:cubicBezTo>
                      <a:pt x="39306" y="5363"/>
                      <a:pt x="39333" y="5074"/>
                      <a:pt x="39333" y="4781"/>
                    </a:cubicBezTo>
                    <a:lnTo>
                      <a:pt x="39333" y="4772"/>
                    </a:lnTo>
                    <a:cubicBezTo>
                      <a:pt x="39329" y="4271"/>
                      <a:pt x="39710" y="3858"/>
                      <a:pt x="40189" y="3858"/>
                    </a:cubicBezTo>
                    <a:lnTo>
                      <a:pt x="65258" y="3858"/>
                    </a:lnTo>
                    <a:lnTo>
                      <a:pt x="65258" y="1682"/>
                    </a:lnTo>
                    <a:lnTo>
                      <a:pt x="38188" y="1682"/>
                    </a:lnTo>
                    <a:cubicBezTo>
                      <a:pt x="37376" y="750"/>
                      <a:pt x="35840" y="307"/>
                      <a:pt x="34562" y="63"/>
                    </a:cubicBezTo>
                    <a:cubicBezTo>
                      <a:pt x="34334" y="20"/>
                      <a:pt x="34089" y="0"/>
                      <a:pt x="33832" y="0"/>
                    </a:cubicBezTo>
                    <a:close/>
                  </a:path>
                </a:pathLst>
              </a:custGeom>
              <a:solidFill>
                <a:schemeClr val="accent3">
                  <a:alpha val="519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0"/>
              <p:cNvSpPr/>
              <p:nvPr/>
            </p:nvSpPr>
            <p:spPr>
              <a:xfrm>
                <a:off x="4162273" y="4210961"/>
                <a:ext cx="1000843" cy="755403"/>
              </a:xfrm>
              <a:custGeom>
                <a:avLst/>
                <a:gdLst/>
                <a:ahLst/>
                <a:cxnLst/>
                <a:rect l="l" t="t" r="r" b="b"/>
                <a:pathLst>
                  <a:path w="7222" h="7222" extrusionOk="0">
                    <a:moveTo>
                      <a:pt x="3610" y="1"/>
                    </a:moveTo>
                    <a:cubicBezTo>
                      <a:pt x="1617" y="1"/>
                      <a:pt x="1" y="1616"/>
                      <a:pt x="1" y="3609"/>
                    </a:cubicBezTo>
                    <a:cubicBezTo>
                      <a:pt x="1" y="5606"/>
                      <a:pt x="1617" y="7222"/>
                      <a:pt x="3610" y="7222"/>
                    </a:cubicBezTo>
                    <a:cubicBezTo>
                      <a:pt x="5607" y="7222"/>
                      <a:pt x="7222" y="5606"/>
                      <a:pt x="7222" y="3609"/>
                    </a:cubicBezTo>
                    <a:cubicBezTo>
                      <a:pt x="7222" y="1616"/>
                      <a:pt x="5607" y="1"/>
                      <a:pt x="3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0"/>
              <p:cNvSpPr/>
              <p:nvPr/>
            </p:nvSpPr>
            <p:spPr>
              <a:xfrm>
                <a:off x="985775" y="4064725"/>
                <a:ext cx="1252890" cy="1039464"/>
              </a:xfrm>
              <a:custGeom>
                <a:avLst/>
                <a:gdLst/>
                <a:ahLst/>
                <a:cxnLst/>
                <a:rect l="l" t="t" r="r" b="b"/>
                <a:pathLst>
                  <a:path w="8621" h="8620" extrusionOk="0">
                    <a:moveTo>
                      <a:pt x="4310" y="1"/>
                    </a:moveTo>
                    <a:cubicBezTo>
                      <a:pt x="1926" y="1"/>
                      <a:pt x="1" y="1927"/>
                      <a:pt x="1" y="4310"/>
                    </a:cubicBezTo>
                    <a:cubicBezTo>
                      <a:pt x="1" y="6689"/>
                      <a:pt x="1926" y="8619"/>
                      <a:pt x="4310" y="8619"/>
                    </a:cubicBezTo>
                    <a:cubicBezTo>
                      <a:pt x="6689" y="8619"/>
                      <a:pt x="8620" y="6689"/>
                      <a:pt x="8620" y="4310"/>
                    </a:cubicBezTo>
                    <a:cubicBezTo>
                      <a:pt x="8620" y="1927"/>
                      <a:pt x="6689" y="1"/>
                      <a:pt x="4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4223804" y="4257402"/>
                <a:ext cx="877920" cy="662521"/>
              </a:xfrm>
              <a:custGeom>
                <a:avLst/>
                <a:gdLst/>
                <a:ahLst/>
                <a:cxnLst/>
                <a:rect l="l" t="t" r="r" b="b"/>
                <a:pathLst>
                  <a:path w="6335" h="6334" extrusionOk="0">
                    <a:moveTo>
                      <a:pt x="3166" y="0"/>
                    </a:moveTo>
                    <a:cubicBezTo>
                      <a:pt x="1417" y="0"/>
                      <a:pt x="1" y="1416"/>
                      <a:pt x="1" y="3165"/>
                    </a:cubicBezTo>
                    <a:cubicBezTo>
                      <a:pt x="1" y="4914"/>
                      <a:pt x="1417" y="6334"/>
                      <a:pt x="3166" y="6334"/>
                    </a:cubicBezTo>
                    <a:cubicBezTo>
                      <a:pt x="4914" y="6334"/>
                      <a:pt x="6335" y="4914"/>
                      <a:pt x="6335" y="3165"/>
                    </a:cubicBezTo>
                    <a:cubicBezTo>
                      <a:pt x="6335" y="1416"/>
                      <a:pt x="4914" y="0"/>
                      <a:pt x="3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0"/>
              <p:cNvSpPr/>
              <p:nvPr/>
            </p:nvSpPr>
            <p:spPr>
              <a:xfrm>
                <a:off x="8245324" y="4551743"/>
                <a:ext cx="893857" cy="1039490"/>
              </a:xfrm>
              <a:custGeom>
                <a:avLst/>
                <a:gdLst/>
                <a:ahLst/>
                <a:cxnLst/>
                <a:rect l="l" t="t" r="r" b="b"/>
                <a:pathLst>
                  <a:path w="6450" h="9938" extrusionOk="0">
                    <a:moveTo>
                      <a:pt x="4917" y="0"/>
                    </a:moveTo>
                    <a:cubicBezTo>
                      <a:pt x="2201" y="0"/>
                      <a:pt x="0" y="2223"/>
                      <a:pt x="0" y="4972"/>
                    </a:cubicBezTo>
                    <a:cubicBezTo>
                      <a:pt x="0" y="7715"/>
                      <a:pt x="2201" y="9938"/>
                      <a:pt x="4917" y="9938"/>
                    </a:cubicBezTo>
                    <a:cubicBezTo>
                      <a:pt x="5454" y="9938"/>
                      <a:pt x="5965" y="9849"/>
                      <a:pt x="6449" y="9689"/>
                    </a:cubicBezTo>
                    <a:lnTo>
                      <a:pt x="6449" y="249"/>
                    </a:lnTo>
                    <a:cubicBezTo>
                      <a:pt x="5965" y="89"/>
                      <a:pt x="5454" y="0"/>
                      <a:pt x="4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0"/>
              <p:cNvSpPr/>
              <p:nvPr/>
            </p:nvSpPr>
            <p:spPr>
              <a:xfrm>
                <a:off x="8446962" y="5005282"/>
                <a:ext cx="695268" cy="59516"/>
              </a:xfrm>
              <a:custGeom>
                <a:avLst/>
                <a:gdLst/>
                <a:ahLst/>
                <a:cxnLst/>
                <a:rect l="l" t="t" r="r" b="b"/>
                <a:pathLst>
                  <a:path w="5017" h="569" extrusionOk="0">
                    <a:moveTo>
                      <a:pt x="285" y="1"/>
                    </a:moveTo>
                    <a:cubicBezTo>
                      <a:pt x="129" y="1"/>
                      <a:pt x="0" y="130"/>
                      <a:pt x="0" y="284"/>
                    </a:cubicBezTo>
                    <a:cubicBezTo>
                      <a:pt x="0" y="440"/>
                      <a:pt x="129" y="569"/>
                      <a:pt x="285" y="569"/>
                    </a:cubicBezTo>
                    <a:lnTo>
                      <a:pt x="5016" y="569"/>
                    </a:lnTo>
                    <a:lnTo>
                      <a:pt x="5016" y="5"/>
                    </a:lnTo>
                    <a:cubicBezTo>
                      <a:pt x="5011" y="5"/>
                      <a:pt x="5007" y="1"/>
                      <a:pt x="5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0"/>
              <p:cNvSpPr/>
              <p:nvPr/>
            </p:nvSpPr>
            <p:spPr>
              <a:xfrm>
                <a:off x="8459295" y="4885935"/>
                <a:ext cx="682935" cy="59098"/>
              </a:xfrm>
              <a:custGeom>
                <a:avLst/>
                <a:gdLst/>
                <a:ahLst/>
                <a:cxnLst/>
                <a:rect l="l" t="t" r="r" b="b"/>
                <a:pathLst>
                  <a:path w="4928" h="565" extrusionOk="0">
                    <a:moveTo>
                      <a:pt x="284" y="1"/>
                    </a:moveTo>
                    <a:cubicBezTo>
                      <a:pt x="129" y="1"/>
                      <a:pt x="1" y="130"/>
                      <a:pt x="1" y="285"/>
                    </a:cubicBezTo>
                    <a:cubicBezTo>
                      <a:pt x="1" y="440"/>
                      <a:pt x="129" y="564"/>
                      <a:pt x="284" y="564"/>
                    </a:cubicBezTo>
                    <a:lnTo>
                      <a:pt x="4927" y="564"/>
                    </a:lnTo>
                    <a:lnTo>
                      <a:pt x="49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0"/>
              <p:cNvSpPr/>
              <p:nvPr/>
            </p:nvSpPr>
            <p:spPr>
              <a:xfrm>
                <a:off x="8593443" y="4766169"/>
                <a:ext cx="548787" cy="59516"/>
              </a:xfrm>
              <a:custGeom>
                <a:avLst/>
                <a:gdLst/>
                <a:ahLst/>
                <a:cxnLst/>
                <a:rect l="l" t="t" r="r" b="b"/>
                <a:pathLst>
                  <a:path w="3960" h="569" extrusionOk="0">
                    <a:moveTo>
                      <a:pt x="284" y="1"/>
                    </a:moveTo>
                    <a:cubicBezTo>
                      <a:pt x="129" y="1"/>
                      <a:pt x="0" y="130"/>
                      <a:pt x="0" y="285"/>
                    </a:cubicBezTo>
                    <a:cubicBezTo>
                      <a:pt x="0" y="440"/>
                      <a:pt x="129" y="569"/>
                      <a:pt x="284" y="569"/>
                    </a:cubicBezTo>
                    <a:lnTo>
                      <a:pt x="3959" y="569"/>
                    </a:lnTo>
                    <a:lnTo>
                      <a:pt x="39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0"/>
              <p:cNvSpPr/>
              <p:nvPr/>
            </p:nvSpPr>
            <p:spPr>
              <a:xfrm>
                <a:off x="8437815" y="5136657"/>
                <a:ext cx="704415" cy="59098"/>
              </a:xfrm>
              <a:custGeom>
                <a:avLst/>
                <a:gdLst/>
                <a:ahLst/>
                <a:cxnLst/>
                <a:rect l="l" t="t" r="r" b="b"/>
                <a:pathLst>
                  <a:path w="5083" h="565" extrusionOk="0">
                    <a:moveTo>
                      <a:pt x="284" y="1"/>
                    </a:moveTo>
                    <a:cubicBezTo>
                      <a:pt x="129" y="1"/>
                      <a:pt x="0" y="130"/>
                      <a:pt x="0" y="285"/>
                    </a:cubicBezTo>
                    <a:cubicBezTo>
                      <a:pt x="0" y="440"/>
                      <a:pt x="129" y="564"/>
                      <a:pt x="284" y="564"/>
                    </a:cubicBezTo>
                    <a:lnTo>
                      <a:pt x="5007" y="564"/>
                    </a:lnTo>
                    <a:cubicBezTo>
                      <a:pt x="5033" y="564"/>
                      <a:pt x="5056" y="560"/>
                      <a:pt x="5082" y="556"/>
                    </a:cubicBezTo>
                    <a:lnTo>
                      <a:pt x="5082" y="9"/>
                    </a:lnTo>
                    <a:cubicBezTo>
                      <a:pt x="5056" y="5"/>
                      <a:pt x="5033" y="1"/>
                      <a:pt x="5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
              <p:cNvSpPr/>
              <p:nvPr/>
            </p:nvSpPr>
            <p:spPr>
              <a:xfrm>
                <a:off x="5442913" y="4570361"/>
                <a:ext cx="524119" cy="395588"/>
              </a:xfrm>
              <a:custGeom>
                <a:avLst/>
                <a:gdLst/>
                <a:ahLst/>
                <a:cxnLst/>
                <a:rect l="l" t="t" r="r" b="b"/>
                <a:pathLst>
                  <a:path w="3782" h="3782" extrusionOk="0">
                    <a:moveTo>
                      <a:pt x="1891" y="0"/>
                    </a:moveTo>
                    <a:cubicBezTo>
                      <a:pt x="844" y="0"/>
                      <a:pt x="0" y="843"/>
                      <a:pt x="0" y="1891"/>
                    </a:cubicBezTo>
                    <a:cubicBezTo>
                      <a:pt x="0" y="2934"/>
                      <a:pt x="844" y="3782"/>
                      <a:pt x="1891" y="3782"/>
                    </a:cubicBezTo>
                    <a:cubicBezTo>
                      <a:pt x="2934" y="3782"/>
                      <a:pt x="3782" y="2934"/>
                      <a:pt x="3782" y="1891"/>
                    </a:cubicBezTo>
                    <a:cubicBezTo>
                      <a:pt x="3782" y="843"/>
                      <a:pt x="2934"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p:cNvSpPr/>
              <p:nvPr/>
            </p:nvSpPr>
            <p:spPr>
              <a:xfrm>
                <a:off x="3391617" y="4577265"/>
                <a:ext cx="524119" cy="395588"/>
              </a:xfrm>
              <a:custGeom>
                <a:avLst/>
                <a:gdLst/>
                <a:ahLst/>
                <a:cxnLst/>
                <a:rect l="l" t="t" r="r" b="b"/>
                <a:pathLst>
                  <a:path w="3782" h="3782" extrusionOk="0">
                    <a:moveTo>
                      <a:pt x="1891" y="0"/>
                    </a:moveTo>
                    <a:cubicBezTo>
                      <a:pt x="848" y="0"/>
                      <a:pt x="0" y="844"/>
                      <a:pt x="0" y="1891"/>
                    </a:cubicBezTo>
                    <a:cubicBezTo>
                      <a:pt x="0" y="2934"/>
                      <a:pt x="848" y="3782"/>
                      <a:pt x="1891" y="3782"/>
                    </a:cubicBezTo>
                    <a:cubicBezTo>
                      <a:pt x="2935" y="3782"/>
                      <a:pt x="3782" y="2934"/>
                      <a:pt x="3782" y="1891"/>
                    </a:cubicBezTo>
                    <a:cubicBezTo>
                      <a:pt x="3782" y="844"/>
                      <a:pt x="2935"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p:nvPr/>
            </p:nvSpPr>
            <p:spPr>
              <a:xfrm>
                <a:off x="5271902" y="4226755"/>
                <a:ext cx="449284" cy="339000"/>
              </a:xfrm>
              <a:custGeom>
                <a:avLst/>
                <a:gdLst/>
                <a:ahLst/>
                <a:cxnLst/>
                <a:rect l="l" t="t" r="r" b="b"/>
                <a:pathLst>
                  <a:path w="3242" h="3241" extrusionOk="0">
                    <a:moveTo>
                      <a:pt x="1621" y="0"/>
                    </a:moveTo>
                    <a:cubicBezTo>
                      <a:pt x="728" y="0"/>
                      <a:pt x="1" y="729"/>
                      <a:pt x="1" y="1620"/>
                    </a:cubicBezTo>
                    <a:cubicBezTo>
                      <a:pt x="1" y="2513"/>
                      <a:pt x="728" y="3240"/>
                      <a:pt x="1621" y="3240"/>
                    </a:cubicBezTo>
                    <a:cubicBezTo>
                      <a:pt x="2513" y="3240"/>
                      <a:pt x="3241" y="2513"/>
                      <a:pt x="3241" y="1620"/>
                    </a:cubicBezTo>
                    <a:cubicBezTo>
                      <a:pt x="3241" y="729"/>
                      <a:pt x="2513" y="0"/>
                      <a:pt x="1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0"/>
              <p:cNvSpPr/>
              <p:nvPr/>
            </p:nvSpPr>
            <p:spPr>
              <a:xfrm>
                <a:off x="5326088" y="4265561"/>
                <a:ext cx="348258" cy="254695"/>
              </a:xfrm>
              <a:custGeom>
                <a:avLst/>
                <a:gdLst/>
                <a:ahLst/>
                <a:cxnLst/>
                <a:rect l="l" t="t" r="r" b="b"/>
                <a:pathLst>
                  <a:path w="2513" h="2435" extrusionOk="0">
                    <a:moveTo>
                      <a:pt x="1001" y="0"/>
                    </a:moveTo>
                    <a:cubicBezTo>
                      <a:pt x="986" y="0"/>
                      <a:pt x="970" y="2"/>
                      <a:pt x="954" y="6"/>
                    </a:cubicBezTo>
                    <a:lnTo>
                      <a:pt x="937" y="12"/>
                    </a:lnTo>
                    <a:cubicBezTo>
                      <a:pt x="835" y="38"/>
                      <a:pt x="777" y="145"/>
                      <a:pt x="804" y="251"/>
                    </a:cubicBezTo>
                    <a:cubicBezTo>
                      <a:pt x="826" y="340"/>
                      <a:pt x="910" y="397"/>
                      <a:pt x="999" y="397"/>
                    </a:cubicBezTo>
                    <a:cubicBezTo>
                      <a:pt x="1017" y="397"/>
                      <a:pt x="1034" y="393"/>
                      <a:pt x="1048" y="389"/>
                    </a:cubicBezTo>
                    <a:cubicBezTo>
                      <a:pt x="1154" y="366"/>
                      <a:pt x="1220" y="260"/>
                      <a:pt x="1194" y="153"/>
                    </a:cubicBezTo>
                    <a:cubicBezTo>
                      <a:pt x="1171" y="63"/>
                      <a:pt x="1091" y="0"/>
                      <a:pt x="1001" y="0"/>
                    </a:cubicBezTo>
                    <a:close/>
                    <a:moveTo>
                      <a:pt x="1651" y="44"/>
                    </a:moveTo>
                    <a:cubicBezTo>
                      <a:pt x="1576" y="44"/>
                      <a:pt x="1504" y="94"/>
                      <a:pt x="1474" y="171"/>
                    </a:cubicBezTo>
                    <a:cubicBezTo>
                      <a:pt x="1429" y="273"/>
                      <a:pt x="1487" y="389"/>
                      <a:pt x="1585" y="428"/>
                    </a:cubicBezTo>
                    <a:cubicBezTo>
                      <a:pt x="1611" y="442"/>
                      <a:pt x="1638" y="446"/>
                      <a:pt x="1660" y="446"/>
                    </a:cubicBezTo>
                    <a:cubicBezTo>
                      <a:pt x="1740" y="446"/>
                      <a:pt x="1812" y="397"/>
                      <a:pt x="1847" y="322"/>
                    </a:cubicBezTo>
                    <a:cubicBezTo>
                      <a:pt x="1886" y="219"/>
                      <a:pt x="1838" y="104"/>
                      <a:pt x="1736" y="65"/>
                    </a:cubicBezTo>
                    <a:lnTo>
                      <a:pt x="1722" y="59"/>
                    </a:lnTo>
                    <a:cubicBezTo>
                      <a:pt x="1699" y="49"/>
                      <a:pt x="1675" y="44"/>
                      <a:pt x="1651" y="44"/>
                    </a:cubicBezTo>
                    <a:close/>
                    <a:moveTo>
                      <a:pt x="444" y="355"/>
                    </a:moveTo>
                    <a:cubicBezTo>
                      <a:pt x="385" y="355"/>
                      <a:pt x="327" y="380"/>
                      <a:pt x="288" y="428"/>
                    </a:cubicBezTo>
                    <a:lnTo>
                      <a:pt x="280" y="438"/>
                    </a:lnTo>
                    <a:cubicBezTo>
                      <a:pt x="214" y="522"/>
                      <a:pt x="231" y="641"/>
                      <a:pt x="315" y="712"/>
                    </a:cubicBezTo>
                    <a:cubicBezTo>
                      <a:pt x="351" y="739"/>
                      <a:pt x="391" y="752"/>
                      <a:pt x="435" y="752"/>
                    </a:cubicBezTo>
                    <a:cubicBezTo>
                      <a:pt x="497" y="752"/>
                      <a:pt x="555" y="725"/>
                      <a:pt x="595" y="677"/>
                    </a:cubicBezTo>
                    <a:cubicBezTo>
                      <a:pt x="667" y="592"/>
                      <a:pt x="653" y="469"/>
                      <a:pt x="569" y="397"/>
                    </a:cubicBezTo>
                    <a:cubicBezTo>
                      <a:pt x="533" y="369"/>
                      <a:pt x="488" y="355"/>
                      <a:pt x="444" y="355"/>
                    </a:cubicBezTo>
                    <a:close/>
                    <a:moveTo>
                      <a:pt x="2162" y="473"/>
                    </a:moveTo>
                    <a:cubicBezTo>
                      <a:pt x="2126" y="473"/>
                      <a:pt x="2089" y="483"/>
                      <a:pt x="2056" y="504"/>
                    </a:cubicBezTo>
                    <a:cubicBezTo>
                      <a:pt x="1962" y="561"/>
                      <a:pt x="1935" y="686"/>
                      <a:pt x="1993" y="778"/>
                    </a:cubicBezTo>
                    <a:cubicBezTo>
                      <a:pt x="2029" y="841"/>
                      <a:pt x="2095" y="876"/>
                      <a:pt x="2162" y="876"/>
                    </a:cubicBezTo>
                    <a:cubicBezTo>
                      <a:pt x="2197" y="876"/>
                      <a:pt x="2232" y="868"/>
                      <a:pt x="2264" y="850"/>
                    </a:cubicBezTo>
                    <a:cubicBezTo>
                      <a:pt x="2357" y="792"/>
                      <a:pt x="2388" y="668"/>
                      <a:pt x="2330" y="575"/>
                    </a:cubicBezTo>
                    <a:lnTo>
                      <a:pt x="2326" y="561"/>
                    </a:lnTo>
                    <a:cubicBezTo>
                      <a:pt x="2289" y="505"/>
                      <a:pt x="2227" y="473"/>
                      <a:pt x="2162" y="473"/>
                    </a:cubicBezTo>
                    <a:close/>
                    <a:moveTo>
                      <a:pt x="204" y="970"/>
                    </a:moveTo>
                    <a:cubicBezTo>
                      <a:pt x="97" y="970"/>
                      <a:pt x="9" y="1053"/>
                      <a:pt x="5" y="1161"/>
                    </a:cubicBezTo>
                    <a:lnTo>
                      <a:pt x="5" y="1174"/>
                    </a:lnTo>
                    <a:cubicBezTo>
                      <a:pt x="1" y="1280"/>
                      <a:pt x="85" y="1364"/>
                      <a:pt x="196" y="1374"/>
                    </a:cubicBezTo>
                    <a:lnTo>
                      <a:pt x="200" y="1374"/>
                    </a:lnTo>
                    <a:cubicBezTo>
                      <a:pt x="307" y="1374"/>
                      <a:pt x="395" y="1280"/>
                      <a:pt x="400" y="1178"/>
                    </a:cubicBezTo>
                    <a:cubicBezTo>
                      <a:pt x="405" y="1067"/>
                      <a:pt x="320" y="974"/>
                      <a:pt x="214" y="970"/>
                    </a:cubicBezTo>
                    <a:cubicBezTo>
                      <a:pt x="211" y="970"/>
                      <a:pt x="207" y="970"/>
                      <a:pt x="204" y="970"/>
                    </a:cubicBezTo>
                    <a:close/>
                    <a:moveTo>
                      <a:pt x="2312" y="1032"/>
                    </a:moveTo>
                    <a:cubicBezTo>
                      <a:pt x="2206" y="1032"/>
                      <a:pt x="2117" y="1125"/>
                      <a:pt x="2117" y="1237"/>
                    </a:cubicBezTo>
                    <a:cubicBezTo>
                      <a:pt x="2113" y="1343"/>
                      <a:pt x="2202" y="1431"/>
                      <a:pt x="2312" y="1436"/>
                    </a:cubicBezTo>
                    <a:cubicBezTo>
                      <a:pt x="2424" y="1436"/>
                      <a:pt x="2513" y="1347"/>
                      <a:pt x="2513" y="1241"/>
                    </a:cubicBezTo>
                    <a:lnTo>
                      <a:pt x="2513" y="1223"/>
                    </a:lnTo>
                    <a:cubicBezTo>
                      <a:pt x="2513" y="1116"/>
                      <a:pt x="2424" y="1032"/>
                      <a:pt x="2312" y="1032"/>
                    </a:cubicBezTo>
                    <a:close/>
                    <a:moveTo>
                      <a:pt x="377" y="1608"/>
                    </a:moveTo>
                    <a:cubicBezTo>
                      <a:pt x="340" y="1608"/>
                      <a:pt x="301" y="1619"/>
                      <a:pt x="267" y="1640"/>
                    </a:cubicBezTo>
                    <a:cubicBezTo>
                      <a:pt x="178" y="1702"/>
                      <a:pt x="151" y="1822"/>
                      <a:pt x="209" y="1915"/>
                    </a:cubicBezTo>
                    <a:lnTo>
                      <a:pt x="218" y="1929"/>
                    </a:lnTo>
                    <a:cubicBezTo>
                      <a:pt x="258" y="1982"/>
                      <a:pt x="315" y="2013"/>
                      <a:pt x="378" y="2013"/>
                    </a:cubicBezTo>
                    <a:cubicBezTo>
                      <a:pt x="413" y="2013"/>
                      <a:pt x="454" y="1999"/>
                      <a:pt x="489" y="1977"/>
                    </a:cubicBezTo>
                    <a:cubicBezTo>
                      <a:pt x="577" y="1915"/>
                      <a:pt x="599" y="1786"/>
                      <a:pt x="542" y="1698"/>
                    </a:cubicBezTo>
                    <a:cubicBezTo>
                      <a:pt x="503" y="1639"/>
                      <a:pt x="441" y="1608"/>
                      <a:pt x="377" y="1608"/>
                    </a:cubicBezTo>
                    <a:close/>
                    <a:moveTo>
                      <a:pt x="2108" y="1653"/>
                    </a:moveTo>
                    <a:cubicBezTo>
                      <a:pt x="2048" y="1653"/>
                      <a:pt x="1988" y="1681"/>
                      <a:pt x="1949" y="1733"/>
                    </a:cubicBezTo>
                    <a:lnTo>
                      <a:pt x="1939" y="1747"/>
                    </a:lnTo>
                    <a:cubicBezTo>
                      <a:pt x="1873" y="1835"/>
                      <a:pt x="1896" y="1960"/>
                      <a:pt x="1984" y="2022"/>
                    </a:cubicBezTo>
                    <a:cubicBezTo>
                      <a:pt x="2019" y="2048"/>
                      <a:pt x="2060" y="2062"/>
                      <a:pt x="2099" y="2062"/>
                    </a:cubicBezTo>
                    <a:cubicBezTo>
                      <a:pt x="2162" y="2062"/>
                      <a:pt x="2220" y="2030"/>
                      <a:pt x="2259" y="1977"/>
                    </a:cubicBezTo>
                    <a:lnTo>
                      <a:pt x="2264" y="1973"/>
                    </a:lnTo>
                    <a:cubicBezTo>
                      <a:pt x="2330" y="1884"/>
                      <a:pt x="2312" y="1760"/>
                      <a:pt x="2228" y="1694"/>
                    </a:cubicBezTo>
                    <a:cubicBezTo>
                      <a:pt x="2192" y="1666"/>
                      <a:pt x="2150" y="1653"/>
                      <a:pt x="2108" y="1653"/>
                    </a:cubicBezTo>
                    <a:close/>
                    <a:moveTo>
                      <a:pt x="894" y="2017"/>
                    </a:moveTo>
                    <a:cubicBezTo>
                      <a:pt x="814" y="2017"/>
                      <a:pt x="738" y="2067"/>
                      <a:pt x="710" y="2146"/>
                    </a:cubicBezTo>
                    <a:cubicBezTo>
                      <a:pt x="671" y="2248"/>
                      <a:pt x="724" y="2364"/>
                      <a:pt x="826" y="2403"/>
                    </a:cubicBezTo>
                    <a:lnTo>
                      <a:pt x="843" y="2408"/>
                    </a:lnTo>
                    <a:cubicBezTo>
                      <a:pt x="866" y="2417"/>
                      <a:pt x="884" y="2417"/>
                      <a:pt x="906" y="2417"/>
                    </a:cubicBezTo>
                    <a:cubicBezTo>
                      <a:pt x="986" y="2417"/>
                      <a:pt x="1061" y="2364"/>
                      <a:pt x="1093" y="2284"/>
                    </a:cubicBezTo>
                    <a:cubicBezTo>
                      <a:pt x="1128" y="2181"/>
                      <a:pt x="1066" y="2066"/>
                      <a:pt x="964" y="2030"/>
                    </a:cubicBezTo>
                    <a:cubicBezTo>
                      <a:pt x="941" y="2021"/>
                      <a:pt x="917" y="2017"/>
                      <a:pt x="894" y="2017"/>
                    </a:cubicBezTo>
                    <a:close/>
                    <a:moveTo>
                      <a:pt x="1567" y="2038"/>
                    </a:moveTo>
                    <a:cubicBezTo>
                      <a:pt x="1546" y="2038"/>
                      <a:pt x="1525" y="2041"/>
                      <a:pt x="1505" y="2048"/>
                    </a:cubicBezTo>
                    <a:cubicBezTo>
                      <a:pt x="1398" y="2075"/>
                      <a:pt x="1337" y="2186"/>
                      <a:pt x="1363" y="2288"/>
                    </a:cubicBezTo>
                    <a:cubicBezTo>
                      <a:pt x="1390" y="2376"/>
                      <a:pt x="1470" y="2435"/>
                      <a:pt x="1554" y="2435"/>
                    </a:cubicBezTo>
                    <a:cubicBezTo>
                      <a:pt x="1572" y="2435"/>
                      <a:pt x="1589" y="2435"/>
                      <a:pt x="1607" y="2430"/>
                    </a:cubicBezTo>
                    <a:lnTo>
                      <a:pt x="1625" y="2421"/>
                    </a:lnTo>
                    <a:cubicBezTo>
                      <a:pt x="1732" y="2390"/>
                      <a:pt x="1785" y="2284"/>
                      <a:pt x="1753" y="2177"/>
                    </a:cubicBezTo>
                    <a:cubicBezTo>
                      <a:pt x="1728" y="2092"/>
                      <a:pt x="1650" y="2038"/>
                      <a:pt x="1567" y="20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0"/>
              <p:cNvSpPr/>
              <p:nvPr/>
            </p:nvSpPr>
            <p:spPr>
              <a:xfrm>
                <a:off x="5445961" y="4346939"/>
                <a:ext cx="101027" cy="76356"/>
              </a:xfrm>
              <a:custGeom>
                <a:avLst/>
                <a:gdLst/>
                <a:ahLst/>
                <a:cxnLst/>
                <a:rect l="l" t="t" r="r" b="b"/>
                <a:pathLst>
                  <a:path w="729" h="730" extrusionOk="0">
                    <a:moveTo>
                      <a:pt x="365" y="0"/>
                    </a:moveTo>
                    <a:cubicBezTo>
                      <a:pt x="165" y="0"/>
                      <a:pt x="1" y="166"/>
                      <a:pt x="1" y="365"/>
                    </a:cubicBezTo>
                    <a:cubicBezTo>
                      <a:pt x="1" y="565"/>
                      <a:pt x="165" y="729"/>
                      <a:pt x="365" y="729"/>
                    </a:cubicBezTo>
                    <a:cubicBezTo>
                      <a:pt x="564" y="729"/>
                      <a:pt x="728" y="565"/>
                      <a:pt x="728" y="365"/>
                    </a:cubicBezTo>
                    <a:cubicBezTo>
                      <a:pt x="728" y="166"/>
                      <a:pt x="564" y="0"/>
                      <a:pt x="365" y="0"/>
                    </a:cubicBezTo>
                    <a:close/>
                  </a:path>
                </a:pathLst>
              </a:custGeom>
              <a:solidFill>
                <a:srgbClr val="1C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0"/>
              <p:cNvSpPr/>
              <p:nvPr/>
            </p:nvSpPr>
            <p:spPr>
              <a:xfrm>
                <a:off x="5482963" y="4274557"/>
                <a:ext cx="29657" cy="110560"/>
              </a:xfrm>
              <a:custGeom>
                <a:avLst/>
                <a:gdLst/>
                <a:ahLst/>
                <a:cxnLst/>
                <a:rect l="l" t="t" r="r" b="b"/>
                <a:pathLst>
                  <a:path w="214" h="1057" extrusionOk="0">
                    <a:moveTo>
                      <a:pt x="107" y="0"/>
                    </a:moveTo>
                    <a:cubicBezTo>
                      <a:pt x="49" y="0"/>
                      <a:pt x="0" y="49"/>
                      <a:pt x="0" y="107"/>
                    </a:cubicBezTo>
                    <a:lnTo>
                      <a:pt x="0" y="950"/>
                    </a:lnTo>
                    <a:cubicBezTo>
                      <a:pt x="0" y="1008"/>
                      <a:pt x="49" y="1057"/>
                      <a:pt x="107" y="1057"/>
                    </a:cubicBezTo>
                    <a:cubicBezTo>
                      <a:pt x="168" y="1057"/>
                      <a:pt x="213" y="1008"/>
                      <a:pt x="213" y="950"/>
                    </a:cubicBezTo>
                    <a:lnTo>
                      <a:pt x="213" y="107"/>
                    </a:lnTo>
                    <a:cubicBezTo>
                      <a:pt x="213" y="49"/>
                      <a:pt x="168"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0"/>
              <p:cNvSpPr/>
              <p:nvPr/>
            </p:nvSpPr>
            <p:spPr>
              <a:xfrm>
                <a:off x="3579812" y="4212739"/>
                <a:ext cx="479357" cy="362221"/>
              </a:xfrm>
              <a:custGeom>
                <a:avLst/>
                <a:gdLst/>
                <a:ahLst/>
                <a:cxnLst/>
                <a:rect l="l" t="t" r="r" b="b"/>
                <a:pathLst>
                  <a:path w="3459" h="3463" extrusionOk="0">
                    <a:moveTo>
                      <a:pt x="1731" y="1"/>
                    </a:moveTo>
                    <a:cubicBezTo>
                      <a:pt x="778" y="1"/>
                      <a:pt x="0" y="783"/>
                      <a:pt x="0" y="1732"/>
                    </a:cubicBezTo>
                    <a:cubicBezTo>
                      <a:pt x="0" y="2682"/>
                      <a:pt x="778" y="3463"/>
                      <a:pt x="1731" y="3463"/>
                    </a:cubicBezTo>
                    <a:cubicBezTo>
                      <a:pt x="2682" y="3463"/>
                      <a:pt x="3458" y="2682"/>
                      <a:pt x="3458" y="1732"/>
                    </a:cubicBezTo>
                    <a:cubicBezTo>
                      <a:pt x="3458" y="783"/>
                      <a:pt x="2682"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0"/>
              <p:cNvSpPr/>
              <p:nvPr/>
            </p:nvSpPr>
            <p:spPr>
              <a:xfrm>
                <a:off x="3646193" y="4262319"/>
                <a:ext cx="348396" cy="254590"/>
              </a:xfrm>
              <a:custGeom>
                <a:avLst/>
                <a:gdLst/>
                <a:ahLst/>
                <a:cxnLst/>
                <a:rect l="l" t="t" r="r" b="b"/>
                <a:pathLst>
                  <a:path w="2514" h="2434" extrusionOk="0">
                    <a:moveTo>
                      <a:pt x="1004" y="0"/>
                    </a:moveTo>
                    <a:cubicBezTo>
                      <a:pt x="988" y="0"/>
                      <a:pt x="972" y="2"/>
                      <a:pt x="955" y="6"/>
                    </a:cubicBezTo>
                    <a:cubicBezTo>
                      <a:pt x="955" y="6"/>
                      <a:pt x="942" y="6"/>
                      <a:pt x="938" y="11"/>
                    </a:cubicBezTo>
                    <a:cubicBezTo>
                      <a:pt x="836" y="37"/>
                      <a:pt x="778" y="144"/>
                      <a:pt x="805" y="246"/>
                    </a:cubicBezTo>
                    <a:cubicBezTo>
                      <a:pt x="826" y="335"/>
                      <a:pt x="912" y="393"/>
                      <a:pt x="1000" y="393"/>
                    </a:cubicBezTo>
                    <a:cubicBezTo>
                      <a:pt x="1018" y="393"/>
                      <a:pt x="1035" y="393"/>
                      <a:pt x="1049" y="389"/>
                    </a:cubicBezTo>
                    <a:cubicBezTo>
                      <a:pt x="1155" y="362"/>
                      <a:pt x="1221" y="256"/>
                      <a:pt x="1195" y="149"/>
                    </a:cubicBezTo>
                    <a:cubicBezTo>
                      <a:pt x="1172" y="59"/>
                      <a:pt x="1093" y="0"/>
                      <a:pt x="1004" y="0"/>
                    </a:cubicBezTo>
                    <a:close/>
                    <a:moveTo>
                      <a:pt x="1656" y="42"/>
                    </a:moveTo>
                    <a:cubicBezTo>
                      <a:pt x="1579" y="42"/>
                      <a:pt x="1505" y="91"/>
                      <a:pt x="1475" y="166"/>
                    </a:cubicBezTo>
                    <a:cubicBezTo>
                      <a:pt x="1430" y="268"/>
                      <a:pt x="1488" y="389"/>
                      <a:pt x="1586" y="428"/>
                    </a:cubicBezTo>
                    <a:cubicBezTo>
                      <a:pt x="1612" y="437"/>
                      <a:pt x="1639" y="442"/>
                      <a:pt x="1661" y="442"/>
                    </a:cubicBezTo>
                    <a:cubicBezTo>
                      <a:pt x="1741" y="442"/>
                      <a:pt x="1817" y="397"/>
                      <a:pt x="1848" y="322"/>
                    </a:cubicBezTo>
                    <a:cubicBezTo>
                      <a:pt x="1887" y="219"/>
                      <a:pt x="1838" y="104"/>
                      <a:pt x="1737" y="64"/>
                    </a:cubicBezTo>
                    <a:lnTo>
                      <a:pt x="1723" y="55"/>
                    </a:lnTo>
                    <a:cubicBezTo>
                      <a:pt x="1701" y="46"/>
                      <a:pt x="1678" y="42"/>
                      <a:pt x="1656" y="42"/>
                    </a:cubicBezTo>
                    <a:close/>
                    <a:moveTo>
                      <a:pt x="446" y="355"/>
                    </a:moveTo>
                    <a:cubicBezTo>
                      <a:pt x="387" y="355"/>
                      <a:pt x="328" y="380"/>
                      <a:pt x="289" y="428"/>
                    </a:cubicBezTo>
                    <a:lnTo>
                      <a:pt x="281" y="437"/>
                    </a:lnTo>
                    <a:cubicBezTo>
                      <a:pt x="214" y="522"/>
                      <a:pt x="232" y="641"/>
                      <a:pt x="316" y="708"/>
                    </a:cubicBezTo>
                    <a:cubicBezTo>
                      <a:pt x="352" y="739"/>
                      <a:pt x="392" y="752"/>
                      <a:pt x="436" y="752"/>
                    </a:cubicBezTo>
                    <a:cubicBezTo>
                      <a:pt x="498" y="752"/>
                      <a:pt x="556" y="725"/>
                      <a:pt x="596" y="676"/>
                    </a:cubicBezTo>
                    <a:cubicBezTo>
                      <a:pt x="667" y="588"/>
                      <a:pt x="654" y="469"/>
                      <a:pt x="570" y="397"/>
                    </a:cubicBezTo>
                    <a:cubicBezTo>
                      <a:pt x="534" y="369"/>
                      <a:pt x="490" y="355"/>
                      <a:pt x="446" y="355"/>
                    </a:cubicBezTo>
                    <a:close/>
                    <a:moveTo>
                      <a:pt x="2166" y="472"/>
                    </a:moveTo>
                    <a:cubicBezTo>
                      <a:pt x="2129" y="472"/>
                      <a:pt x="2091" y="483"/>
                      <a:pt x="2057" y="504"/>
                    </a:cubicBezTo>
                    <a:cubicBezTo>
                      <a:pt x="1963" y="561"/>
                      <a:pt x="1940" y="686"/>
                      <a:pt x="1994" y="779"/>
                    </a:cubicBezTo>
                    <a:cubicBezTo>
                      <a:pt x="2034" y="841"/>
                      <a:pt x="2096" y="877"/>
                      <a:pt x="2163" y="877"/>
                    </a:cubicBezTo>
                    <a:cubicBezTo>
                      <a:pt x="2198" y="877"/>
                      <a:pt x="2233" y="868"/>
                      <a:pt x="2264" y="846"/>
                    </a:cubicBezTo>
                    <a:cubicBezTo>
                      <a:pt x="2358" y="788"/>
                      <a:pt x="2389" y="668"/>
                      <a:pt x="2336" y="575"/>
                    </a:cubicBezTo>
                    <a:lnTo>
                      <a:pt x="2327" y="561"/>
                    </a:lnTo>
                    <a:cubicBezTo>
                      <a:pt x="2291" y="503"/>
                      <a:pt x="2229" y="472"/>
                      <a:pt x="2166" y="472"/>
                    </a:cubicBezTo>
                    <a:close/>
                    <a:moveTo>
                      <a:pt x="206" y="969"/>
                    </a:moveTo>
                    <a:cubicBezTo>
                      <a:pt x="99" y="969"/>
                      <a:pt x="10" y="1052"/>
                      <a:pt x="6" y="1156"/>
                    </a:cubicBezTo>
                    <a:lnTo>
                      <a:pt x="6" y="1170"/>
                    </a:lnTo>
                    <a:cubicBezTo>
                      <a:pt x="1" y="1280"/>
                      <a:pt x="86" y="1364"/>
                      <a:pt x="197" y="1369"/>
                    </a:cubicBezTo>
                    <a:lnTo>
                      <a:pt x="201" y="1369"/>
                    </a:lnTo>
                    <a:cubicBezTo>
                      <a:pt x="308" y="1369"/>
                      <a:pt x="396" y="1280"/>
                      <a:pt x="400" y="1174"/>
                    </a:cubicBezTo>
                    <a:cubicBezTo>
                      <a:pt x="406" y="1067"/>
                      <a:pt x="320" y="975"/>
                      <a:pt x="214" y="969"/>
                    </a:cubicBezTo>
                    <a:cubicBezTo>
                      <a:pt x="211" y="969"/>
                      <a:pt x="208" y="969"/>
                      <a:pt x="206" y="969"/>
                    </a:cubicBezTo>
                    <a:close/>
                    <a:moveTo>
                      <a:pt x="2313" y="1032"/>
                    </a:moveTo>
                    <a:cubicBezTo>
                      <a:pt x="2207" y="1032"/>
                      <a:pt x="2118" y="1125"/>
                      <a:pt x="2118" y="1231"/>
                    </a:cubicBezTo>
                    <a:cubicBezTo>
                      <a:pt x="2118" y="1342"/>
                      <a:pt x="2203" y="1432"/>
                      <a:pt x="2313" y="1432"/>
                    </a:cubicBezTo>
                    <a:cubicBezTo>
                      <a:pt x="2424" y="1432"/>
                      <a:pt x="2514" y="1347"/>
                      <a:pt x="2514" y="1241"/>
                    </a:cubicBezTo>
                    <a:lnTo>
                      <a:pt x="2514" y="1223"/>
                    </a:lnTo>
                    <a:cubicBezTo>
                      <a:pt x="2514" y="1112"/>
                      <a:pt x="2424" y="1032"/>
                      <a:pt x="2313" y="1032"/>
                    </a:cubicBezTo>
                    <a:close/>
                    <a:moveTo>
                      <a:pt x="377" y="1606"/>
                    </a:moveTo>
                    <a:cubicBezTo>
                      <a:pt x="340" y="1606"/>
                      <a:pt x="302" y="1617"/>
                      <a:pt x="267" y="1640"/>
                    </a:cubicBezTo>
                    <a:cubicBezTo>
                      <a:pt x="179" y="1698"/>
                      <a:pt x="152" y="1821"/>
                      <a:pt x="210" y="1911"/>
                    </a:cubicBezTo>
                    <a:lnTo>
                      <a:pt x="219" y="1924"/>
                    </a:lnTo>
                    <a:cubicBezTo>
                      <a:pt x="259" y="1981"/>
                      <a:pt x="316" y="2008"/>
                      <a:pt x="379" y="2008"/>
                    </a:cubicBezTo>
                    <a:cubicBezTo>
                      <a:pt x="414" y="2008"/>
                      <a:pt x="453" y="1999"/>
                      <a:pt x="490" y="1973"/>
                    </a:cubicBezTo>
                    <a:cubicBezTo>
                      <a:pt x="582" y="1915"/>
                      <a:pt x="600" y="1786"/>
                      <a:pt x="543" y="1698"/>
                    </a:cubicBezTo>
                    <a:cubicBezTo>
                      <a:pt x="503" y="1639"/>
                      <a:pt x="441" y="1606"/>
                      <a:pt x="377" y="1606"/>
                    </a:cubicBezTo>
                    <a:close/>
                    <a:moveTo>
                      <a:pt x="2108" y="1653"/>
                    </a:moveTo>
                    <a:cubicBezTo>
                      <a:pt x="2048" y="1653"/>
                      <a:pt x="1989" y="1679"/>
                      <a:pt x="1950" y="1729"/>
                    </a:cubicBezTo>
                    <a:lnTo>
                      <a:pt x="1940" y="1742"/>
                    </a:lnTo>
                    <a:cubicBezTo>
                      <a:pt x="1879" y="1831"/>
                      <a:pt x="1897" y="1955"/>
                      <a:pt x="1985" y="2022"/>
                    </a:cubicBezTo>
                    <a:cubicBezTo>
                      <a:pt x="2020" y="2048"/>
                      <a:pt x="2061" y="2057"/>
                      <a:pt x="2100" y="2057"/>
                    </a:cubicBezTo>
                    <a:cubicBezTo>
                      <a:pt x="2163" y="2057"/>
                      <a:pt x="2221" y="2030"/>
                      <a:pt x="2260" y="1977"/>
                    </a:cubicBezTo>
                    <a:lnTo>
                      <a:pt x="2264" y="1968"/>
                    </a:lnTo>
                    <a:cubicBezTo>
                      <a:pt x="2331" y="1884"/>
                      <a:pt x="2313" y="1760"/>
                      <a:pt x="2229" y="1694"/>
                    </a:cubicBezTo>
                    <a:cubicBezTo>
                      <a:pt x="2193" y="1666"/>
                      <a:pt x="2150" y="1653"/>
                      <a:pt x="2108" y="1653"/>
                    </a:cubicBezTo>
                    <a:close/>
                    <a:moveTo>
                      <a:pt x="895" y="2017"/>
                    </a:moveTo>
                    <a:cubicBezTo>
                      <a:pt x="814" y="2017"/>
                      <a:pt x="739" y="2067"/>
                      <a:pt x="711" y="2146"/>
                    </a:cubicBezTo>
                    <a:cubicBezTo>
                      <a:pt x="672" y="2248"/>
                      <a:pt x="725" y="2364"/>
                      <a:pt x="826" y="2399"/>
                    </a:cubicBezTo>
                    <a:lnTo>
                      <a:pt x="844" y="2407"/>
                    </a:lnTo>
                    <a:cubicBezTo>
                      <a:pt x="867" y="2413"/>
                      <a:pt x="885" y="2417"/>
                      <a:pt x="906" y="2417"/>
                    </a:cubicBezTo>
                    <a:cubicBezTo>
                      <a:pt x="986" y="2417"/>
                      <a:pt x="1062" y="2364"/>
                      <a:pt x="1093" y="2284"/>
                    </a:cubicBezTo>
                    <a:cubicBezTo>
                      <a:pt x="1129" y="2177"/>
                      <a:pt x="1066" y="2066"/>
                      <a:pt x="965" y="2030"/>
                    </a:cubicBezTo>
                    <a:cubicBezTo>
                      <a:pt x="942" y="2021"/>
                      <a:pt x="918" y="2017"/>
                      <a:pt x="895" y="2017"/>
                    </a:cubicBezTo>
                    <a:close/>
                    <a:moveTo>
                      <a:pt x="1562" y="2036"/>
                    </a:moveTo>
                    <a:cubicBezTo>
                      <a:pt x="1544" y="2036"/>
                      <a:pt x="1525" y="2038"/>
                      <a:pt x="1506" y="2044"/>
                    </a:cubicBezTo>
                    <a:cubicBezTo>
                      <a:pt x="1399" y="2075"/>
                      <a:pt x="1338" y="2181"/>
                      <a:pt x="1364" y="2288"/>
                    </a:cubicBezTo>
                    <a:cubicBezTo>
                      <a:pt x="1391" y="2376"/>
                      <a:pt x="1471" y="2434"/>
                      <a:pt x="1555" y="2434"/>
                    </a:cubicBezTo>
                    <a:cubicBezTo>
                      <a:pt x="1572" y="2434"/>
                      <a:pt x="1590" y="2434"/>
                      <a:pt x="1608" y="2425"/>
                    </a:cubicBezTo>
                    <a:lnTo>
                      <a:pt x="1625" y="2421"/>
                    </a:lnTo>
                    <a:cubicBezTo>
                      <a:pt x="1732" y="2390"/>
                      <a:pt x="1785" y="2279"/>
                      <a:pt x="1754" y="2177"/>
                    </a:cubicBezTo>
                    <a:cubicBezTo>
                      <a:pt x="1729" y="2090"/>
                      <a:pt x="1647" y="2036"/>
                      <a:pt x="1562" y="20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0"/>
              <p:cNvSpPr/>
              <p:nvPr/>
            </p:nvSpPr>
            <p:spPr>
              <a:xfrm>
                <a:off x="3766205" y="4343696"/>
                <a:ext cx="101027" cy="75729"/>
              </a:xfrm>
              <a:custGeom>
                <a:avLst/>
                <a:gdLst/>
                <a:ahLst/>
                <a:cxnLst/>
                <a:rect l="l" t="t" r="r" b="b"/>
                <a:pathLst>
                  <a:path w="729" h="724" extrusionOk="0">
                    <a:moveTo>
                      <a:pt x="365" y="1"/>
                    </a:moveTo>
                    <a:cubicBezTo>
                      <a:pt x="165" y="1"/>
                      <a:pt x="1" y="160"/>
                      <a:pt x="1" y="365"/>
                    </a:cubicBezTo>
                    <a:cubicBezTo>
                      <a:pt x="1" y="564"/>
                      <a:pt x="165" y="724"/>
                      <a:pt x="365" y="724"/>
                    </a:cubicBezTo>
                    <a:cubicBezTo>
                      <a:pt x="569" y="724"/>
                      <a:pt x="728" y="564"/>
                      <a:pt x="728" y="365"/>
                    </a:cubicBezTo>
                    <a:cubicBezTo>
                      <a:pt x="728" y="160"/>
                      <a:pt x="569" y="1"/>
                      <a:pt x="365" y="1"/>
                    </a:cubicBezTo>
                    <a:close/>
                  </a:path>
                </a:pathLst>
              </a:custGeom>
              <a:solidFill>
                <a:srgbClr val="1C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0"/>
              <p:cNvSpPr/>
              <p:nvPr/>
            </p:nvSpPr>
            <p:spPr>
              <a:xfrm>
                <a:off x="3803206" y="4271314"/>
                <a:ext cx="30211" cy="110560"/>
              </a:xfrm>
              <a:custGeom>
                <a:avLst/>
                <a:gdLst/>
                <a:ahLst/>
                <a:cxnLst/>
                <a:rect l="l" t="t" r="r" b="b"/>
                <a:pathLst>
                  <a:path w="218" h="1057" extrusionOk="0">
                    <a:moveTo>
                      <a:pt x="107" y="0"/>
                    </a:moveTo>
                    <a:cubicBezTo>
                      <a:pt x="49" y="0"/>
                      <a:pt x="0" y="49"/>
                      <a:pt x="0" y="107"/>
                    </a:cubicBezTo>
                    <a:lnTo>
                      <a:pt x="0" y="946"/>
                    </a:lnTo>
                    <a:cubicBezTo>
                      <a:pt x="0" y="1008"/>
                      <a:pt x="49" y="1057"/>
                      <a:pt x="107" y="1057"/>
                    </a:cubicBezTo>
                    <a:cubicBezTo>
                      <a:pt x="168" y="1057"/>
                      <a:pt x="217" y="1008"/>
                      <a:pt x="217" y="946"/>
                    </a:cubicBezTo>
                    <a:lnTo>
                      <a:pt x="217" y="107"/>
                    </a:lnTo>
                    <a:cubicBezTo>
                      <a:pt x="217" y="49"/>
                      <a:pt x="168"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0"/>
              <p:cNvSpPr/>
              <p:nvPr/>
            </p:nvSpPr>
            <p:spPr>
              <a:xfrm>
                <a:off x="5398566" y="4754141"/>
                <a:ext cx="726588" cy="16317"/>
              </a:xfrm>
              <a:custGeom>
                <a:avLst/>
                <a:gdLst/>
                <a:ahLst/>
                <a:cxnLst/>
                <a:rect l="l" t="t" r="r" b="b"/>
                <a:pathLst>
                  <a:path w="5243" h="156" extrusionOk="0">
                    <a:moveTo>
                      <a:pt x="1" y="1"/>
                    </a:moveTo>
                    <a:lnTo>
                      <a:pt x="1" y="155"/>
                    </a:lnTo>
                    <a:lnTo>
                      <a:pt x="5243" y="155"/>
                    </a:lnTo>
                    <a:lnTo>
                      <a:pt x="52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0"/>
              <p:cNvSpPr/>
              <p:nvPr/>
            </p:nvSpPr>
            <p:spPr>
              <a:xfrm>
                <a:off x="5398566" y="4836773"/>
                <a:ext cx="726588" cy="16317"/>
              </a:xfrm>
              <a:custGeom>
                <a:avLst/>
                <a:gdLst/>
                <a:ahLst/>
                <a:cxnLst/>
                <a:rect l="l" t="t" r="r" b="b"/>
                <a:pathLst>
                  <a:path w="5243" h="156" extrusionOk="0">
                    <a:moveTo>
                      <a:pt x="1" y="0"/>
                    </a:moveTo>
                    <a:lnTo>
                      <a:pt x="1" y="156"/>
                    </a:lnTo>
                    <a:lnTo>
                      <a:pt x="5243" y="156"/>
                    </a:lnTo>
                    <a:lnTo>
                      <a:pt x="5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0"/>
              <p:cNvGrpSpPr/>
              <p:nvPr/>
            </p:nvGrpSpPr>
            <p:grpSpPr>
              <a:xfrm>
                <a:off x="311626" y="3246656"/>
                <a:ext cx="2659372" cy="2357382"/>
                <a:chOff x="353753" y="2790099"/>
                <a:chExt cx="3269854" cy="2898539"/>
              </a:xfrm>
            </p:grpSpPr>
            <p:sp>
              <p:nvSpPr>
                <p:cNvPr id="139" name="Google Shape;139;p10"/>
                <p:cNvSpPr/>
                <p:nvPr/>
              </p:nvSpPr>
              <p:spPr>
                <a:xfrm>
                  <a:off x="353753" y="2790099"/>
                  <a:ext cx="3269854" cy="2898539"/>
                </a:xfrm>
                <a:custGeom>
                  <a:avLst/>
                  <a:gdLst/>
                  <a:ahLst/>
                  <a:cxnLst/>
                  <a:rect l="l" t="t" r="r" b="b"/>
                  <a:pathLst>
                    <a:path w="23595" h="20916" extrusionOk="0">
                      <a:moveTo>
                        <a:pt x="11792" y="2302"/>
                      </a:moveTo>
                      <a:cubicBezTo>
                        <a:pt x="15124" y="2302"/>
                        <a:pt x="18260" y="4362"/>
                        <a:pt x="19463" y="7670"/>
                      </a:cubicBezTo>
                      <a:cubicBezTo>
                        <a:pt x="20999" y="11896"/>
                        <a:pt x="18811" y="16587"/>
                        <a:pt x="14585" y="18123"/>
                      </a:cubicBezTo>
                      <a:cubicBezTo>
                        <a:pt x="13668" y="18456"/>
                        <a:pt x="12730" y="18614"/>
                        <a:pt x="11807" y="18614"/>
                      </a:cubicBezTo>
                      <a:cubicBezTo>
                        <a:pt x="8471" y="18614"/>
                        <a:pt x="5335" y="16553"/>
                        <a:pt x="4132" y="13240"/>
                      </a:cubicBezTo>
                      <a:cubicBezTo>
                        <a:pt x="2597" y="9016"/>
                        <a:pt x="4785" y="4329"/>
                        <a:pt x="9015" y="2793"/>
                      </a:cubicBezTo>
                      <a:cubicBezTo>
                        <a:pt x="9931" y="2460"/>
                        <a:pt x="10869" y="2302"/>
                        <a:pt x="11792" y="2302"/>
                      </a:cubicBezTo>
                      <a:close/>
                      <a:moveTo>
                        <a:pt x="11797" y="1"/>
                      </a:moveTo>
                      <a:cubicBezTo>
                        <a:pt x="10612" y="1"/>
                        <a:pt x="9407" y="204"/>
                        <a:pt x="8229" y="632"/>
                      </a:cubicBezTo>
                      <a:cubicBezTo>
                        <a:pt x="2801" y="2602"/>
                        <a:pt x="0" y="8602"/>
                        <a:pt x="1971" y="14027"/>
                      </a:cubicBezTo>
                      <a:cubicBezTo>
                        <a:pt x="3517" y="18276"/>
                        <a:pt x="7529" y="20915"/>
                        <a:pt x="11802" y="20915"/>
                      </a:cubicBezTo>
                      <a:cubicBezTo>
                        <a:pt x="12987" y="20915"/>
                        <a:pt x="14192" y="20712"/>
                        <a:pt x="15370" y="20285"/>
                      </a:cubicBezTo>
                      <a:cubicBezTo>
                        <a:pt x="20794" y="18310"/>
                        <a:pt x="23595" y="12314"/>
                        <a:pt x="21624" y="6885"/>
                      </a:cubicBezTo>
                      <a:cubicBezTo>
                        <a:pt x="20081" y="2639"/>
                        <a:pt x="16069" y="1"/>
                        <a:pt x="1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a:off x="759660" y="3615075"/>
                  <a:ext cx="2424778" cy="1240845"/>
                </a:xfrm>
                <a:custGeom>
                  <a:avLst/>
                  <a:gdLst/>
                  <a:ahLst/>
                  <a:cxnLst/>
                  <a:rect l="l" t="t" r="r" b="b"/>
                  <a:pathLst>
                    <a:path w="17497" h="8954" extrusionOk="0">
                      <a:moveTo>
                        <a:pt x="16409" y="1"/>
                      </a:moveTo>
                      <a:cubicBezTo>
                        <a:pt x="16294" y="1"/>
                        <a:pt x="16177" y="20"/>
                        <a:pt x="16063" y="62"/>
                      </a:cubicBezTo>
                      <a:lnTo>
                        <a:pt x="787" y="5615"/>
                      </a:lnTo>
                      <a:cubicBezTo>
                        <a:pt x="277" y="5801"/>
                        <a:pt x="1" y="6355"/>
                        <a:pt x="183" y="6844"/>
                      </a:cubicBezTo>
                      <a:cubicBezTo>
                        <a:pt x="321" y="7226"/>
                        <a:pt x="690" y="7461"/>
                        <a:pt x="1087" y="7461"/>
                      </a:cubicBezTo>
                      <a:cubicBezTo>
                        <a:pt x="1202" y="7461"/>
                        <a:pt x="1320" y="7441"/>
                        <a:pt x="1434" y="7399"/>
                      </a:cubicBezTo>
                      <a:lnTo>
                        <a:pt x="3032" y="6822"/>
                      </a:lnTo>
                      <a:cubicBezTo>
                        <a:pt x="3218" y="6755"/>
                        <a:pt x="3407" y="6723"/>
                        <a:pt x="3592" y="6723"/>
                      </a:cubicBezTo>
                      <a:cubicBezTo>
                        <a:pt x="4229" y="6723"/>
                        <a:pt x="4819" y="7098"/>
                        <a:pt x="5038" y="7709"/>
                      </a:cubicBezTo>
                      <a:lnTo>
                        <a:pt x="5070" y="7785"/>
                      </a:lnTo>
                      <a:cubicBezTo>
                        <a:pt x="5331" y="8508"/>
                        <a:pt x="6033" y="8953"/>
                        <a:pt x="6787" y="8953"/>
                      </a:cubicBezTo>
                      <a:cubicBezTo>
                        <a:pt x="7005" y="8953"/>
                        <a:pt x="7227" y="8916"/>
                        <a:pt x="7444" y="8837"/>
                      </a:cubicBezTo>
                      <a:lnTo>
                        <a:pt x="12047" y="7164"/>
                      </a:lnTo>
                      <a:cubicBezTo>
                        <a:pt x="13019" y="6813"/>
                        <a:pt x="13533" y="5761"/>
                        <a:pt x="13196" y="4833"/>
                      </a:cubicBezTo>
                      <a:lnTo>
                        <a:pt x="13121" y="4630"/>
                      </a:lnTo>
                      <a:cubicBezTo>
                        <a:pt x="12859" y="3911"/>
                        <a:pt x="13254" y="3106"/>
                        <a:pt x="14004" y="2836"/>
                      </a:cubicBezTo>
                      <a:lnTo>
                        <a:pt x="16712" y="1851"/>
                      </a:lnTo>
                      <a:cubicBezTo>
                        <a:pt x="17222" y="1664"/>
                        <a:pt x="17497" y="1109"/>
                        <a:pt x="17320" y="617"/>
                      </a:cubicBezTo>
                      <a:cubicBezTo>
                        <a:pt x="17178" y="238"/>
                        <a:pt x="16807" y="1"/>
                        <a:pt x="16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0"/>
              <p:cNvSpPr/>
              <p:nvPr/>
            </p:nvSpPr>
            <p:spPr>
              <a:xfrm>
                <a:off x="3268016" y="4754141"/>
                <a:ext cx="726588" cy="16317"/>
              </a:xfrm>
              <a:custGeom>
                <a:avLst/>
                <a:gdLst/>
                <a:ahLst/>
                <a:cxnLst/>
                <a:rect l="l" t="t" r="r" b="b"/>
                <a:pathLst>
                  <a:path w="5243" h="156" extrusionOk="0">
                    <a:moveTo>
                      <a:pt x="1" y="1"/>
                    </a:moveTo>
                    <a:lnTo>
                      <a:pt x="1" y="155"/>
                    </a:lnTo>
                    <a:lnTo>
                      <a:pt x="5243" y="155"/>
                    </a:lnTo>
                    <a:lnTo>
                      <a:pt x="52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0"/>
              <p:cNvSpPr/>
              <p:nvPr/>
            </p:nvSpPr>
            <p:spPr>
              <a:xfrm>
                <a:off x="3268016" y="4836773"/>
                <a:ext cx="726588" cy="16317"/>
              </a:xfrm>
              <a:custGeom>
                <a:avLst/>
                <a:gdLst/>
                <a:ahLst/>
                <a:cxnLst/>
                <a:rect l="l" t="t" r="r" b="b"/>
                <a:pathLst>
                  <a:path w="5243" h="156" extrusionOk="0">
                    <a:moveTo>
                      <a:pt x="1" y="0"/>
                    </a:moveTo>
                    <a:lnTo>
                      <a:pt x="1" y="156"/>
                    </a:lnTo>
                    <a:lnTo>
                      <a:pt x="5243" y="156"/>
                    </a:lnTo>
                    <a:lnTo>
                      <a:pt x="5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 name="Google Shape;143;p10"/>
          <p:cNvSpPr/>
          <p:nvPr/>
        </p:nvSpPr>
        <p:spPr>
          <a:xfrm rot="-2046914">
            <a:off x="-7837653" y="-4105986"/>
            <a:ext cx="10349659" cy="8211979"/>
          </a:xfrm>
          <a:prstGeom prst="ellipse">
            <a:avLst/>
          </a:prstGeom>
          <a:solidFill>
            <a:schemeClr val="accent4">
              <a:alpha val="12290"/>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4"/>
        <p:cNvGrpSpPr/>
        <p:nvPr/>
      </p:nvGrpSpPr>
      <p:grpSpPr>
        <a:xfrm>
          <a:off x="0" y="0"/>
          <a:ext cx="0" cy="0"/>
          <a:chOff x="0" y="0"/>
          <a:chExt cx="0" cy="0"/>
        </a:xfrm>
      </p:grpSpPr>
      <p:sp>
        <p:nvSpPr>
          <p:cNvPr id="145" name="Google Shape;145;p11"/>
          <p:cNvSpPr/>
          <p:nvPr/>
        </p:nvSpPr>
        <p:spPr>
          <a:xfrm rot="-2046914">
            <a:off x="7154697" y="-1044372"/>
            <a:ext cx="10349659" cy="8211979"/>
          </a:xfrm>
          <a:prstGeom prst="ellipse">
            <a:avLst/>
          </a:prstGeom>
          <a:solidFill>
            <a:srgbClr val="FFFFFF">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rot="-2046914">
            <a:off x="-7837653" y="-4073147"/>
            <a:ext cx="10349659" cy="8211979"/>
          </a:xfrm>
          <a:prstGeom prst="ellipse">
            <a:avLst/>
          </a:prstGeom>
          <a:solidFill>
            <a:schemeClr val="accent4">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a:off x="7609560" y="4513643"/>
            <a:ext cx="62529" cy="503891"/>
          </a:xfrm>
          <a:custGeom>
            <a:avLst/>
            <a:gdLst/>
            <a:ahLst/>
            <a:cxnLst/>
            <a:rect l="l" t="t" r="r" b="b"/>
            <a:pathLst>
              <a:path w="427" h="3441" extrusionOk="0">
                <a:moveTo>
                  <a:pt x="1" y="1"/>
                </a:moveTo>
                <a:lnTo>
                  <a:pt x="1" y="3227"/>
                </a:lnTo>
                <a:cubicBezTo>
                  <a:pt x="1" y="3347"/>
                  <a:pt x="99" y="3440"/>
                  <a:pt x="214" y="3440"/>
                </a:cubicBezTo>
                <a:cubicBezTo>
                  <a:pt x="334" y="3440"/>
                  <a:pt x="427" y="3347"/>
                  <a:pt x="427" y="3227"/>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7486262" y="4830089"/>
            <a:ext cx="321723" cy="171185"/>
          </a:xfrm>
          <a:custGeom>
            <a:avLst/>
            <a:gdLst/>
            <a:ahLst/>
            <a:cxnLst/>
            <a:rect l="l" t="t" r="r" b="b"/>
            <a:pathLst>
              <a:path w="2197" h="1169" extrusionOk="0">
                <a:moveTo>
                  <a:pt x="58" y="1"/>
                </a:moveTo>
                <a:cubicBezTo>
                  <a:pt x="27" y="1"/>
                  <a:pt x="0" y="28"/>
                  <a:pt x="0" y="64"/>
                </a:cubicBezTo>
                <a:lnTo>
                  <a:pt x="0" y="1107"/>
                </a:lnTo>
                <a:cubicBezTo>
                  <a:pt x="0" y="1142"/>
                  <a:pt x="27" y="1168"/>
                  <a:pt x="58" y="1168"/>
                </a:cubicBezTo>
                <a:lnTo>
                  <a:pt x="2139" y="1168"/>
                </a:lnTo>
                <a:cubicBezTo>
                  <a:pt x="2170" y="1168"/>
                  <a:pt x="2196" y="1142"/>
                  <a:pt x="2196" y="1107"/>
                </a:cubicBezTo>
                <a:lnTo>
                  <a:pt x="2196" y="64"/>
                </a:lnTo>
                <a:cubicBezTo>
                  <a:pt x="2196" y="28"/>
                  <a:pt x="2170" y="1"/>
                  <a:pt x="2139" y="1"/>
                </a:cubicBezTo>
                <a:lnTo>
                  <a:pt x="2037" y="1"/>
                </a:lnTo>
                <a:lnTo>
                  <a:pt x="2037" y="1027"/>
                </a:lnTo>
                <a:lnTo>
                  <a:pt x="160" y="1027"/>
                </a:lnTo>
                <a:lnTo>
                  <a:pt x="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7483479" y="4724217"/>
            <a:ext cx="331095" cy="22258"/>
          </a:xfrm>
          <a:custGeom>
            <a:avLst/>
            <a:gdLst/>
            <a:ahLst/>
            <a:cxnLst/>
            <a:rect l="l" t="t" r="r" b="b"/>
            <a:pathLst>
              <a:path w="2261" h="152" extrusionOk="0">
                <a:moveTo>
                  <a:pt x="15" y="1"/>
                </a:moveTo>
                <a:cubicBezTo>
                  <a:pt x="5" y="1"/>
                  <a:pt x="1" y="5"/>
                  <a:pt x="1" y="9"/>
                </a:cubicBezTo>
                <a:lnTo>
                  <a:pt x="1" y="152"/>
                </a:lnTo>
                <a:lnTo>
                  <a:pt x="2260" y="152"/>
                </a:lnTo>
                <a:lnTo>
                  <a:pt x="2260" y="9"/>
                </a:lnTo>
                <a:cubicBezTo>
                  <a:pt x="2260" y="5"/>
                  <a:pt x="2256" y="1"/>
                  <a:pt x="2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7505737" y="4761411"/>
            <a:ext cx="286578" cy="181290"/>
          </a:xfrm>
          <a:custGeom>
            <a:avLst/>
            <a:gdLst/>
            <a:ahLst/>
            <a:cxnLst/>
            <a:rect l="l" t="t" r="r" b="b"/>
            <a:pathLst>
              <a:path w="1957" h="1238" extrusionOk="0">
                <a:moveTo>
                  <a:pt x="0" y="0"/>
                </a:moveTo>
                <a:lnTo>
                  <a:pt x="0" y="1198"/>
                </a:lnTo>
                <a:cubicBezTo>
                  <a:pt x="0" y="1220"/>
                  <a:pt x="17" y="1238"/>
                  <a:pt x="40" y="1238"/>
                </a:cubicBezTo>
                <a:lnTo>
                  <a:pt x="1918" y="1238"/>
                </a:lnTo>
                <a:cubicBezTo>
                  <a:pt x="1940" y="1238"/>
                  <a:pt x="1957" y="1220"/>
                  <a:pt x="1957" y="1198"/>
                </a:cubicBezTo>
                <a:lnTo>
                  <a:pt x="19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7483479" y="4746328"/>
            <a:ext cx="331095" cy="15229"/>
          </a:xfrm>
          <a:custGeom>
            <a:avLst/>
            <a:gdLst/>
            <a:ahLst/>
            <a:cxnLst/>
            <a:rect l="l" t="t" r="r" b="b"/>
            <a:pathLst>
              <a:path w="2261" h="104" extrusionOk="0">
                <a:moveTo>
                  <a:pt x="1" y="1"/>
                </a:moveTo>
                <a:lnTo>
                  <a:pt x="152" y="103"/>
                </a:lnTo>
                <a:lnTo>
                  <a:pt x="2109" y="103"/>
                </a:lnTo>
                <a:lnTo>
                  <a:pt x="22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6098496" y="4513643"/>
            <a:ext cx="62529" cy="503891"/>
          </a:xfrm>
          <a:custGeom>
            <a:avLst/>
            <a:gdLst/>
            <a:ahLst/>
            <a:cxnLst/>
            <a:rect l="l" t="t" r="r" b="b"/>
            <a:pathLst>
              <a:path w="427" h="3441" extrusionOk="0">
                <a:moveTo>
                  <a:pt x="1" y="1"/>
                </a:moveTo>
                <a:lnTo>
                  <a:pt x="1" y="3227"/>
                </a:lnTo>
                <a:cubicBezTo>
                  <a:pt x="1" y="3347"/>
                  <a:pt x="94" y="3440"/>
                  <a:pt x="214" y="3440"/>
                </a:cubicBezTo>
                <a:cubicBezTo>
                  <a:pt x="329" y="3440"/>
                  <a:pt x="427" y="3347"/>
                  <a:pt x="427" y="3227"/>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5974466" y="4830089"/>
            <a:ext cx="322455" cy="171185"/>
          </a:xfrm>
          <a:custGeom>
            <a:avLst/>
            <a:gdLst/>
            <a:ahLst/>
            <a:cxnLst/>
            <a:rect l="l" t="t" r="r" b="b"/>
            <a:pathLst>
              <a:path w="2202" h="1169" extrusionOk="0">
                <a:moveTo>
                  <a:pt x="62" y="1"/>
                </a:moveTo>
                <a:cubicBezTo>
                  <a:pt x="27" y="1"/>
                  <a:pt x="0" y="28"/>
                  <a:pt x="0" y="64"/>
                </a:cubicBezTo>
                <a:lnTo>
                  <a:pt x="0" y="1107"/>
                </a:lnTo>
                <a:cubicBezTo>
                  <a:pt x="0" y="1142"/>
                  <a:pt x="27" y="1168"/>
                  <a:pt x="62" y="1168"/>
                </a:cubicBezTo>
                <a:lnTo>
                  <a:pt x="2139" y="1168"/>
                </a:lnTo>
                <a:cubicBezTo>
                  <a:pt x="2175" y="1168"/>
                  <a:pt x="2202" y="1142"/>
                  <a:pt x="2202" y="1107"/>
                </a:cubicBezTo>
                <a:lnTo>
                  <a:pt x="2202" y="64"/>
                </a:lnTo>
                <a:cubicBezTo>
                  <a:pt x="2202" y="28"/>
                  <a:pt x="2175" y="1"/>
                  <a:pt x="2139" y="1"/>
                </a:cubicBezTo>
                <a:lnTo>
                  <a:pt x="2042" y="1"/>
                </a:lnTo>
                <a:lnTo>
                  <a:pt x="2042" y="1027"/>
                </a:lnTo>
                <a:lnTo>
                  <a:pt x="160" y="1027"/>
                </a:lnTo>
                <a:lnTo>
                  <a:pt x="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5972562" y="4724217"/>
            <a:ext cx="330217" cy="22258"/>
          </a:xfrm>
          <a:custGeom>
            <a:avLst/>
            <a:gdLst/>
            <a:ahLst/>
            <a:cxnLst/>
            <a:rect l="l" t="t" r="r" b="b"/>
            <a:pathLst>
              <a:path w="2255" h="152" extrusionOk="0">
                <a:moveTo>
                  <a:pt x="9" y="1"/>
                </a:moveTo>
                <a:cubicBezTo>
                  <a:pt x="4" y="1"/>
                  <a:pt x="0" y="5"/>
                  <a:pt x="0" y="9"/>
                </a:cubicBezTo>
                <a:lnTo>
                  <a:pt x="0" y="152"/>
                </a:lnTo>
                <a:lnTo>
                  <a:pt x="2254" y="152"/>
                </a:lnTo>
                <a:lnTo>
                  <a:pt x="2254" y="9"/>
                </a:lnTo>
                <a:cubicBezTo>
                  <a:pt x="2254" y="5"/>
                  <a:pt x="2250" y="1"/>
                  <a:pt x="2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5994527" y="4761411"/>
            <a:ext cx="286139" cy="181290"/>
          </a:xfrm>
          <a:custGeom>
            <a:avLst/>
            <a:gdLst/>
            <a:ahLst/>
            <a:cxnLst/>
            <a:rect l="l" t="t" r="r" b="b"/>
            <a:pathLst>
              <a:path w="1954" h="1238" extrusionOk="0">
                <a:moveTo>
                  <a:pt x="0" y="0"/>
                </a:moveTo>
                <a:lnTo>
                  <a:pt x="0" y="1198"/>
                </a:lnTo>
                <a:cubicBezTo>
                  <a:pt x="0" y="1220"/>
                  <a:pt x="19" y="1238"/>
                  <a:pt x="37" y="1238"/>
                </a:cubicBezTo>
                <a:lnTo>
                  <a:pt x="1918" y="1238"/>
                </a:lnTo>
                <a:cubicBezTo>
                  <a:pt x="1940" y="1238"/>
                  <a:pt x="1954" y="1220"/>
                  <a:pt x="1954" y="1198"/>
                </a:cubicBezTo>
                <a:lnTo>
                  <a:pt x="19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5972562" y="4746328"/>
            <a:ext cx="330217" cy="15229"/>
          </a:xfrm>
          <a:custGeom>
            <a:avLst/>
            <a:gdLst/>
            <a:ahLst/>
            <a:cxnLst/>
            <a:rect l="l" t="t" r="r" b="b"/>
            <a:pathLst>
              <a:path w="2255" h="104" extrusionOk="0">
                <a:moveTo>
                  <a:pt x="0" y="1"/>
                </a:moveTo>
                <a:lnTo>
                  <a:pt x="150" y="103"/>
                </a:lnTo>
                <a:lnTo>
                  <a:pt x="2104" y="103"/>
                </a:lnTo>
                <a:lnTo>
                  <a:pt x="22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2966543" y="4513643"/>
            <a:ext cx="62529" cy="503891"/>
          </a:xfrm>
          <a:custGeom>
            <a:avLst/>
            <a:gdLst/>
            <a:ahLst/>
            <a:cxnLst/>
            <a:rect l="l" t="t" r="r" b="b"/>
            <a:pathLst>
              <a:path w="427" h="3441" extrusionOk="0">
                <a:moveTo>
                  <a:pt x="1" y="1"/>
                </a:moveTo>
                <a:lnTo>
                  <a:pt x="1" y="3227"/>
                </a:lnTo>
                <a:cubicBezTo>
                  <a:pt x="1" y="3347"/>
                  <a:pt x="98" y="3440"/>
                  <a:pt x="214" y="3440"/>
                </a:cubicBezTo>
                <a:cubicBezTo>
                  <a:pt x="333" y="3440"/>
                  <a:pt x="427" y="3347"/>
                  <a:pt x="427" y="3227"/>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2842952" y="4830089"/>
            <a:ext cx="322602" cy="171185"/>
          </a:xfrm>
          <a:custGeom>
            <a:avLst/>
            <a:gdLst/>
            <a:ahLst/>
            <a:cxnLst/>
            <a:rect l="l" t="t" r="r" b="b"/>
            <a:pathLst>
              <a:path w="2203" h="1169" extrusionOk="0">
                <a:moveTo>
                  <a:pt x="58" y="1"/>
                </a:moveTo>
                <a:cubicBezTo>
                  <a:pt x="28" y="1"/>
                  <a:pt x="1" y="28"/>
                  <a:pt x="1" y="64"/>
                </a:cubicBezTo>
                <a:lnTo>
                  <a:pt x="1" y="1107"/>
                </a:lnTo>
                <a:cubicBezTo>
                  <a:pt x="1" y="1142"/>
                  <a:pt x="28" y="1168"/>
                  <a:pt x="58" y="1168"/>
                </a:cubicBezTo>
                <a:lnTo>
                  <a:pt x="2140" y="1168"/>
                </a:lnTo>
                <a:cubicBezTo>
                  <a:pt x="2176" y="1168"/>
                  <a:pt x="2203" y="1142"/>
                  <a:pt x="2203" y="1107"/>
                </a:cubicBezTo>
                <a:lnTo>
                  <a:pt x="2203" y="64"/>
                </a:lnTo>
                <a:cubicBezTo>
                  <a:pt x="2203" y="28"/>
                  <a:pt x="2176" y="1"/>
                  <a:pt x="2140" y="1"/>
                </a:cubicBezTo>
                <a:lnTo>
                  <a:pt x="2039" y="1"/>
                </a:lnTo>
                <a:lnTo>
                  <a:pt x="2039" y="1027"/>
                </a:lnTo>
                <a:lnTo>
                  <a:pt x="161" y="1027"/>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2841195" y="4724217"/>
            <a:ext cx="330217" cy="22258"/>
          </a:xfrm>
          <a:custGeom>
            <a:avLst/>
            <a:gdLst/>
            <a:ahLst/>
            <a:cxnLst/>
            <a:rect l="l" t="t" r="r" b="b"/>
            <a:pathLst>
              <a:path w="2255" h="152" extrusionOk="0">
                <a:moveTo>
                  <a:pt x="9" y="1"/>
                </a:moveTo>
                <a:cubicBezTo>
                  <a:pt x="4" y="1"/>
                  <a:pt x="0" y="5"/>
                  <a:pt x="0" y="9"/>
                </a:cubicBezTo>
                <a:lnTo>
                  <a:pt x="0" y="152"/>
                </a:lnTo>
                <a:lnTo>
                  <a:pt x="2254" y="152"/>
                </a:lnTo>
                <a:lnTo>
                  <a:pt x="2254" y="9"/>
                </a:lnTo>
                <a:cubicBezTo>
                  <a:pt x="2254" y="5"/>
                  <a:pt x="2250" y="1"/>
                  <a:pt x="2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a:off x="2862574" y="4761411"/>
            <a:ext cx="286725" cy="181290"/>
          </a:xfrm>
          <a:custGeom>
            <a:avLst/>
            <a:gdLst/>
            <a:ahLst/>
            <a:cxnLst/>
            <a:rect l="l" t="t" r="r" b="b"/>
            <a:pathLst>
              <a:path w="1958" h="1238" extrusionOk="0">
                <a:moveTo>
                  <a:pt x="0" y="0"/>
                </a:moveTo>
                <a:lnTo>
                  <a:pt x="0" y="1198"/>
                </a:lnTo>
                <a:cubicBezTo>
                  <a:pt x="0" y="1220"/>
                  <a:pt x="18" y="1238"/>
                  <a:pt x="41" y="1238"/>
                </a:cubicBezTo>
                <a:lnTo>
                  <a:pt x="1917" y="1238"/>
                </a:lnTo>
                <a:cubicBezTo>
                  <a:pt x="1940" y="1238"/>
                  <a:pt x="1958" y="1220"/>
                  <a:pt x="1958" y="1198"/>
                </a:cubicBezTo>
                <a:lnTo>
                  <a:pt x="19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a:off x="2841195" y="4746328"/>
            <a:ext cx="330217" cy="15229"/>
          </a:xfrm>
          <a:custGeom>
            <a:avLst/>
            <a:gdLst/>
            <a:ahLst/>
            <a:cxnLst/>
            <a:rect l="l" t="t" r="r" b="b"/>
            <a:pathLst>
              <a:path w="2255" h="104" extrusionOk="0">
                <a:moveTo>
                  <a:pt x="0" y="1"/>
                </a:moveTo>
                <a:lnTo>
                  <a:pt x="146" y="103"/>
                </a:lnTo>
                <a:lnTo>
                  <a:pt x="2104" y="103"/>
                </a:lnTo>
                <a:lnTo>
                  <a:pt x="22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a:off x="1455333" y="4513643"/>
            <a:ext cx="62529" cy="503891"/>
          </a:xfrm>
          <a:custGeom>
            <a:avLst/>
            <a:gdLst/>
            <a:ahLst/>
            <a:cxnLst/>
            <a:rect l="l" t="t" r="r" b="b"/>
            <a:pathLst>
              <a:path w="427" h="3441" extrusionOk="0">
                <a:moveTo>
                  <a:pt x="1" y="1"/>
                </a:moveTo>
                <a:lnTo>
                  <a:pt x="1" y="3227"/>
                </a:lnTo>
                <a:cubicBezTo>
                  <a:pt x="1" y="3347"/>
                  <a:pt x="95" y="3440"/>
                  <a:pt x="214" y="3440"/>
                </a:cubicBezTo>
                <a:cubicBezTo>
                  <a:pt x="330" y="3440"/>
                  <a:pt x="427" y="3347"/>
                  <a:pt x="427" y="3227"/>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1331156" y="4830089"/>
            <a:ext cx="322602" cy="171185"/>
          </a:xfrm>
          <a:custGeom>
            <a:avLst/>
            <a:gdLst/>
            <a:ahLst/>
            <a:cxnLst/>
            <a:rect l="l" t="t" r="r" b="b"/>
            <a:pathLst>
              <a:path w="2203" h="1169" extrusionOk="0">
                <a:moveTo>
                  <a:pt x="64" y="1"/>
                </a:moveTo>
                <a:cubicBezTo>
                  <a:pt x="28" y="1"/>
                  <a:pt x="1" y="28"/>
                  <a:pt x="1" y="64"/>
                </a:cubicBezTo>
                <a:lnTo>
                  <a:pt x="1" y="1107"/>
                </a:lnTo>
                <a:cubicBezTo>
                  <a:pt x="1" y="1142"/>
                  <a:pt x="28" y="1168"/>
                  <a:pt x="64" y="1168"/>
                </a:cubicBezTo>
                <a:lnTo>
                  <a:pt x="2145" y="1168"/>
                </a:lnTo>
                <a:cubicBezTo>
                  <a:pt x="2176" y="1168"/>
                  <a:pt x="2203" y="1142"/>
                  <a:pt x="2203" y="1107"/>
                </a:cubicBezTo>
                <a:lnTo>
                  <a:pt x="2203" y="64"/>
                </a:lnTo>
                <a:cubicBezTo>
                  <a:pt x="2203" y="28"/>
                  <a:pt x="2176" y="1"/>
                  <a:pt x="2145" y="1"/>
                </a:cubicBezTo>
                <a:lnTo>
                  <a:pt x="2043" y="1"/>
                </a:lnTo>
                <a:lnTo>
                  <a:pt x="2043" y="1027"/>
                </a:lnTo>
                <a:lnTo>
                  <a:pt x="166" y="1027"/>
                </a:lnTo>
                <a:lnTo>
                  <a:pt x="1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1329399" y="4724217"/>
            <a:ext cx="330363" cy="22258"/>
          </a:xfrm>
          <a:custGeom>
            <a:avLst/>
            <a:gdLst/>
            <a:ahLst/>
            <a:cxnLst/>
            <a:rect l="l" t="t" r="r" b="b"/>
            <a:pathLst>
              <a:path w="2256" h="152" extrusionOk="0">
                <a:moveTo>
                  <a:pt x="13" y="1"/>
                </a:moveTo>
                <a:cubicBezTo>
                  <a:pt x="4" y="1"/>
                  <a:pt x="0" y="5"/>
                  <a:pt x="0" y="9"/>
                </a:cubicBezTo>
                <a:lnTo>
                  <a:pt x="0" y="152"/>
                </a:lnTo>
                <a:lnTo>
                  <a:pt x="2255" y="152"/>
                </a:lnTo>
                <a:lnTo>
                  <a:pt x="2255" y="9"/>
                </a:lnTo>
                <a:cubicBezTo>
                  <a:pt x="2255" y="5"/>
                  <a:pt x="2250" y="1"/>
                  <a:pt x="2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1351510" y="4761411"/>
            <a:ext cx="286725" cy="181290"/>
          </a:xfrm>
          <a:custGeom>
            <a:avLst/>
            <a:gdLst/>
            <a:ahLst/>
            <a:cxnLst/>
            <a:rect l="l" t="t" r="r" b="b"/>
            <a:pathLst>
              <a:path w="1958" h="1238" extrusionOk="0">
                <a:moveTo>
                  <a:pt x="0" y="0"/>
                </a:moveTo>
                <a:lnTo>
                  <a:pt x="0" y="1198"/>
                </a:lnTo>
                <a:cubicBezTo>
                  <a:pt x="0" y="1220"/>
                  <a:pt x="17" y="1238"/>
                  <a:pt x="40" y="1238"/>
                </a:cubicBezTo>
                <a:lnTo>
                  <a:pt x="1918" y="1238"/>
                </a:lnTo>
                <a:cubicBezTo>
                  <a:pt x="1939" y="1238"/>
                  <a:pt x="1957" y="1220"/>
                  <a:pt x="1957" y="1198"/>
                </a:cubicBezTo>
                <a:lnTo>
                  <a:pt x="19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1329399" y="4746328"/>
            <a:ext cx="330363" cy="15229"/>
          </a:xfrm>
          <a:custGeom>
            <a:avLst/>
            <a:gdLst/>
            <a:ahLst/>
            <a:cxnLst/>
            <a:rect l="l" t="t" r="r" b="b"/>
            <a:pathLst>
              <a:path w="2256" h="104" extrusionOk="0">
                <a:moveTo>
                  <a:pt x="0" y="1"/>
                </a:moveTo>
                <a:lnTo>
                  <a:pt x="151" y="103"/>
                </a:lnTo>
                <a:lnTo>
                  <a:pt x="2108" y="103"/>
                </a:lnTo>
                <a:lnTo>
                  <a:pt x="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a:off x="4292366" y="4327671"/>
            <a:ext cx="541672" cy="3541152"/>
          </a:xfrm>
          <a:custGeom>
            <a:avLst/>
            <a:gdLst/>
            <a:ahLst/>
            <a:cxnLst/>
            <a:rect l="l" t="t" r="r" b="b"/>
            <a:pathLst>
              <a:path w="3699" h="24182" extrusionOk="0">
                <a:moveTo>
                  <a:pt x="1" y="1"/>
                </a:moveTo>
                <a:lnTo>
                  <a:pt x="1" y="24181"/>
                </a:lnTo>
                <a:lnTo>
                  <a:pt x="3698" y="24181"/>
                </a:lnTo>
                <a:lnTo>
                  <a:pt x="3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a:off x="4292366" y="4327671"/>
            <a:ext cx="174993" cy="3541152"/>
          </a:xfrm>
          <a:custGeom>
            <a:avLst/>
            <a:gdLst/>
            <a:ahLst/>
            <a:cxnLst/>
            <a:rect l="l" t="t" r="r" b="b"/>
            <a:pathLst>
              <a:path w="1195" h="24182" extrusionOk="0">
                <a:moveTo>
                  <a:pt x="1" y="1"/>
                </a:moveTo>
                <a:lnTo>
                  <a:pt x="1" y="24181"/>
                </a:lnTo>
                <a:lnTo>
                  <a:pt x="1195" y="24181"/>
                </a:lnTo>
                <a:lnTo>
                  <a:pt x="11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4673976" y="4327671"/>
            <a:ext cx="160056" cy="3541152"/>
          </a:xfrm>
          <a:custGeom>
            <a:avLst/>
            <a:gdLst/>
            <a:ahLst/>
            <a:cxnLst/>
            <a:rect l="l" t="t" r="r" b="b"/>
            <a:pathLst>
              <a:path w="1093" h="24182" extrusionOk="0">
                <a:moveTo>
                  <a:pt x="0" y="1"/>
                </a:moveTo>
                <a:lnTo>
                  <a:pt x="0" y="24181"/>
                </a:lnTo>
                <a:lnTo>
                  <a:pt x="1092" y="24181"/>
                </a:lnTo>
                <a:lnTo>
                  <a:pt x="10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4467210" y="4507054"/>
            <a:ext cx="206916" cy="430526"/>
          </a:xfrm>
          <a:custGeom>
            <a:avLst/>
            <a:gdLst/>
            <a:ahLst/>
            <a:cxnLst/>
            <a:rect l="l" t="t" r="r" b="b"/>
            <a:pathLst>
              <a:path w="1413" h="2940" extrusionOk="0">
                <a:moveTo>
                  <a:pt x="1" y="1"/>
                </a:moveTo>
                <a:lnTo>
                  <a:pt x="1" y="2367"/>
                </a:lnTo>
                <a:lnTo>
                  <a:pt x="1412" y="2940"/>
                </a:lnTo>
                <a:lnTo>
                  <a:pt x="1412" y="1"/>
                </a:lnTo>
                <a:close/>
              </a:path>
            </a:pathLst>
          </a:custGeom>
          <a:solidFill>
            <a:srgbClr val="14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a:off x="4292366" y="4507054"/>
            <a:ext cx="174993" cy="346618"/>
          </a:xfrm>
          <a:custGeom>
            <a:avLst/>
            <a:gdLst/>
            <a:ahLst/>
            <a:cxnLst/>
            <a:rect l="l" t="t" r="r" b="b"/>
            <a:pathLst>
              <a:path w="1195" h="2367" extrusionOk="0">
                <a:moveTo>
                  <a:pt x="1" y="1"/>
                </a:moveTo>
                <a:lnTo>
                  <a:pt x="1" y="1883"/>
                </a:lnTo>
                <a:lnTo>
                  <a:pt x="1195" y="2367"/>
                </a:lnTo>
                <a:lnTo>
                  <a:pt x="1195" y="1"/>
                </a:lnTo>
                <a:close/>
              </a:path>
            </a:pathLst>
          </a:custGeom>
          <a:solidFill>
            <a:srgbClr val="14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4673976" y="4507054"/>
            <a:ext cx="160056" cy="495398"/>
          </a:xfrm>
          <a:custGeom>
            <a:avLst/>
            <a:gdLst/>
            <a:ahLst/>
            <a:cxnLst/>
            <a:rect l="l" t="t" r="r" b="b"/>
            <a:pathLst>
              <a:path w="1093" h="3383" extrusionOk="0">
                <a:moveTo>
                  <a:pt x="0" y="1"/>
                </a:moveTo>
                <a:lnTo>
                  <a:pt x="0" y="2940"/>
                </a:lnTo>
                <a:lnTo>
                  <a:pt x="1092" y="3383"/>
                </a:lnTo>
                <a:lnTo>
                  <a:pt x="1092" y="1"/>
                </a:lnTo>
                <a:close/>
              </a:path>
            </a:pathLst>
          </a:custGeom>
          <a:solidFill>
            <a:srgbClr val="14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713200" y="572348"/>
            <a:ext cx="7717549" cy="3997304"/>
          </a:xfrm>
          <a:custGeom>
            <a:avLst/>
            <a:gdLst/>
            <a:ahLst/>
            <a:cxnLst/>
            <a:rect l="l" t="t" r="r" b="b"/>
            <a:pathLst>
              <a:path w="52702" h="27297" extrusionOk="0">
                <a:moveTo>
                  <a:pt x="1" y="1"/>
                </a:moveTo>
                <a:lnTo>
                  <a:pt x="1" y="27297"/>
                </a:lnTo>
                <a:lnTo>
                  <a:pt x="52702" y="27297"/>
                </a:lnTo>
                <a:lnTo>
                  <a:pt x="527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320649" y="657573"/>
            <a:ext cx="29434" cy="3827144"/>
          </a:xfrm>
          <a:custGeom>
            <a:avLst/>
            <a:gdLst/>
            <a:ahLst/>
            <a:cxnLst/>
            <a:rect l="l" t="t" r="r" b="b"/>
            <a:pathLst>
              <a:path w="201" h="26135" extrusionOk="0">
                <a:moveTo>
                  <a:pt x="183" y="1"/>
                </a:moveTo>
                <a:lnTo>
                  <a:pt x="1" y="187"/>
                </a:lnTo>
                <a:lnTo>
                  <a:pt x="5" y="187"/>
                </a:lnTo>
                <a:lnTo>
                  <a:pt x="5" y="25943"/>
                </a:lnTo>
                <a:lnTo>
                  <a:pt x="192" y="26134"/>
                </a:lnTo>
                <a:lnTo>
                  <a:pt x="200" y="26134"/>
                </a:lnTo>
                <a:lnTo>
                  <a:pt x="200" y="1"/>
                </a:ln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795789" y="657573"/>
            <a:ext cx="7551928" cy="27384"/>
          </a:xfrm>
          <a:custGeom>
            <a:avLst/>
            <a:gdLst/>
            <a:ahLst/>
            <a:cxnLst/>
            <a:rect l="l" t="t" r="r" b="b"/>
            <a:pathLst>
              <a:path w="51571" h="187" extrusionOk="0">
                <a:moveTo>
                  <a:pt x="0" y="1"/>
                </a:moveTo>
                <a:lnTo>
                  <a:pt x="178" y="187"/>
                </a:lnTo>
                <a:lnTo>
                  <a:pt x="51388" y="187"/>
                </a:lnTo>
                <a:lnTo>
                  <a:pt x="51570" y="1"/>
                </a:ln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794471" y="4455802"/>
            <a:ext cx="7554418" cy="28848"/>
          </a:xfrm>
          <a:custGeom>
            <a:avLst/>
            <a:gdLst/>
            <a:ahLst/>
            <a:cxnLst/>
            <a:rect l="l" t="t" r="r" b="b"/>
            <a:pathLst>
              <a:path w="51588" h="197" extrusionOk="0">
                <a:moveTo>
                  <a:pt x="187" y="0"/>
                </a:moveTo>
                <a:lnTo>
                  <a:pt x="1" y="196"/>
                </a:lnTo>
                <a:lnTo>
                  <a:pt x="51588" y="196"/>
                </a:lnTo>
                <a:lnTo>
                  <a:pt x="51401" y="5"/>
                </a:lnTo>
                <a:lnTo>
                  <a:pt x="51401" y="10"/>
                </a:lnTo>
                <a:lnTo>
                  <a:pt x="187" y="10"/>
                </a:lnTo>
                <a:lnTo>
                  <a:pt x="187" y="0"/>
                </a:ln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793886" y="657573"/>
            <a:ext cx="27970" cy="3827144"/>
          </a:xfrm>
          <a:custGeom>
            <a:avLst/>
            <a:gdLst/>
            <a:ahLst/>
            <a:cxnLst/>
            <a:rect l="l" t="t" r="r" b="b"/>
            <a:pathLst>
              <a:path w="191" h="26135" extrusionOk="0">
                <a:moveTo>
                  <a:pt x="0" y="1"/>
                </a:moveTo>
                <a:lnTo>
                  <a:pt x="0" y="26134"/>
                </a:lnTo>
                <a:lnTo>
                  <a:pt x="5" y="26134"/>
                </a:lnTo>
                <a:lnTo>
                  <a:pt x="191" y="25938"/>
                </a:lnTo>
                <a:lnTo>
                  <a:pt x="191" y="187"/>
                </a:lnTo>
                <a:lnTo>
                  <a:pt x="13" y="1"/>
                </a:ln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13200" y="572348"/>
            <a:ext cx="7716963" cy="85373"/>
          </a:xfrm>
          <a:custGeom>
            <a:avLst/>
            <a:gdLst/>
            <a:ahLst/>
            <a:cxnLst/>
            <a:rect l="l" t="t" r="r" b="b"/>
            <a:pathLst>
              <a:path w="52698" h="583" extrusionOk="0">
                <a:moveTo>
                  <a:pt x="1" y="1"/>
                </a:moveTo>
                <a:lnTo>
                  <a:pt x="564" y="583"/>
                </a:lnTo>
                <a:lnTo>
                  <a:pt x="52134" y="583"/>
                </a:lnTo>
                <a:lnTo>
                  <a:pt x="5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347446" y="572348"/>
            <a:ext cx="83176" cy="3996719"/>
          </a:xfrm>
          <a:custGeom>
            <a:avLst/>
            <a:gdLst/>
            <a:ahLst/>
            <a:cxnLst/>
            <a:rect l="l" t="t" r="r" b="b"/>
            <a:pathLst>
              <a:path w="568" h="27293" extrusionOk="0">
                <a:moveTo>
                  <a:pt x="564" y="1"/>
                </a:moveTo>
                <a:lnTo>
                  <a:pt x="0" y="583"/>
                </a:lnTo>
                <a:lnTo>
                  <a:pt x="17" y="583"/>
                </a:lnTo>
                <a:lnTo>
                  <a:pt x="17" y="26716"/>
                </a:lnTo>
                <a:lnTo>
                  <a:pt x="9" y="26716"/>
                </a:lnTo>
                <a:lnTo>
                  <a:pt x="568" y="27293"/>
                </a:lnTo>
                <a:lnTo>
                  <a:pt x="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713200" y="4484503"/>
            <a:ext cx="7717549" cy="85080"/>
          </a:xfrm>
          <a:custGeom>
            <a:avLst/>
            <a:gdLst/>
            <a:ahLst/>
            <a:cxnLst/>
            <a:rect l="l" t="t" r="r" b="b"/>
            <a:pathLst>
              <a:path w="52702" h="581" extrusionOk="0">
                <a:moveTo>
                  <a:pt x="556" y="0"/>
                </a:moveTo>
                <a:lnTo>
                  <a:pt x="1" y="572"/>
                </a:lnTo>
                <a:lnTo>
                  <a:pt x="1" y="581"/>
                </a:lnTo>
                <a:lnTo>
                  <a:pt x="52702" y="581"/>
                </a:lnTo>
                <a:lnTo>
                  <a:pt x="52702" y="577"/>
                </a:lnTo>
                <a:lnTo>
                  <a:pt x="52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713200" y="572348"/>
            <a:ext cx="82737" cy="3996133"/>
          </a:xfrm>
          <a:custGeom>
            <a:avLst/>
            <a:gdLst/>
            <a:ahLst/>
            <a:cxnLst/>
            <a:rect l="l" t="t" r="r" b="b"/>
            <a:pathLst>
              <a:path w="565" h="27289" extrusionOk="0">
                <a:moveTo>
                  <a:pt x="1" y="1"/>
                </a:moveTo>
                <a:lnTo>
                  <a:pt x="1" y="27288"/>
                </a:lnTo>
                <a:lnTo>
                  <a:pt x="556" y="26716"/>
                </a:lnTo>
                <a:lnTo>
                  <a:pt x="551" y="26716"/>
                </a:lnTo>
                <a:lnTo>
                  <a:pt x="551" y="583"/>
                </a:lnTo>
                <a:lnTo>
                  <a:pt x="564" y="58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347446" y="572348"/>
            <a:ext cx="83176" cy="85373"/>
          </a:xfrm>
          <a:custGeom>
            <a:avLst/>
            <a:gdLst/>
            <a:ahLst/>
            <a:cxnLst/>
            <a:rect l="l" t="t" r="r" b="b"/>
            <a:pathLst>
              <a:path w="568" h="583" extrusionOk="0">
                <a:moveTo>
                  <a:pt x="568" y="1"/>
                </a:moveTo>
                <a:cubicBezTo>
                  <a:pt x="417" y="134"/>
                  <a:pt x="0" y="583"/>
                  <a:pt x="0" y="583"/>
                </a:cubicBezTo>
                <a:cubicBezTo>
                  <a:pt x="0" y="583"/>
                  <a:pt x="257" y="361"/>
                  <a:pt x="568" y="1"/>
                </a:cubicBez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349203" y="4484503"/>
            <a:ext cx="81419" cy="85080"/>
          </a:xfrm>
          <a:custGeom>
            <a:avLst/>
            <a:gdLst/>
            <a:ahLst/>
            <a:cxnLst/>
            <a:rect l="l" t="t" r="r" b="b"/>
            <a:pathLst>
              <a:path w="556" h="581" extrusionOk="0">
                <a:moveTo>
                  <a:pt x="1" y="0"/>
                </a:moveTo>
                <a:cubicBezTo>
                  <a:pt x="1" y="1"/>
                  <a:pt x="405" y="448"/>
                  <a:pt x="556" y="581"/>
                </a:cubicBezTo>
                <a:cubicBezTo>
                  <a:pt x="245" y="222"/>
                  <a:pt x="1" y="1"/>
                  <a:pt x="1" y="0"/>
                </a:cubicBez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713786" y="572348"/>
            <a:ext cx="83323" cy="85373"/>
          </a:xfrm>
          <a:custGeom>
            <a:avLst/>
            <a:gdLst/>
            <a:ahLst/>
            <a:cxnLst/>
            <a:rect l="l" t="t" r="r" b="b"/>
            <a:pathLst>
              <a:path w="569" h="583" extrusionOk="0">
                <a:moveTo>
                  <a:pt x="1" y="1"/>
                </a:moveTo>
                <a:cubicBezTo>
                  <a:pt x="312" y="361"/>
                  <a:pt x="569" y="583"/>
                  <a:pt x="569" y="583"/>
                </a:cubicBezTo>
                <a:cubicBezTo>
                  <a:pt x="569" y="583"/>
                  <a:pt x="152" y="134"/>
                  <a:pt x="1" y="1"/>
                </a:cubicBez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713786" y="4484503"/>
            <a:ext cx="81419" cy="85080"/>
          </a:xfrm>
          <a:custGeom>
            <a:avLst/>
            <a:gdLst/>
            <a:ahLst/>
            <a:cxnLst/>
            <a:rect l="l" t="t" r="r" b="b"/>
            <a:pathLst>
              <a:path w="556" h="581" extrusionOk="0">
                <a:moveTo>
                  <a:pt x="556" y="0"/>
                </a:moveTo>
                <a:cubicBezTo>
                  <a:pt x="556" y="1"/>
                  <a:pt x="312" y="222"/>
                  <a:pt x="1" y="581"/>
                </a:cubicBezTo>
                <a:cubicBezTo>
                  <a:pt x="152" y="448"/>
                  <a:pt x="556" y="1"/>
                  <a:pt x="556" y="0"/>
                </a:cubicBezTo>
                <a:close/>
              </a:path>
            </a:pathLst>
          </a:custGeom>
          <a:solidFill>
            <a:srgbClr val="484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821792" y="684739"/>
            <a:ext cx="7499797" cy="3772523"/>
          </a:xfrm>
          <a:custGeom>
            <a:avLst/>
            <a:gdLst/>
            <a:ahLst/>
            <a:cxnLst/>
            <a:rect l="l" t="t" r="r" b="b"/>
            <a:pathLst>
              <a:path w="51215" h="25762" extrusionOk="0">
                <a:moveTo>
                  <a:pt x="0" y="1"/>
                </a:moveTo>
                <a:lnTo>
                  <a:pt x="0" y="25762"/>
                </a:lnTo>
                <a:lnTo>
                  <a:pt x="51214" y="25762"/>
                </a:lnTo>
                <a:lnTo>
                  <a:pt x="512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1"/>
          <p:cNvGrpSpPr/>
          <p:nvPr/>
        </p:nvGrpSpPr>
        <p:grpSpPr>
          <a:xfrm flipH="1">
            <a:off x="2207694" y="692645"/>
            <a:ext cx="4283325" cy="3765604"/>
            <a:chOff x="3647700" y="1418025"/>
            <a:chExt cx="3459875" cy="3042175"/>
          </a:xfrm>
        </p:grpSpPr>
        <p:sp>
          <p:nvSpPr>
            <p:cNvPr id="188" name="Google Shape;188;p11"/>
            <p:cNvSpPr/>
            <p:nvPr/>
          </p:nvSpPr>
          <p:spPr>
            <a:xfrm>
              <a:off x="3647700" y="1418025"/>
              <a:ext cx="3459875" cy="3042175"/>
            </a:xfrm>
            <a:custGeom>
              <a:avLst/>
              <a:gdLst/>
              <a:ahLst/>
              <a:cxnLst/>
              <a:rect l="l" t="t" r="r" b="b"/>
              <a:pathLst>
                <a:path w="138395" h="121687" extrusionOk="0">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4342375" y="1462500"/>
              <a:ext cx="49000" cy="42250"/>
            </a:xfrm>
            <a:custGeom>
              <a:avLst/>
              <a:gdLst/>
              <a:ahLst/>
              <a:cxnLst/>
              <a:rect l="l" t="t" r="r" b="b"/>
              <a:pathLst>
                <a:path w="1960" h="1690" extrusionOk="0">
                  <a:moveTo>
                    <a:pt x="1780" y="0"/>
                  </a:moveTo>
                  <a:lnTo>
                    <a:pt x="1780" y="0"/>
                  </a:lnTo>
                  <a:cubicBezTo>
                    <a:pt x="1780" y="0"/>
                    <a:pt x="1487" y="0"/>
                    <a:pt x="1127" y="91"/>
                  </a:cubicBezTo>
                  <a:cubicBezTo>
                    <a:pt x="924" y="181"/>
                    <a:pt x="744" y="293"/>
                    <a:pt x="564" y="383"/>
                  </a:cubicBezTo>
                  <a:cubicBezTo>
                    <a:pt x="744" y="293"/>
                    <a:pt x="924" y="181"/>
                    <a:pt x="1127" y="181"/>
                  </a:cubicBezTo>
                  <a:cubicBezTo>
                    <a:pt x="1487" y="91"/>
                    <a:pt x="1780" y="0"/>
                    <a:pt x="1780" y="0"/>
                  </a:cubicBezTo>
                  <a:close/>
                  <a:moveTo>
                    <a:pt x="564" y="383"/>
                  </a:moveTo>
                  <a:cubicBezTo>
                    <a:pt x="361" y="383"/>
                    <a:pt x="271" y="473"/>
                    <a:pt x="181" y="563"/>
                  </a:cubicBezTo>
                  <a:cubicBezTo>
                    <a:pt x="271" y="473"/>
                    <a:pt x="474" y="473"/>
                    <a:pt x="564" y="383"/>
                  </a:cubicBezTo>
                  <a:close/>
                  <a:moveTo>
                    <a:pt x="181" y="563"/>
                  </a:moveTo>
                  <a:cubicBezTo>
                    <a:pt x="91" y="653"/>
                    <a:pt x="1" y="744"/>
                    <a:pt x="91" y="946"/>
                  </a:cubicBezTo>
                  <a:cubicBezTo>
                    <a:pt x="91" y="744"/>
                    <a:pt x="91" y="653"/>
                    <a:pt x="181" y="563"/>
                  </a:cubicBezTo>
                  <a:close/>
                  <a:moveTo>
                    <a:pt x="92" y="948"/>
                  </a:moveTo>
                  <a:lnTo>
                    <a:pt x="92" y="948"/>
                  </a:lnTo>
                  <a:cubicBezTo>
                    <a:pt x="182" y="1037"/>
                    <a:pt x="271" y="1127"/>
                    <a:pt x="361" y="1216"/>
                  </a:cubicBezTo>
                  <a:cubicBezTo>
                    <a:pt x="474" y="1216"/>
                    <a:pt x="654" y="1306"/>
                    <a:pt x="744" y="1306"/>
                  </a:cubicBezTo>
                  <a:cubicBezTo>
                    <a:pt x="654" y="1306"/>
                    <a:pt x="474" y="1216"/>
                    <a:pt x="361" y="1126"/>
                  </a:cubicBezTo>
                  <a:cubicBezTo>
                    <a:pt x="271" y="1126"/>
                    <a:pt x="182" y="1037"/>
                    <a:pt x="92" y="948"/>
                  </a:cubicBezTo>
                  <a:close/>
                  <a:moveTo>
                    <a:pt x="745" y="1308"/>
                  </a:moveTo>
                  <a:lnTo>
                    <a:pt x="745" y="1308"/>
                  </a:lnTo>
                  <a:cubicBezTo>
                    <a:pt x="835" y="1419"/>
                    <a:pt x="925" y="1420"/>
                    <a:pt x="1037" y="1509"/>
                  </a:cubicBezTo>
                  <a:cubicBezTo>
                    <a:pt x="1127" y="1509"/>
                    <a:pt x="1217" y="1509"/>
                    <a:pt x="1307" y="1599"/>
                  </a:cubicBezTo>
                  <a:cubicBezTo>
                    <a:pt x="1690" y="1689"/>
                    <a:pt x="1960" y="1689"/>
                    <a:pt x="1960" y="1689"/>
                  </a:cubicBezTo>
                  <a:cubicBezTo>
                    <a:pt x="1960" y="1689"/>
                    <a:pt x="1780" y="1599"/>
                    <a:pt x="1397" y="1509"/>
                  </a:cubicBezTo>
                  <a:cubicBezTo>
                    <a:pt x="1307" y="1509"/>
                    <a:pt x="1127" y="1509"/>
                    <a:pt x="1037" y="1419"/>
                  </a:cubicBezTo>
                  <a:cubicBezTo>
                    <a:pt x="925" y="1419"/>
                    <a:pt x="835" y="1419"/>
                    <a:pt x="745" y="13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4466800" y="1509225"/>
              <a:ext cx="103025" cy="14100"/>
            </a:xfrm>
            <a:custGeom>
              <a:avLst/>
              <a:gdLst/>
              <a:ahLst/>
              <a:cxnLst/>
              <a:rect l="l" t="t" r="r" b="b"/>
              <a:pathLst>
                <a:path w="4121" h="564" extrusionOk="0">
                  <a:moveTo>
                    <a:pt x="0" y="0"/>
                  </a:moveTo>
                  <a:lnTo>
                    <a:pt x="0" y="113"/>
                  </a:lnTo>
                  <a:lnTo>
                    <a:pt x="4121" y="563"/>
                  </a:lnTo>
                  <a:lnTo>
                    <a:pt x="4121" y="47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670575" y="1532875"/>
              <a:ext cx="103050" cy="11850"/>
            </a:xfrm>
            <a:custGeom>
              <a:avLst/>
              <a:gdLst/>
              <a:ahLst/>
              <a:cxnLst/>
              <a:rect l="l" t="t" r="r" b="b"/>
              <a:pathLst>
                <a:path w="4122" h="474" extrusionOk="0">
                  <a:moveTo>
                    <a:pt x="1" y="0"/>
                  </a:moveTo>
                  <a:lnTo>
                    <a:pt x="4121" y="473"/>
                  </a:lnTo>
                  <a:lnTo>
                    <a:pt x="4121" y="38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4877175" y="1554250"/>
              <a:ext cx="103050" cy="14100"/>
            </a:xfrm>
            <a:custGeom>
              <a:avLst/>
              <a:gdLst/>
              <a:ahLst/>
              <a:cxnLst/>
              <a:rect l="l" t="t" r="r" b="b"/>
              <a:pathLst>
                <a:path w="4122" h="564" extrusionOk="0">
                  <a:moveTo>
                    <a:pt x="1" y="1"/>
                  </a:moveTo>
                  <a:lnTo>
                    <a:pt x="4121" y="564"/>
                  </a:lnTo>
                  <a:lnTo>
                    <a:pt x="4121" y="4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5055075" y="1586900"/>
              <a:ext cx="59125" cy="44500"/>
            </a:xfrm>
            <a:custGeom>
              <a:avLst/>
              <a:gdLst/>
              <a:ahLst/>
              <a:cxnLst/>
              <a:rect l="l" t="t" r="r" b="b"/>
              <a:pathLst>
                <a:path w="2365" h="1780" extrusionOk="0">
                  <a:moveTo>
                    <a:pt x="1036" y="1"/>
                  </a:moveTo>
                  <a:cubicBezTo>
                    <a:pt x="1036" y="1"/>
                    <a:pt x="1239" y="91"/>
                    <a:pt x="1599" y="271"/>
                  </a:cubicBezTo>
                  <a:cubicBezTo>
                    <a:pt x="1802" y="271"/>
                    <a:pt x="1982" y="384"/>
                    <a:pt x="2162" y="564"/>
                  </a:cubicBezTo>
                  <a:cubicBezTo>
                    <a:pt x="2252" y="654"/>
                    <a:pt x="2365" y="744"/>
                    <a:pt x="2252" y="834"/>
                  </a:cubicBezTo>
                  <a:cubicBezTo>
                    <a:pt x="2162" y="947"/>
                    <a:pt x="2072" y="1037"/>
                    <a:pt x="1982" y="1127"/>
                  </a:cubicBezTo>
                  <a:cubicBezTo>
                    <a:pt x="2072" y="1127"/>
                    <a:pt x="2252" y="1037"/>
                    <a:pt x="2365" y="947"/>
                  </a:cubicBezTo>
                  <a:cubicBezTo>
                    <a:pt x="2365" y="744"/>
                    <a:pt x="2365" y="564"/>
                    <a:pt x="2252" y="474"/>
                  </a:cubicBezTo>
                  <a:cubicBezTo>
                    <a:pt x="2072" y="384"/>
                    <a:pt x="1802" y="271"/>
                    <a:pt x="1689" y="181"/>
                  </a:cubicBezTo>
                  <a:cubicBezTo>
                    <a:pt x="1329" y="1"/>
                    <a:pt x="1036" y="1"/>
                    <a:pt x="1036" y="1"/>
                  </a:cubicBezTo>
                  <a:close/>
                  <a:moveTo>
                    <a:pt x="1982" y="1127"/>
                  </a:moveTo>
                  <a:cubicBezTo>
                    <a:pt x="1509" y="1307"/>
                    <a:pt x="1036" y="1510"/>
                    <a:pt x="676" y="1600"/>
                  </a:cubicBezTo>
                  <a:cubicBezTo>
                    <a:pt x="1036" y="1510"/>
                    <a:pt x="1509" y="1397"/>
                    <a:pt x="1982" y="1127"/>
                  </a:cubicBezTo>
                  <a:close/>
                  <a:moveTo>
                    <a:pt x="676" y="1600"/>
                  </a:moveTo>
                  <a:cubicBezTo>
                    <a:pt x="293" y="1690"/>
                    <a:pt x="0" y="1690"/>
                    <a:pt x="0" y="1690"/>
                  </a:cubicBezTo>
                  <a:lnTo>
                    <a:pt x="0" y="1780"/>
                  </a:lnTo>
                  <a:cubicBezTo>
                    <a:pt x="0" y="1780"/>
                    <a:pt x="293" y="1690"/>
                    <a:pt x="676" y="16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4853525" y="1649950"/>
              <a:ext cx="100800" cy="23675"/>
            </a:xfrm>
            <a:custGeom>
              <a:avLst/>
              <a:gdLst/>
              <a:ahLst/>
              <a:cxnLst/>
              <a:rect l="l" t="t" r="r" b="b"/>
              <a:pathLst>
                <a:path w="4032" h="947" extrusionOk="0">
                  <a:moveTo>
                    <a:pt x="4032" y="1"/>
                  </a:moveTo>
                  <a:lnTo>
                    <a:pt x="1" y="947"/>
                  </a:lnTo>
                  <a:lnTo>
                    <a:pt x="4032" y="113"/>
                  </a:lnTo>
                  <a:lnTo>
                    <a:pt x="40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4652000" y="1695000"/>
              <a:ext cx="100800" cy="28175"/>
            </a:xfrm>
            <a:custGeom>
              <a:avLst/>
              <a:gdLst/>
              <a:ahLst/>
              <a:cxnLst/>
              <a:rect l="l" t="t" r="r" b="b"/>
              <a:pathLst>
                <a:path w="4032" h="1127" extrusionOk="0">
                  <a:moveTo>
                    <a:pt x="4031" y="0"/>
                  </a:moveTo>
                  <a:lnTo>
                    <a:pt x="1" y="1014"/>
                  </a:lnTo>
                  <a:lnTo>
                    <a:pt x="1" y="1126"/>
                  </a:lnTo>
                  <a:lnTo>
                    <a:pt x="4031" y="90"/>
                  </a:lnTo>
                  <a:lnTo>
                    <a:pt x="40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4452725" y="1746225"/>
              <a:ext cx="100775" cy="33225"/>
            </a:xfrm>
            <a:custGeom>
              <a:avLst/>
              <a:gdLst/>
              <a:ahLst/>
              <a:cxnLst/>
              <a:rect l="l" t="t" r="r" b="b"/>
              <a:pathLst>
                <a:path w="4031" h="1329" extrusionOk="0">
                  <a:moveTo>
                    <a:pt x="4031" y="0"/>
                  </a:moveTo>
                  <a:lnTo>
                    <a:pt x="0" y="1216"/>
                  </a:lnTo>
                  <a:lnTo>
                    <a:pt x="90" y="1329"/>
                  </a:lnTo>
                  <a:lnTo>
                    <a:pt x="4031" y="90"/>
                  </a:lnTo>
                  <a:lnTo>
                    <a:pt x="40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4264700" y="1812075"/>
              <a:ext cx="94025" cy="51825"/>
            </a:xfrm>
            <a:custGeom>
              <a:avLst/>
              <a:gdLst/>
              <a:ahLst/>
              <a:cxnLst/>
              <a:rect l="l" t="t" r="r" b="b"/>
              <a:pathLst>
                <a:path w="3761" h="2073" extrusionOk="0">
                  <a:moveTo>
                    <a:pt x="3671" y="1"/>
                  </a:moveTo>
                  <a:lnTo>
                    <a:pt x="3108" y="271"/>
                  </a:lnTo>
                  <a:cubicBezTo>
                    <a:pt x="2905" y="384"/>
                    <a:pt x="2725" y="474"/>
                    <a:pt x="2455" y="564"/>
                  </a:cubicBezTo>
                  <a:cubicBezTo>
                    <a:pt x="2252" y="654"/>
                    <a:pt x="2072" y="744"/>
                    <a:pt x="1779" y="834"/>
                  </a:cubicBezTo>
                  <a:cubicBezTo>
                    <a:pt x="1599" y="1037"/>
                    <a:pt x="1329" y="1127"/>
                    <a:pt x="1126" y="1217"/>
                  </a:cubicBezTo>
                  <a:cubicBezTo>
                    <a:pt x="1036" y="1307"/>
                    <a:pt x="946" y="1397"/>
                    <a:pt x="856" y="1397"/>
                  </a:cubicBezTo>
                  <a:cubicBezTo>
                    <a:pt x="766" y="1510"/>
                    <a:pt x="653" y="1510"/>
                    <a:pt x="563" y="1600"/>
                  </a:cubicBezTo>
                  <a:lnTo>
                    <a:pt x="0" y="1960"/>
                  </a:lnTo>
                  <a:lnTo>
                    <a:pt x="90" y="2073"/>
                  </a:lnTo>
                  <a:cubicBezTo>
                    <a:pt x="90" y="2073"/>
                    <a:pt x="293" y="1870"/>
                    <a:pt x="653" y="1690"/>
                  </a:cubicBezTo>
                  <a:cubicBezTo>
                    <a:pt x="766" y="1690"/>
                    <a:pt x="766" y="1600"/>
                    <a:pt x="856" y="1510"/>
                  </a:cubicBezTo>
                  <a:cubicBezTo>
                    <a:pt x="946" y="1510"/>
                    <a:pt x="1126" y="1397"/>
                    <a:pt x="1216" y="1307"/>
                  </a:cubicBezTo>
                  <a:cubicBezTo>
                    <a:pt x="1419" y="1217"/>
                    <a:pt x="1599" y="1127"/>
                    <a:pt x="1892" y="1037"/>
                  </a:cubicBezTo>
                  <a:cubicBezTo>
                    <a:pt x="2072" y="834"/>
                    <a:pt x="2342" y="744"/>
                    <a:pt x="2545" y="654"/>
                  </a:cubicBezTo>
                  <a:cubicBezTo>
                    <a:pt x="2725" y="564"/>
                    <a:pt x="2905" y="474"/>
                    <a:pt x="3108" y="384"/>
                  </a:cubicBezTo>
                  <a:cubicBezTo>
                    <a:pt x="3468" y="181"/>
                    <a:pt x="3761" y="91"/>
                    <a:pt x="3761" y="91"/>
                  </a:cubicBezTo>
                  <a:lnTo>
                    <a:pt x="36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4255700" y="1945500"/>
              <a:ext cx="93475" cy="47325"/>
            </a:xfrm>
            <a:custGeom>
              <a:avLst/>
              <a:gdLst/>
              <a:ahLst/>
              <a:cxnLst/>
              <a:rect l="l" t="t" r="r" b="b"/>
              <a:pathLst>
                <a:path w="3739" h="1893" extrusionOk="0">
                  <a:moveTo>
                    <a:pt x="90" y="1"/>
                  </a:moveTo>
                  <a:lnTo>
                    <a:pt x="0" y="113"/>
                  </a:lnTo>
                  <a:cubicBezTo>
                    <a:pt x="0" y="113"/>
                    <a:pt x="180" y="293"/>
                    <a:pt x="563" y="474"/>
                  </a:cubicBezTo>
                  <a:cubicBezTo>
                    <a:pt x="653" y="564"/>
                    <a:pt x="833" y="676"/>
                    <a:pt x="1126" y="766"/>
                  </a:cubicBezTo>
                  <a:cubicBezTo>
                    <a:pt x="1216" y="856"/>
                    <a:pt x="1306" y="946"/>
                    <a:pt x="1396" y="946"/>
                  </a:cubicBezTo>
                  <a:cubicBezTo>
                    <a:pt x="1576" y="1036"/>
                    <a:pt x="1689" y="1036"/>
                    <a:pt x="1779" y="1127"/>
                  </a:cubicBezTo>
                  <a:cubicBezTo>
                    <a:pt x="2049" y="1239"/>
                    <a:pt x="2252" y="1329"/>
                    <a:pt x="2522" y="1419"/>
                  </a:cubicBezTo>
                  <a:cubicBezTo>
                    <a:pt x="2702" y="1509"/>
                    <a:pt x="2905" y="1599"/>
                    <a:pt x="3085" y="1599"/>
                  </a:cubicBezTo>
                  <a:cubicBezTo>
                    <a:pt x="3468" y="1802"/>
                    <a:pt x="3738" y="1892"/>
                    <a:pt x="3738" y="1892"/>
                  </a:cubicBezTo>
                  <a:lnTo>
                    <a:pt x="3738" y="1689"/>
                  </a:lnTo>
                  <a:cubicBezTo>
                    <a:pt x="3738" y="1689"/>
                    <a:pt x="3558" y="1599"/>
                    <a:pt x="3175" y="1509"/>
                  </a:cubicBezTo>
                  <a:cubicBezTo>
                    <a:pt x="2995" y="1419"/>
                    <a:pt x="2702" y="1419"/>
                    <a:pt x="2522" y="1329"/>
                  </a:cubicBezTo>
                  <a:cubicBezTo>
                    <a:pt x="2342" y="1239"/>
                    <a:pt x="2049" y="1127"/>
                    <a:pt x="1869" y="1036"/>
                  </a:cubicBezTo>
                  <a:cubicBezTo>
                    <a:pt x="1689" y="946"/>
                    <a:pt x="1576" y="946"/>
                    <a:pt x="1486" y="856"/>
                  </a:cubicBezTo>
                  <a:cubicBezTo>
                    <a:pt x="1396" y="766"/>
                    <a:pt x="1306" y="766"/>
                    <a:pt x="1126" y="676"/>
                  </a:cubicBezTo>
                  <a:cubicBezTo>
                    <a:pt x="923" y="564"/>
                    <a:pt x="743" y="474"/>
                    <a:pt x="563" y="383"/>
                  </a:cubicBezTo>
                  <a:cubicBezTo>
                    <a:pt x="270" y="113"/>
                    <a:pt x="90" y="1"/>
                    <a:pt x="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4447650" y="2015875"/>
              <a:ext cx="100800" cy="25925"/>
            </a:xfrm>
            <a:custGeom>
              <a:avLst/>
              <a:gdLst/>
              <a:ahLst/>
              <a:cxnLst/>
              <a:rect l="l" t="t" r="r" b="b"/>
              <a:pathLst>
                <a:path w="4032" h="1037" extrusionOk="0">
                  <a:moveTo>
                    <a:pt x="91" y="0"/>
                  </a:moveTo>
                  <a:lnTo>
                    <a:pt x="1" y="113"/>
                  </a:lnTo>
                  <a:lnTo>
                    <a:pt x="4031" y="1036"/>
                  </a:lnTo>
                  <a:lnTo>
                    <a:pt x="4031" y="946"/>
                  </a:lnTo>
                  <a:lnTo>
                    <a:pt x="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4649750" y="2060900"/>
              <a:ext cx="103050" cy="23125"/>
            </a:xfrm>
            <a:custGeom>
              <a:avLst/>
              <a:gdLst/>
              <a:ahLst/>
              <a:cxnLst/>
              <a:rect l="l" t="t" r="r" b="b"/>
              <a:pathLst>
                <a:path w="4122" h="925" extrusionOk="0">
                  <a:moveTo>
                    <a:pt x="91" y="1"/>
                  </a:moveTo>
                  <a:lnTo>
                    <a:pt x="0" y="91"/>
                  </a:lnTo>
                  <a:lnTo>
                    <a:pt x="4031" y="924"/>
                  </a:lnTo>
                  <a:lnTo>
                    <a:pt x="4121" y="744"/>
                  </a:ln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4853525" y="2100325"/>
              <a:ext cx="100800" cy="23650"/>
            </a:xfrm>
            <a:custGeom>
              <a:avLst/>
              <a:gdLst/>
              <a:ahLst/>
              <a:cxnLst/>
              <a:rect l="l" t="t" r="r" b="b"/>
              <a:pathLst>
                <a:path w="4032" h="946" extrusionOk="0">
                  <a:moveTo>
                    <a:pt x="1" y="0"/>
                  </a:moveTo>
                  <a:lnTo>
                    <a:pt x="1" y="203"/>
                  </a:lnTo>
                  <a:lnTo>
                    <a:pt x="4032" y="946"/>
                  </a:lnTo>
                  <a:lnTo>
                    <a:pt x="4032" y="76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5055075" y="2140275"/>
              <a:ext cx="101350" cy="25925"/>
            </a:xfrm>
            <a:custGeom>
              <a:avLst/>
              <a:gdLst/>
              <a:ahLst/>
              <a:cxnLst/>
              <a:rect l="l" t="t" r="r" b="b"/>
              <a:pathLst>
                <a:path w="4054" h="1037" extrusionOk="0">
                  <a:moveTo>
                    <a:pt x="0" y="1"/>
                  </a:moveTo>
                  <a:lnTo>
                    <a:pt x="0" y="203"/>
                  </a:lnTo>
                  <a:lnTo>
                    <a:pt x="4053" y="1037"/>
                  </a:lnTo>
                  <a:lnTo>
                    <a:pt x="4053" y="85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5257175" y="2182500"/>
              <a:ext cx="100775" cy="28175"/>
            </a:xfrm>
            <a:custGeom>
              <a:avLst/>
              <a:gdLst/>
              <a:ahLst/>
              <a:cxnLst/>
              <a:rect l="l" t="t" r="r" b="b"/>
              <a:pathLst>
                <a:path w="4031" h="1127" extrusionOk="0">
                  <a:moveTo>
                    <a:pt x="0" y="1"/>
                  </a:moveTo>
                  <a:lnTo>
                    <a:pt x="0" y="203"/>
                  </a:lnTo>
                  <a:lnTo>
                    <a:pt x="4031" y="1127"/>
                  </a:lnTo>
                  <a:lnTo>
                    <a:pt x="4031" y="94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5458700" y="2229800"/>
              <a:ext cx="100800" cy="30425"/>
            </a:xfrm>
            <a:custGeom>
              <a:avLst/>
              <a:gdLst/>
              <a:ahLst/>
              <a:cxnLst/>
              <a:rect l="l" t="t" r="r" b="b"/>
              <a:pathLst>
                <a:path w="4032" h="1217" extrusionOk="0">
                  <a:moveTo>
                    <a:pt x="0" y="0"/>
                  </a:moveTo>
                  <a:lnTo>
                    <a:pt x="0" y="180"/>
                  </a:lnTo>
                  <a:lnTo>
                    <a:pt x="3941" y="1216"/>
                  </a:lnTo>
                  <a:lnTo>
                    <a:pt x="4031" y="92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5657975" y="2278775"/>
              <a:ext cx="100800" cy="35475"/>
            </a:xfrm>
            <a:custGeom>
              <a:avLst/>
              <a:gdLst/>
              <a:ahLst/>
              <a:cxnLst/>
              <a:rect l="l" t="t" r="r" b="b"/>
              <a:pathLst>
                <a:path w="4032" h="1419" extrusionOk="0">
                  <a:moveTo>
                    <a:pt x="91" y="0"/>
                  </a:moveTo>
                  <a:lnTo>
                    <a:pt x="1" y="293"/>
                  </a:lnTo>
                  <a:lnTo>
                    <a:pt x="3941" y="1419"/>
                  </a:lnTo>
                  <a:lnTo>
                    <a:pt x="4031" y="1126"/>
                  </a:lnTo>
                  <a:lnTo>
                    <a:pt x="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5855000" y="2337300"/>
              <a:ext cx="100800" cy="42250"/>
            </a:xfrm>
            <a:custGeom>
              <a:avLst/>
              <a:gdLst/>
              <a:ahLst/>
              <a:cxnLst/>
              <a:rect l="l" t="t" r="r" b="b"/>
              <a:pathLst>
                <a:path w="4032" h="1690" extrusionOk="0">
                  <a:moveTo>
                    <a:pt x="91" y="1"/>
                  </a:moveTo>
                  <a:lnTo>
                    <a:pt x="1" y="294"/>
                  </a:lnTo>
                  <a:lnTo>
                    <a:pt x="3942" y="1690"/>
                  </a:lnTo>
                  <a:lnTo>
                    <a:pt x="4032" y="1330"/>
                  </a:ln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6049800" y="2407675"/>
              <a:ext cx="98525" cy="49575"/>
            </a:xfrm>
            <a:custGeom>
              <a:avLst/>
              <a:gdLst/>
              <a:ahLst/>
              <a:cxnLst/>
              <a:rect l="l" t="t" r="r" b="b"/>
              <a:pathLst>
                <a:path w="3941" h="1983" extrusionOk="0">
                  <a:moveTo>
                    <a:pt x="90" y="1"/>
                  </a:moveTo>
                  <a:lnTo>
                    <a:pt x="0" y="293"/>
                  </a:lnTo>
                  <a:lnTo>
                    <a:pt x="3761" y="1982"/>
                  </a:lnTo>
                  <a:lnTo>
                    <a:pt x="3941" y="1599"/>
                  </a:lnTo>
                  <a:lnTo>
                    <a:pt x="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6235000" y="2494375"/>
              <a:ext cx="94025" cy="61375"/>
            </a:xfrm>
            <a:custGeom>
              <a:avLst/>
              <a:gdLst/>
              <a:ahLst/>
              <a:cxnLst/>
              <a:rect l="l" t="t" r="r" b="b"/>
              <a:pathLst>
                <a:path w="3761" h="2455" extrusionOk="0">
                  <a:moveTo>
                    <a:pt x="203" y="0"/>
                  </a:moveTo>
                  <a:lnTo>
                    <a:pt x="0" y="293"/>
                  </a:lnTo>
                  <a:cubicBezTo>
                    <a:pt x="0" y="293"/>
                    <a:pt x="946" y="856"/>
                    <a:pt x="1779" y="1329"/>
                  </a:cubicBezTo>
                  <a:cubicBezTo>
                    <a:pt x="2252" y="1599"/>
                    <a:pt x="2635" y="1892"/>
                    <a:pt x="3018" y="2162"/>
                  </a:cubicBezTo>
                  <a:cubicBezTo>
                    <a:pt x="3288" y="2365"/>
                    <a:pt x="3581" y="2455"/>
                    <a:pt x="3581" y="2455"/>
                  </a:cubicBezTo>
                  <a:lnTo>
                    <a:pt x="3761" y="2162"/>
                  </a:lnTo>
                  <a:cubicBezTo>
                    <a:pt x="3761" y="2162"/>
                    <a:pt x="3581" y="1982"/>
                    <a:pt x="3198" y="1802"/>
                  </a:cubicBezTo>
                  <a:cubicBezTo>
                    <a:pt x="2905" y="1599"/>
                    <a:pt x="2455" y="1329"/>
                    <a:pt x="1982" y="1036"/>
                  </a:cubicBezTo>
                  <a:cubicBezTo>
                    <a:pt x="1126" y="473"/>
                    <a:pt x="203" y="0"/>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6401625" y="2614275"/>
              <a:ext cx="72650" cy="86725"/>
            </a:xfrm>
            <a:custGeom>
              <a:avLst/>
              <a:gdLst/>
              <a:ahLst/>
              <a:cxnLst/>
              <a:rect l="l" t="t" r="r" b="b"/>
              <a:pathLst>
                <a:path w="2906" h="3469" extrusionOk="0">
                  <a:moveTo>
                    <a:pt x="293" y="1"/>
                  </a:moveTo>
                  <a:lnTo>
                    <a:pt x="1" y="271"/>
                  </a:lnTo>
                  <a:cubicBezTo>
                    <a:pt x="1" y="271"/>
                    <a:pt x="181" y="474"/>
                    <a:pt x="474" y="744"/>
                  </a:cubicBezTo>
                  <a:cubicBezTo>
                    <a:pt x="564" y="946"/>
                    <a:pt x="744" y="1037"/>
                    <a:pt x="946" y="1217"/>
                  </a:cubicBezTo>
                  <a:cubicBezTo>
                    <a:pt x="1036" y="1397"/>
                    <a:pt x="1217" y="1599"/>
                    <a:pt x="1419" y="1780"/>
                  </a:cubicBezTo>
                  <a:cubicBezTo>
                    <a:pt x="1509" y="1870"/>
                    <a:pt x="1509" y="2072"/>
                    <a:pt x="1599" y="2162"/>
                  </a:cubicBezTo>
                  <a:cubicBezTo>
                    <a:pt x="1689" y="2252"/>
                    <a:pt x="1780" y="2343"/>
                    <a:pt x="1780" y="2433"/>
                  </a:cubicBezTo>
                  <a:cubicBezTo>
                    <a:pt x="1982" y="2635"/>
                    <a:pt x="2072" y="2815"/>
                    <a:pt x="2162" y="2996"/>
                  </a:cubicBezTo>
                  <a:cubicBezTo>
                    <a:pt x="2343" y="3288"/>
                    <a:pt x="2545" y="3468"/>
                    <a:pt x="2545" y="3468"/>
                  </a:cubicBezTo>
                  <a:lnTo>
                    <a:pt x="2905" y="3288"/>
                  </a:lnTo>
                  <a:cubicBezTo>
                    <a:pt x="2905" y="3288"/>
                    <a:pt x="2725" y="3086"/>
                    <a:pt x="2545" y="2725"/>
                  </a:cubicBezTo>
                  <a:cubicBezTo>
                    <a:pt x="2433" y="2523"/>
                    <a:pt x="2343" y="2343"/>
                    <a:pt x="2162" y="2162"/>
                  </a:cubicBezTo>
                  <a:cubicBezTo>
                    <a:pt x="2072" y="2072"/>
                    <a:pt x="2072" y="1960"/>
                    <a:pt x="1982" y="1870"/>
                  </a:cubicBezTo>
                  <a:cubicBezTo>
                    <a:pt x="1870" y="1780"/>
                    <a:pt x="1780" y="1690"/>
                    <a:pt x="1689" y="1599"/>
                  </a:cubicBezTo>
                  <a:cubicBezTo>
                    <a:pt x="1509" y="1307"/>
                    <a:pt x="1419" y="1127"/>
                    <a:pt x="1217" y="946"/>
                  </a:cubicBezTo>
                  <a:cubicBezTo>
                    <a:pt x="1036" y="744"/>
                    <a:pt x="946" y="654"/>
                    <a:pt x="744" y="474"/>
                  </a:cubicBezTo>
                  <a:cubicBezTo>
                    <a:pt x="474" y="181"/>
                    <a:pt x="293" y="1"/>
                    <a:pt x="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6472000" y="2797225"/>
              <a:ext cx="30425" cy="103050"/>
            </a:xfrm>
            <a:custGeom>
              <a:avLst/>
              <a:gdLst/>
              <a:ahLst/>
              <a:cxnLst/>
              <a:rect l="l" t="t" r="r" b="b"/>
              <a:pathLst>
                <a:path w="1217" h="4122" extrusionOk="0">
                  <a:moveTo>
                    <a:pt x="743" y="1"/>
                  </a:moveTo>
                  <a:lnTo>
                    <a:pt x="743" y="654"/>
                  </a:lnTo>
                  <a:lnTo>
                    <a:pt x="743" y="947"/>
                  </a:lnTo>
                  <a:cubicBezTo>
                    <a:pt x="743" y="1127"/>
                    <a:pt x="743" y="1217"/>
                    <a:pt x="653" y="1307"/>
                  </a:cubicBezTo>
                  <a:cubicBezTo>
                    <a:pt x="653" y="1510"/>
                    <a:pt x="653" y="1780"/>
                    <a:pt x="563" y="2073"/>
                  </a:cubicBezTo>
                  <a:cubicBezTo>
                    <a:pt x="563" y="2253"/>
                    <a:pt x="473" y="2523"/>
                    <a:pt x="383" y="2726"/>
                  </a:cubicBezTo>
                  <a:cubicBezTo>
                    <a:pt x="383" y="2906"/>
                    <a:pt x="383" y="2996"/>
                    <a:pt x="293" y="3086"/>
                  </a:cubicBezTo>
                  <a:cubicBezTo>
                    <a:pt x="293" y="3198"/>
                    <a:pt x="293" y="3289"/>
                    <a:pt x="181" y="3379"/>
                  </a:cubicBezTo>
                  <a:cubicBezTo>
                    <a:pt x="181" y="3559"/>
                    <a:pt x="90" y="3649"/>
                    <a:pt x="90" y="3852"/>
                  </a:cubicBezTo>
                  <a:lnTo>
                    <a:pt x="0" y="3942"/>
                  </a:lnTo>
                  <a:lnTo>
                    <a:pt x="473" y="4122"/>
                  </a:lnTo>
                  <a:lnTo>
                    <a:pt x="473" y="3942"/>
                  </a:lnTo>
                  <a:cubicBezTo>
                    <a:pt x="563" y="3852"/>
                    <a:pt x="563" y="3761"/>
                    <a:pt x="653" y="3559"/>
                  </a:cubicBezTo>
                  <a:cubicBezTo>
                    <a:pt x="653" y="3469"/>
                    <a:pt x="743" y="3289"/>
                    <a:pt x="743" y="3198"/>
                  </a:cubicBezTo>
                  <a:cubicBezTo>
                    <a:pt x="743" y="3086"/>
                    <a:pt x="856" y="2996"/>
                    <a:pt x="856" y="2906"/>
                  </a:cubicBezTo>
                  <a:cubicBezTo>
                    <a:pt x="946" y="2636"/>
                    <a:pt x="946" y="2343"/>
                    <a:pt x="1036" y="2163"/>
                  </a:cubicBezTo>
                  <a:cubicBezTo>
                    <a:pt x="1126" y="1870"/>
                    <a:pt x="1126" y="1600"/>
                    <a:pt x="1126" y="1307"/>
                  </a:cubicBezTo>
                  <a:cubicBezTo>
                    <a:pt x="1126" y="1217"/>
                    <a:pt x="1216" y="1127"/>
                    <a:pt x="1216" y="1037"/>
                  </a:cubicBezTo>
                  <a:lnTo>
                    <a:pt x="1216" y="654"/>
                  </a:lnTo>
                  <a:lnTo>
                    <a:pt x="12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6371225" y="2986950"/>
              <a:ext cx="65900" cy="94025"/>
            </a:xfrm>
            <a:custGeom>
              <a:avLst/>
              <a:gdLst/>
              <a:ahLst/>
              <a:cxnLst/>
              <a:rect l="l" t="t" r="r" b="b"/>
              <a:pathLst>
                <a:path w="2636" h="3761" extrusionOk="0">
                  <a:moveTo>
                    <a:pt x="2162" y="0"/>
                  </a:moveTo>
                  <a:cubicBezTo>
                    <a:pt x="2162" y="0"/>
                    <a:pt x="1690" y="946"/>
                    <a:pt x="1127" y="1802"/>
                  </a:cubicBezTo>
                  <a:lnTo>
                    <a:pt x="1" y="3491"/>
                  </a:lnTo>
                  <a:lnTo>
                    <a:pt x="384" y="3761"/>
                  </a:lnTo>
                  <a:lnTo>
                    <a:pt x="1509" y="2072"/>
                  </a:lnTo>
                  <a:cubicBezTo>
                    <a:pt x="2072" y="1126"/>
                    <a:pt x="2635" y="293"/>
                    <a:pt x="2635" y="293"/>
                  </a:cubicBezTo>
                  <a:lnTo>
                    <a:pt x="21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6244575" y="3155825"/>
              <a:ext cx="74900" cy="89550"/>
            </a:xfrm>
            <a:custGeom>
              <a:avLst/>
              <a:gdLst/>
              <a:ahLst/>
              <a:cxnLst/>
              <a:rect l="l" t="t" r="r" b="b"/>
              <a:pathLst>
                <a:path w="2996" h="3582" extrusionOk="0">
                  <a:moveTo>
                    <a:pt x="2635" y="1"/>
                  </a:moveTo>
                  <a:lnTo>
                    <a:pt x="0" y="3198"/>
                  </a:lnTo>
                  <a:lnTo>
                    <a:pt x="383" y="3581"/>
                  </a:lnTo>
                  <a:lnTo>
                    <a:pt x="2995" y="384"/>
                  </a:lnTo>
                  <a:lnTo>
                    <a:pt x="2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6106075" y="3313450"/>
              <a:ext cx="79975" cy="86725"/>
            </a:xfrm>
            <a:custGeom>
              <a:avLst/>
              <a:gdLst/>
              <a:ahLst/>
              <a:cxnLst/>
              <a:rect l="l" t="t" r="r" b="b"/>
              <a:pathLst>
                <a:path w="3199" h="3469" extrusionOk="0">
                  <a:moveTo>
                    <a:pt x="2816" y="1"/>
                  </a:moveTo>
                  <a:lnTo>
                    <a:pt x="1" y="2996"/>
                  </a:lnTo>
                  <a:lnTo>
                    <a:pt x="384" y="3468"/>
                  </a:lnTo>
                  <a:lnTo>
                    <a:pt x="3198" y="361"/>
                  </a:lnTo>
                  <a:lnTo>
                    <a:pt x="28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5960850" y="3463200"/>
              <a:ext cx="84450" cy="84475"/>
            </a:xfrm>
            <a:custGeom>
              <a:avLst/>
              <a:gdLst/>
              <a:ahLst/>
              <a:cxnLst/>
              <a:rect l="l" t="t" r="r" b="b"/>
              <a:pathLst>
                <a:path w="3378" h="3379" extrusionOk="0">
                  <a:moveTo>
                    <a:pt x="2905" y="0"/>
                  </a:moveTo>
                  <a:lnTo>
                    <a:pt x="0" y="2905"/>
                  </a:lnTo>
                  <a:lnTo>
                    <a:pt x="361" y="3378"/>
                  </a:lnTo>
                  <a:lnTo>
                    <a:pt x="3378" y="383"/>
                  </a:lnTo>
                  <a:lnTo>
                    <a:pt x="2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5808275" y="3606175"/>
              <a:ext cx="88975" cy="82225"/>
            </a:xfrm>
            <a:custGeom>
              <a:avLst/>
              <a:gdLst/>
              <a:ahLst/>
              <a:cxnLst/>
              <a:rect l="l" t="t" r="r" b="b"/>
              <a:pathLst>
                <a:path w="3559" h="3289" extrusionOk="0">
                  <a:moveTo>
                    <a:pt x="3086" y="1"/>
                  </a:moveTo>
                  <a:lnTo>
                    <a:pt x="1" y="2816"/>
                  </a:lnTo>
                  <a:lnTo>
                    <a:pt x="564" y="3289"/>
                  </a:lnTo>
                  <a:lnTo>
                    <a:pt x="3559" y="474"/>
                  </a:lnTo>
                  <a:lnTo>
                    <a:pt x="30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5655725" y="3744675"/>
              <a:ext cx="88975" cy="84450"/>
            </a:xfrm>
            <a:custGeom>
              <a:avLst/>
              <a:gdLst/>
              <a:ahLst/>
              <a:cxnLst/>
              <a:rect l="l" t="t" r="r" b="b"/>
              <a:pathLst>
                <a:path w="3559" h="3378" extrusionOk="0">
                  <a:moveTo>
                    <a:pt x="3108" y="0"/>
                  </a:moveTo>
                  <a:lnTo>
                    <a:pt x="1" y="2725"/>
                  </a:lnTo>
                  <a:lnTo>
                    <a:pt x="474" y="3378"/>
                  </a:lnTo>
                  <a:lnTo>
                    <a:pt x="3558" y="563"/>
                  </a:lnTo>
                  <a:lnTo>
                    <a:pt x="3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5498675" y="3880900"/>
              <a:ext cx="91225" cy="82225"/>
            </a:xfrm>
            <a:custGeom>
              <a:avLst/>
              <a:gdLst/>
              <a:ahLst/>
              <a:cxnLst/>
              <a:rect l="l" t="t" r="r" b="b"/>
              <a:pathLst>
                <a:path w="3649" h="3289" extrusionOk="0">
                  <a:moveTo>
                    <a:pt x="3198" y="1"/>
                  </a:moveTo>
                  <a:lnTo>
                    <a:pt x="0" y="2725"/>
                  </a:lnTo>
                  <a:lnTo>
                    <a:pt x="563" y="3288"/>
                  </a:lnTo>
                  <a:lnTo>
                    <a:pt x="3648" y="654"/>
                  </a:lnTo>
                  <a:lnTo>
                    <a:pt x="3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339350" y="4014325"/>
              <a:ext cx="93475" cy="82200"/>
            </a:xfrm>
            <a:custGeom>
              <a:avLst/>
              <a:gdLst/>
              <a:ahLst/>
              <a:cxnLst/>
              <a:rect l="l" t="t" r="r" b="b"/>
              <a:pathLst>
                <a:path w="3739" h="3288" extrusionOk="0">
                  <a:moveTo>
                    <a:pt x="3176" y="0"/>
                  </a:moveTo>
                  <a:lnTo>
                    <a:pt x="1" y="2635"/>
                  </a:lnTo>
                  <a:lnTo>
                    <a:pt x="564" y="3288"/>
                  </a:lnTo>
                  <a:lnTo>
                    <a:pt x="3739" y="676"/>
                  </a:lnTo>
                  <a:lnTo>
                    <a:pt x="31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5179475" y="4146050"/>
              <a:ext cx="94050" cy="82225"/>
            </a:xfrm>
            <a:custGeom>
              <a:avLst/>
              <a:gdLst/>
              <a:ahLst/>
              <a:cxnLst/>
              <a:rect l="l" t="t" r="r" b="b"/>
              <a:pathLst>
                <a:path w="3762" h="3289" extrusionOk="0">
                  <a:moveTo>
                    <a:pt x="3198" y="0"/>
                  </a:moveTo>
                  <a:lnTo>
                    <a:pt x="1" y="2522"/>
                  </a:lnTo>
                  <a:lnTo>
                    <a:pt x="564" y="3288"/>
                  </a:lnTo>
                  <a:lnTo>
                    <a:pt x="3761" y="653"/>
                  </a:lnTo>
                  <a:lnTo>
                    <a:pt x="31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5015675" y="4272700"/>
              <a:ext cx="98525" cy="84475"/>
            </a:xfrm>
            <a:custGeom>
              <a:avLst/>
              <a:gdLst/>
              <a:ahLst/>
              <a:cxnLst/>
              <a:rect l="l" t="t" r="r" b="b"/>
              <a:pathLst>
                <a:path w="3941" h="3379" extrusionOk="0">
                  <a:moveTo>
                    <a:pt x="3265" y="1"/>
                  </a:moveTo>
                  <a:lnTo>
                    <a:pt x="0" y="2523"/>
                  </a:lnTo>
                  <a:lnTo>
                    <a:pt x="653" y="3379"/>
                  </a:lnTo>
                  <a:lnTo>
                    <a:pt x="3941" y="834"/>
                  </a:lnTo>
                  <a:lnTo>
                    <a:pt x="32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1"/>
          <p:cNvSpPr txBox="1">
            <a:spLocks noGrp="1"/>
          </p:cNvSpPr>
          <p:nvPr>
            <p:ph type="title" hasCustomPrompt="1"/>
          </p:nvPr>
        </p:nvSpPr>
        <p:spPr>
          <a:xfrm>
            <a:off x="714800" y="1442388"/>
            <a:ext cx="7714800" cy="1458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2" name="Google Shape;222;p11"/>
          <p:cNvSpPr txBox="1">
            <a:spLocks noGrp="1"/>
          </p:cNvSpPr>
          <p:nvPr>
            <p:ph type="subTitle" idx="1"/>
          </p:nvPr>
        </p:nvSpPr>
        <p:spPr>
          <a:xfrm>
            <a:off x="1641900" y="2993686"/>
            <a:ext cx="5860200" cy="457200"/>
          </a:xfrm>
          <a:prstGeom prst="rect">
            <a:avLst/>
          </a:prstGeom>
          <a:solidFill>
            <a:schemeClr val="accent1"/>
          </a:solidFill>
        </p:spPr>
        <p:txBody>
          <a:bodyPr spcFirstLastPara="1" wrap="square" lIns="91425" tIns="91425" rIns="91425" bIns="91425" anchor="t" anchorCtr="0">
            <a:noAutofit/>
          </a:bodyPr>
          <a:lstStyle>
            <a:lvl1pPr lvl="0" algn="ctr">
              <a:spcBef>
                <a:spcPts val="0"/>
              </a:spcBef>
              <a:spcAft>
                <a:spcPts val="0"/>
              </a:spcAft>
              <a:buNone/>
              <a:defRPr sz="1800">
                <a:solidFill>
                  <a:schemeClr val="accent4"/>
                </a:solidFill>
                <a:latin typeface="Krona One"/>
                <a:ea typeface="Krona One"/>
                <a:cs typeface="Krona One"/>
                <a:sym typeface="Krona One"/>
              </a:defRPr>
            </a:lvl1pPr>
            <a:lvl2pPr lvl="1" algn="ctr">
              <a:spcBef>
                <a:spcPts val="1600"/>
              </a:spcBef>
              <a:spcAft>
                <a:spcPts val="0"/>
              </a:spcAft>
              <a:buNone/>
              <a:defRPr sz="1800">
                <a:solidFill>
                  <a:schemeClr val="accent4"/>
                </a:solidFill>
                <a:latin typeface="Krona One"/>
                <a:ea typeface="Krona One"/>
                <a:cs typeface="Krona One"/>
                <a:sym typeface="Krona One"/>
              </a:defRPr>
            </a:lvl2pPr>
            <a:lvl3pPr lvl="2" algn="ctr">
              <a:spcBef>
                <a:spcPts val="1600"/>
              </a:spcBef>
              <a:spcAft>
                <a:spcPts val="0"/>
              </a:spcAft>
              <a:buNone/>
              <a:defRPr sz="1800">
                <a:solidFill>
                  <a:schemeClr val="accent4"/>
                </a:solidFill>
                <a:latin typeface="Krona One"/>
                <a:ea typeface="Krona One"/>
                <a:cs typeface="Krona One"/>
                <a:sym typeface="Krona One"/>
              </a:defRPr>
            </a:lvl3pPr>
            <a:lvl4pPr lvl="3" algn="ctr">
              <a:spcBef>
                <a:spcPts val="1600"/>
              </a:spcBef>
              <a:spcAft>
                <a:spcPts val="0"/>
              </a:spcAft>
              <a:buNone/>
              <a:defRPr sz="1800">
                <a:solidFill>
                  <a:schemeClr val="accent4"/>
                </a:solidFill>
                <a:latin typeface="Krona One"/>
                <a:ea typeface="Krona One"/>
                <a:cs typeface="Krona One"/>
                <a:sym typeface="Krona One"/>
              </a:defRPr>
            </a:lvl4pPr>
            <a:lvl5pPr lvl="4" algn="ctr">
              <a:spcBef>
                <a:spcPts val="1600"/>
              </a:spcBef>
              <a:spcAft>
                <a:spcPts val="0"/>
              </a:spcAft>
              <a:buNone/>
              <a:defRPr sz="1800">
                <a:solidFill>
                  <a:schemeClr val="accent4"/>
                </a:solidFill>
                <a:latin typeface="Krona One"/>
                <a:ea typeface="Krona One"/>
                <a:cs typeface="Krona One"/>
                <a:sym typeface="Krona One"/>
              </a:defRPr>
            </a:lvl5pPr>
            <a:lvl6pPr lvl="5" algn="ctr">
              <a:spcBef>
                <a:spcPts val="1600"/>
              </a:spcBef>
              <a:spcAft>
                <a:spcPts val="0"/>
              </a:spcAft>
              <a:buNone/>
              <a:defRPr sz="1800">
                <a:solidFill>
                  <a:schemeClr val="accent4"/>
                </a:solidFill>
                <a:latin typeface="Krona One"/>
                <a:ea typeface="Krona One"/>
                <a:cs typeface="Krona One"/>
                <a:sym typeface="Krona One"/>
              </a:defRPr>
            </a:lvl6pPr>
            <a:lvl7pPr lvl="6" algn="ctr">
              <a:spcBef>
                <a:spcPts val="1600"/>
              </a:spcBef>
              <a:spcAft>
                <a:spcPts val="0"/>
              </a:spcAft>
              <a:buNone/>
              <a:defRPr sz="1800">
                <a:solidFill>
                  <a:schemeClr val="accent4"/>
                </a:solidFill>
                <a:latin typeface="Krona One"/>
                <a:ea typeface="Krona One"/>
                <a:cs typeface="Krona One"/>
                <a:sym typeface="Krona One"/>
              </a:defRPr>
            </a:lvl7pPr>
            <a:lvl8pPr lvl="7" algn="ctr">
              <a:spcBef>
                <a:spcPts val="1600"/>
              </a:spcBef>
              <a:spcAft>
                <a:spcPts val="0"/>
              </a:spcAft>
              <a:buNone/>
              <a:defRPr sz="1800">
                <a:solidFill>
                  <a:schemeClr val="accent4"/>
                </a:solidFill>
                <a:latin typeface="Krona One"/>
                <a:ea typeface="Krona One"/>
                <a:cs typeface="Krona One"/>
                <a:sym typeface="Krona One"/>
              </a:defRPr>
            </a:lvl8pPr>
            <a:lvl9pPr lvl="8" algn="ctr">
              <a:spcBef>
                <a:spcPts val="1600"/>
              </a:spcBef>
              <a:spcAft>
                <a:spcPts val="1600"/>
              </a:spcAft>
              <a:buNone/>
              <a:defRPr sz="1800">
                <a:solidFill>
                  <a:schemeClr val="accent4"/>
                </a:solidFill>
                <a:latin typeface="Krona One"/>
                <a:ea typeface="Krona One"/>
                <a:cs typeface="Krona One"/>
                <a:sym typeface="Krona One"/>
              </a:defRPr>
            </a:lvl9pPr>
          </a:lstStyle>
          <a:p>
            <a:endParaRPr/>
          </a:p>
        </p:txBody>
      </p:sp>
      <p:sp>
        <p:nvSpPr>
          <p:cNvPr id="223" name="Google Shape;223;p11"/>
          <p:cNvSpPr/>
          <p:nvPr/>
        </p:nvSpPr>
        <p:spPr>
          <a:xfrm rot="10800000">
            <a:off x="5742425" y="692640"/>
            <a:ext cx="2579100" cy="1138200"/>
          </a:xfrm>
          <a:prstGeom prst="rtTriangle">
            <a:avLst/>
          </a:prstGeom>
          <a:solidFill>
            <a:schemeClr val="dk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rot="5400000">
            <a:off x="101400" y="1413090"/>
            <a:ext cx="2579100" cy="1138200"/>
          </a:xfrm>
          <a:prstGeom prst="rtTriangle">
            <a:avLst/>
          </a:prstGeom>
          <a:solidFill>
            <a:schemeClr val="dk1">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2">
    <p:spTree>
      <p:nvGrpSpPr>
        <p:cNvPr id="1" name="Shape 2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Krona One"/>
              <a:buNone/>
              <a:defRPr sz="2400">
                <a:solidFill>
                  <a:schemeClr val="lt1"/>
                </a:solidFill>
                <a:latin typeface="Krona One"/>
                <a:ea typeface="Krona One"/>
                <a:cs typeface="Krona One"/>
                <a:sym typeface="Krona One"/>
              </a:defRPr>
            </a:lvl1pPr>
            <a:lvl2pPr lvl="1">
              <a:spcBef>
                <a:spcPts val="0"/>
              </a:spcBef>
              <a:spcAft>
                <a:spcPts val="0"/>
              </a:spcAft>
              <a:buClr>
                <a:schemeClr val="lt1"/>
              </a:buClr>
              <a:buSzPts val="2400"/>
              <a:buFont typeface="Krona One"/>
              <a:buNone/>
              <a:defRPr sz="2400">
                <a:solidFill>
                  <a:schemeClr val="lt1"/>
                </a:solidFill>
                <a:latin typeface="Krona One"/>
                <a:ea typeface="Krona One"/>
                <a:cs typeface="Krona One"/>
                <a:sym typeface="Krona One"/>
              </a:defRPr>
            </a:lvl2pPr>
            <a:lvl3pPr lvl="2">
              <a:spcBef>
                <a:spcPts val="0"/>
              </a:spcBef>
              <a:spcAft>
                <a:spcPts val="0"/>
              </a:spcAft>
              <a:buClr>
                <a:schemeClr val="lt1"/>
              </a:buClr>
              <a:buSzPts val="2400"/>
              <a:buFont typeface="Krona One"/>
              <a:buNone/>
              <a:defRPr sz="2400">
                <a:solidFill>
                  <a:schemeClr val="lt1"/>
                </a:solidFill>
                <a:latin typeface="Krona One"/>
                <a:ea typeface="Krona One"/>
                <a:cs typeface="Krona One"/>
                <a:sym typeface="Krona One"/>
              </a:defRPr>
            </a:lvl3pPr>
            <a:lvl4pPr lvl="3">
              <a:spcBef>
                <a:spcPts val="0"/>
              </a:spcBef>
              <a:spcAft>
                <a:spcPts val="0"/>
              </a:spcAft>
              <a:buClr>
                <a:schemeClr val="lt1"/>
              </a:buClr>
              <a:buSzPts val="2400"/>
              <a:buFont typeface="Krona One"/>
              <a:buNone/>
              <a:defRPr sz="2400">
                <a:solidFill>
                  <a:schemeClr val="lt1"/>
                </a:solidFill>
                <a:latin typeface="Krona One"/>
                <a:ea typeface="Krona One"/>
                <a:cs typeface="Krona One"/>
                <a:sym typeface="Krona One"/>
              </a:defRPr>
            </a:lvl4pPr>
            <a:lvl5pPr lvl="4">
              <a:spcBef>
                <a:spcPts val="0"/>
              </a:spcBef>
              <a:spcAft>
                <a:spcPts val="0"/>
              </a:spcAft>
              <a:buClr>
                <a:schemeClr val="lt1"/>
              </a:buClr>
              <a:buSzPts val="2400"/>
              <a:buFont typeface="Krona One"/>
              <a:buNone/>
              <a:defRPr sz="2400">
                <a:solidFill>
                  <a:schemeClr val="lt1"/>
                </a:solidFill>
                <a:latin typeface="Krona One"/>
                <a:ea typeface="Krona One"/>
                <a:cs typeface="Krona One"/>
                <a:sym typeface="Krona One"/>
              </a:defRPr>
            </a:lvl5pPr>
            <a:lvl6pPr lvl="5">
              <a:spcBef>
                <a:spcPts val="0"/>
              </a:spcBef>
              <a:spcAft>
                <a:spcPts val="0"/>
              </a:spcAft>
              <a:buClr>
                <a:schemeClr val="lt1"/>
              </a:buClr>
              <a:buSzPts val="2400"/>
              <a:buFont typeface="Krona One"/>
              <a:buNone/>
              <a:defRPr sz="2400">
                <a:solidFill>
                  <a:schemeClr val="lt1"/>
                </a:solidFill>
                <a:latin typeface="Krona One"/>
                <a:ea typeface="Krona One"/>
                <a:cs typeface="Krona One"/>
                <a:sym typeface="Krona One"/>
              </a:defRPr>
            </a:lvl6pPr>
            <a:lvl7pPr lvl="6">
              <a:spcBef>
                <a:spcPts val="0"/>
              </a:spcBef>
              <a:spcAft>
                <a:spcPts val="0"/>
              </a:spcAft>
              <a:buClr>
                <a:schemeClr val="lt1"/>
              </a:buClr>
              <a:buSzPts val="2400"/>
              <a:buFont typeface="Krona One"/>
              <a:buNone/>
              <a:defRPr sz="2400">
                <a:solidFill>
                  <a:schemeClr val="lt1"/>
                </a:solidFill>
                <a:latin typeface="Krona One"/>
                <a:ea typeface="Krona One"/>
                <a:cs typeface="Krona One"/>
                <a:sym typeface="Krona One"/>
              </a:defRPr>
            </a:lvl7pPr>
            <a:lvl8pPr lvl="7">
              <a:spcBef>
                <a:spcPts val="0"/>
              </a:spcBef>
              <a:spcAft>
                <a:spcPts val="0"/>
              </a:spcAft>
              <a:buClr>
                <a:schemeClr val="lt1"/>
              </a:buClr>
              <a:buSzPts val="2400"/>
              <a:buFont typeface="Krona One"/>
              <a:buNone/>
              <a:defRPr sz="2400">
                <a:solidFill>
                  <a:schemeClr val="lt1"/>
                </a:solidFill>
                <a:latin typeface="Krona One"/>
                <a:ea typeface="Krona One"/>
                <a:cs typeface="Krona One"/>
                <a:sym typeface="Krona One"/>
              </a:defRPr>
            </a:lvl8pPr>
            <a:lvl9pPr lvl="8">
              <a:spcBef>
                <a:spcPts val="0"/>
              </a:spcBef>
              <a:spcAft>
                <a:spcPts val="0"/>
              </a:spcAft>
              <a:buClr>
                <a:schemeClr val="lt1"/>
              </a:buClr>
              <a:buSzPts val="2400"/>
              <a:buFont typeface="Krona One"/>
              <a:buNone/>
              <a:defRPr sz="2400">
                <a:solidFill>
                  <a:schemeClr val="lt1"/>
                </a:solidFill>
                <a:latin typeface="Krona One"/>
                <a:ea typeface="Krona One"/>
                <a:cs typeface="Krona One"/>
                <a:sym typeface="Kron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Ubuntu"/>
              <a:buChar char="●"/>
              <a:defRPr>
                <a:solidFill>
                  <a:schemeClr val="dk2"/>
                </a:solidFill>
                <a:latin typeface="Ubuntu"/>
                <a:ea typeface="Ubuntu"/>
                <a:cs typeface="Ubuntu"/>
                <a:sym typeface="Ubuntu"/>
              </a:defRPr>
            </a:lvl1pPr>
            <a:lvl2pPr marL="914400" lvl="1"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2pPr>
            <a:lvl3pPr marL="1371600" lvl="2"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3pPr>
            <a:lvl4pPr marL="1828800" lvl="3"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4pPr>
            <a:lvl5pPr marL="2286000" lvl="4"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5pPr>
            <a:lvl6pPr marL="2743200" lvl="5"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6pPr>
            <a:lvl7pPr marL="3200400" lvl="6"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7pPr>
            <a:lvl8pPr marL="3657600" lvl="7"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8pPr>
            <a:lvl9pPr marL="4114800" lvl="8" indent="-317500">
              <a:lnSpc>
                <a:spcPct val="115000"/>
              </a:lnSpc>
              <a:spcBef>
                <a:spcPts val="1600"/>
              </a:spcBef>
              <a:spcAft>
                <a:spcPts val="1600"/>
              </a:spcAft>
              <a:buClr>
                <a:schemeClr val="dk2"/>
              </a:buClr>
              <a:buSzPts val="1400"/>
              <a:buFont typeface="Ubuntu"/>
              <a:buChar char="■"/>
              <a:defRPr>
                <a:solidFill>
                  <a:schemeClr val="dk2"/>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6" r:id="rId14"/>
    <p:sldLayoutId id="2147483671" r:id="rId15"/>
    <p:sldLayoutId id="2147483674" r:id="rId16"/>
    <p:sldLayoutId id="2147483675" r:id="rId17"/>
    <p:sldLayoutId id="2147483679" r:id="rId18"/>
    <p:sldLayoutId id="2147483680" r:id="rId19"/>
    <p:sldLayoutId id="2147483681" r:id="rId20"/>
    <p:sldLayoutId id="2147483683" r:id="rId21"/>
    <p:sldLayoutId id="214748368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slide" Target="slide11.xml"/><Relationship Id="rId5" Type="http://schemas.openxmlformats.org/officeDocument/2006/relationships/slide" Target="slide13.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80"/>
        <p:cNvGrpSpPr/>
        <p:nvPr/>
      </p:nvGrpSpPr>
      <p:grpSpPr>
        <a:xfrm>
          <a:off x="0" y="0"/>
          <a:ext cx="0" cy="0"/>
          <a:chOff x="0" y="0"/>
          <a:chExt cx="0" cy="0"/>
        </a:xfrm>
      </p:grpSpPr>
      <p:sp>
        <p:nvSpPr>
          <p:cNvPr id="881" name="Google Shape;881;p45"/>
          <p:cNvSpPr txBox="1">
            <a:spLocks noGrp="1"/>
          </p:cNvSpPr>
          <p:nvPr>
            <p:ph type="ctrTitle"/>
          </p:nvPr>
        </p:nvSpPr>
        <p:spPr>
          <a:xfrm>
            <a:off x="1086928" y="155814"/>
            <a:ext cx="3330435" cy="24416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a:t>Stratus</a:t>
            </a:r>
            <a:br>
              <a:rPr lang="en-US" sz="3600" b="1" dirty="0"/>
            </a:br>
            <a:r>
              <a:rPr lang="en-US" sz="3600" b="1" dirty="0"/>
              <a:t>Motor </a:t>
            </a:r>
            <a:br>
              <a:rPr lang="en-US" sz="3600" b="1" dirty="0"/>
            </a:br>
            <a:r>
              <a:rPr lang="en-US" sz="3600" b="1" dirty="0"/>
              <a:t>Company</a:t>
            </a:r>
            <a:endParaRPr sz="3600" dirty="0"/>
          </a:p>
        </p:txBody>
      </p:sp>
      <p:sp>
        <p:nvSpPr>
          <p:cNvPr id="882" name="Google Shape;882;p45"/>
          <p:cNvSpPr txBox="1">
            <a:spLocks noGrp="1"/>
          </p:cNvSpPr>
          <p:nvPr>
            <p:ph type="subTitle" idx="1"/>
          </p:nvPr>
        </p:nvSpPr>
        <p:spPr>
          <a:xfrm>
            <a:off x="1504337" y="2913829"/>
            <a:ext cx="2469158" cy="116570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Brand Identity</a:t>
            </a:r>
          </a:p>
          <a:p>
            <a:pPr marL="0" lvl="0" indent="0" algn="ctr" rtl="0">
              <a:spcBef>
                <a:spcPts val="0"/>
              </a:spcBef>
              <a:spcAft>
                <a:spcPts val="0"/>
              </a:spcAft>
              <a:buClr>
                <a:schemeClr val="dk1"/>
              </a:buClr>
              <a:buSzPts val="1100"/>
              <a:buFont typeface="Arial"/>
              <a:buNone/>
            </a:pPr>
            <a:r>
              <a:rPr lang="en-US" dirty="0"/>
              <a:t>And</a:t>
            </a:r>
          </a:p>
          <a:p>
            <a:pPr marL="0" lvl="0" indent="0" algn="ctr" rtl="0">
              <a:spcBef>
                <a:spcPts val="0"/>
              </a:spcBef>
              <a:spcAft>
                <a:spcPts val="0"/>
              </a:spcAft>
              <a:buClr>
                <a:schemeClr val="dk1"/>
              </a:buClr>
              <a:buSzPts val="1100"/>
              <a:buFont typeface="Arial"/>
              <a:buNone/>
            </a:pPr>
            <a:r>
              <a:rPr lang="en-US" dirty="0"/>
              <a:t>Reputation Management</a:t>
            </a:r>
            <a:endParaRPr dirty="0"/>
          </a:p>
          <a:p>
            <a:pPr marL="0" lvl="0" indent="0" algn="l" rtl="0">
              <a:spcBef>
                <a:spcPts val="0"/>
              </a:spcBef>
              <a:spcAft>
                <a:spcPts val="0"/>
              </a:spcAft>
              <a:buNone/>
            </a:pPr>
            <a:endParaRPr dirty="0"/>
          </a:p>
        </p:txBody>
      </p:sp>
      <p:grpSp>
        <p:nvGrpSpPr>
          <p:cNvPr id="883" name="Google Shape;883;p45"/>
          <p:cNvGrpSpPr/>
          <p:nvPr/>
        </p:nvGrpSpPr>
        <p:grpSpPr>
          <a:xfrm>
            <a:off x="4253341" y="761590"/>
            <a:ext cx="5158658" cy="3620319"/>
            <a:chOff x="5173120" y="1048631"/>
            <a:chExt cx="5158658" cy="3620319"/>
          </a:xfrm>
        </p:grpSpPr>
        <p:sp>
          <p:nvSpPr>
            <p:cNvPr id="884" name="Google Shape;884;p45"/>
            <p:cNvSpPr/>
            <p:nvPr/>
          </p:nvSpPr>
          <p:spPr>
            <a:xfrm>
              <a:off x="9396814" y="3751250"/>
              <a:ext cx="661200" cy="9177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45"/>
            <p:cNvGrpSpPr/>
            <p:nvPr/>
          </p:nvGrpSpPr>
          <p:grpSpPr>
            <a:xfrm>
              <a:off x="5173120" y="1048631"/>
              <a:ext cx="5158658" cy="3620319"/>
              <a:chOff x="5173120" y="1048631"/>
              <a:chExt cx="5158658" cy="3620319"/>
            </a:xfrm>
          </p:grpSpPr>
          <p:sp>
            <p:nvSpPr>
              <p:cNvPr id="886" name="Google Shape;886;p45"/>
              <p:cNvSpPr/>
              <p:nvPr/>
            </p:nvSpPr>
            <p:spPr>
              <a:xfrm>
                <a:off x="5467950" y="3751250"/>
                <a:ext cx="661200" cy="9177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7" name="Google Shape;887;p45"/>
              <p:cNvGrpSpPr/>
              <p:nvPr/>
            </p:nvGrpSpPr>
            <p:grpSpPr>
              <a:xfrm>
                <a:off x="5173120" y="1048631"/>
                <a:ext cx="5158658" cy="3231941"/>
                <a:chOff x="5593100" y="1024150"/>
                <a:chExt cx="594425" cy="372425"/>
              </a:xfrm>
            </p:grpSpPr>
            <p:sp>
              <p:nvSpPr>
                <p:cNvPr id="888" name="Google Shape;888;p45"/>
                <p:cNvSpPr/>
                <p:nvPr/>
              </p:nvSpPr>
              <p:spPr>
                <a:xfrm>
                  <a:off x="5593100" y="1117900"/>
                  <a:ext cx="67550" cy="46900"/>
                </a:xfrm>
                <a:custGeom>
                  <a:avLst/>
                  <a:gdLst/>
                  <a:ahLst/>
                  <a:cxnLst/>
                  <a:rect l="l" t="t" r="r" b="b"/>
                  <a:pathLst>
                    <a:path w="2702" h="1876" extrusionOk="0">
                      <a:moveTo>
                        <a:pt x="1990" y="1"/>
                      </a:moveTo>
                      <a:cubicBezTo>
                        <a:pt x="1439" y="1"/>
                        <a:pt x="588" y="211"/>
                        <a:pt x="340" y="513"/>
                      </a:cubicBezTo>
                      <a:cubicBezTo>
                        <a:pt x="0" y="926"/>
                        <a:pt x="437" y="1583"/>
                        <a:pt x="705" y="1707"/>
                      </a:cubicBezTo>
                      <a:cubicBezTo>
                        <a:pt x="974" y="1827"/>
                        <a:pt x="1923" y="1875"/>
                        <a:pt x="1923" y="1875"/>
                      </a:cubicBezTo>
                      <a:lnTo>
                        <a:pt x="2701" y="1121"/>
                      </a:lnTo>
                      <a:cubicBezTo>
                        <a:pt x="2701" y="1121"/>
                        <a:pt x="2656" y="299"/>
                        <a:pt x="2436" y="97"/>
                      </a:cubicBezTo>
                      <a:cubicBezTo>
                        <a:pt x="2362" y="31"/>
                        <a:pt x="2198" y="1"/>
                        <a:pt x="1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5641175" y="1145925"/>
                  <a:ext cx="35275" cy="26175"/>
                </a:xfrm>
                <a:custGeom>
                  <a:avLst/>
                  <a:gdLst/>
                  <a:ahLst/>
                  <a:cxnLst/>
                  <a:rect l="l" t="t" r="r" b="b"/>
                  <a:pathLst>
                    <a:path w="1411" h="1047" extrusionOk="0">
                      <a:moveTo>
                        <a:pt x="778" y="0"/>
                      </a:moveTo>
                      <a:lnTo>
                        <a:pt x="0" y="754"/>
                      </a:lnTo>
                      <a:lnTo>
                        <a:pt x="1291" y="1047"/>
                      </a:lnTo>
                      <a:lnTo>
                        <a:pt x="1410" y="145"/>
                      </a:lnTo>
                      <a:cubicBezTo>
                        <a:pt x="1339" y="145"/>
                        <a:pt x="778" y="0"/>
                        <a:pt x="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5600675" y="1117900"/>
                  <a:ext cx="59975" cy="35975"/>
                </a:xfrm>
                <a:custGeom>
                  <a:avLst/>
                  <a:gdLst/>
                  <a:ahLst/>
                  <a:cxnLst/>
                  <a:rect l="l" t="t" r="r" b="b"/>
                  <a:pathLst>
                    <a:path w="2399" h="1439" extrusionOk="0">
                      <a:moveTo>
                        <a:pt x="1687" y="1"/>
                      </a:moveTo>
                      <a:cubicBezTo>
                        <a:pt x="1136" y="1"/>
                        <a:pt x="285" y="211"/>
                        <a:pt x="37" y="513"/>
                      </a:cubicBezTo>
                      <a:cubicBezTo>
                        <a:pt x="24" y="526"/>
                        <a:pt x="13" y="543"/>
                        <a:pt x="0" y="561"/>
                      </a:cubicBezTo>
                      <a:cubicBezTo>
                        <a:pt x="72" y="709"/>
                        <a:pt x="203" y="846"/>
                        <a:pt x="372" y="950"/>
                      </a:cubicBezTo>
                      <a:cubicBezTo>
                        <a:pt x="612" y="1094"/>
                        <a:pt x="891" y="1163"/>
                        <a:pt x="1163" y="1228"/>
                      </a:cubicBezTo>
                      <a:cubicBezTo>
                        <a:pt x="1404" y="1287"/>
                        <a:pt x="1647" y="1345"/>
                        <a:pt x="1889" y="1404"/>
                      </a:cubicBezTo>
                      <a:cubicBezTo>
                        <a:pt x="1947" y="1418"/>
                        <a:pt x="2009" y="1431"/>
                        <a:pt x="2071" y="1438"/>
                      </a:cubicBezTo>
                      <a:lnTo>
                        <a:pt x="2398" y="1121"/>
                      </a:lnTo>
                      <a:cubicBezTo>
                        <a:pt x="2398" y="1121"/>
                        <a:pt x="2353" y="299"/>
                        <a:pt x="2133" y="97"/>
                      </a:cubicBezTo>
                      <a:cubicBezTo>
                        <a:pt x="2059" y="31"/>
                        <a:pt x="1895" y="1"/>
                        <a:pt x="1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5599875" y="1146950"/>
                  <a:ext cx="28775" cy="13450"/>
                </a:xfrm>
                <a:custGeom>
                  <a:avLst/>
                  <a:gdLst/>
                  <a:ahLst/>
                  <a:cxnLst/>
                  <a:rect l="l" t="t" r="r" b="b"/>
                  <a:pathLst>
                    <a:path w="1151" h="538" extrusionOk="0">
                      <a:moveTo>
                        <a:pt x="1" y="1"/>
                      </a:moveTo>
                      <a:lnTo>
                        <a:pt x="1" y="1"/>
                      </a:lnTo>
                      <a:cubicBezTo>
                        <a:pt x="94" y="248"/>
                        <a:pt x="280" y="466"/>
                        <a:pt x="424" y="537"/>
                      </a:cubicBezTo>
                      <a:cubicBezTo>
                        <a:pt x="620" y="493"/>
                        <a:pt x="817" y="448"/>
                        <a:pt x="1012" y="404"/>
                      </a:cubicBezTo>
                      <a:cubicBezTo>
                        <a:pt x="1054" y="393"/>
                        <a:pt x="1098" y="383"/>
                        <a:pt x="1122" y="348"/>
                      </a:cubicBezTo>
                      <a:cubicBezTo>
                        <a:pt x="1150" y="314"/>
                        <a:pt x="1133" y="242"/>
                        <a:pt x="1092" y="231"/>
                      </a:cubicBezTo>
                      <a:cubicBezTo>
                        <a:pt x="734" y="135"/>
                        <a:pt x="369" y="5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6119975" y="1117900"/>
                  <a:ext cx="67550" cy="46900"/>
                </a:xfrm>
                <a:custGeom>
                  <a:avLst/>
                  <a:gdLst/>
                  <a:ahLst/>
                  <a:cxnLst/>
                  <a:rect l="l" t="t" r="r" b="b"/>
                  <a:pathLst>
                    <a:path w="2702" h="1876" extrusionOk="0">
                      <a:moveTo>
                        <a:pt x="714" y="1"/>
                      </a:moveTo>
                      <a:cubicBezTo>
                        <a:pt x="507" y="1"/>
                        <a:pt x="342" y="31"/>
                        <a:pt x="269" y="97"/>
                      </a:cubicBezTo>
                      <a:cubicBezTo>
                        <a:pt x="48" y="299"/>
                        <a:pt x="1" y="1121"/>
                        <a:pt x="1" y="1121"/>
                      </a:cubicBezTo>
                      <a:lnTo>
                        <a:pt x="778" y="1875"/>
                      </a:lnTo>
                      <a:cubicBezTo>
                        <a:pt x="778" y="1875"/>
                        <a:pt x="1728" y="1827"/>
                        <a:pt x="1996" y="1707"/>
                      </a:cubicBezTo>
                      <a:cubicBezTo>
                        <a:pt x="2265" y="1583"/>
                        <a:pt x="2701" y="926"/>
                        <a:pt x="2360" y="513"/>
                      </a:cubicBezTo>
                      <a:cubicBezTo>
                        <a:pt x="2113" y="211"/>
                        <a:pt x="1264"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6104150" y="1145925"/>
                  <a:ext cx="35300" cy="26175"/>
                </a:xfrm>
                <a:custGeom>
                  <a:avLst/>
                  <a:gdLst/>
                  <a:ahLst/>
                  <a:cxnLst/>
                  <a:rect l="l" t="t" r="r" b="b"/>
                  <a:pathLst>
                    <a:path w="1412" h="1047" extrusionOk="0">
                      <a:moveTo>
                        <a:pt x="634" y="0"/>
                      </a:moveTo>
                      <a:cubicBezTo>
                        <a:pt x="634" y="0"/>
                        <a:pt x="73" y="145"/>
                        <a:pt x="0" y="145"/>
                      </a:cubicBezTo>
                      <a:lnTo>
                        <a:pt x="121" y="1047"/>
                      </a:lnTo>
                      <a:lnTo>
                        <a:pt x="1411" y="754"/>
                      </a:lnTo>
                      <a:lnTo>
                        <a:pt x="6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6119975" y="1117900"/>
                  <a:ext cx="59975" cy="35975"/>
                </a:xfrm>
                <a:custGeom>
                  <a:avLst/>
                  <a:gdLst/>
                  <a:ahLst/>
                  <a:cxnLst/>
                  <a:rect l="l" t="t" r="r" b="b"/>
                  <a:pathLst>
                    <a:path w="2399" h="1439" extrusionOk="0">
                      <a:moveTo>
                        <a:pt x="714" y="1"/>
                      </a:moveTo>
                      <a:cubicBezTo>
                        <a:pt x="507" y="1"/>
                        <a:pt x="342" y="31"/>
                        <a:pt x="269" y="97"/>
                      </a:cubicBezTo>
                      <a:cubicBezTo>
                        <a:pt x="48" y="299"/>
                        <a:pt x="1" y="1121"/>
                        <a:pt x="1" y="1121"/>
                      </a:cubicBezTo>
                      <a:lnTo>
                        <a:pt x="331" y="1438"/>
                      </a:lnTo>
                      <a:cubicBezTo>
                        <a:pt x="389" y="1431"/>
                        <a:pt x="451" y="1418"/>
                        <a:pt x="510" y="1404"/>
                      </a:cubicBezTo>
                      <a:cubicBezTo>
                        <a:pt x="754" y="1345"/>
                        <a:pt x="995" y="1287"/>
                        <a:pt x="1236" y="1228"/>
                      </a:cubicBezTo>
                      <a:cubicBezTo>
                        <a:pt x="1511" y="1163"/>
                        <a:pt x="1786" y="1094"/>
                        <a:pt x="2027" y="950"/>
                      </a:cubicBezTo>
                      <a:cubicBezTo>
                        <a:pt x="2195" y="846"/>
                        <a:pt x="2327" y="709"/>
                        <a:pt x="2398" y="561"/>
                      </a:cubicBezTo>
                      <a:cubicBezTo>
                        <a:pt x="2388" y="543"/>
                        <a:pt x="2374" y="526"/>
                        <a:pt x="2360" y="513"/>
                      </a:cubicBezTo>
                      <a:cubicBezTo>
                        <a:pt x="2113" y="211"/>
                        <a:pt x="1264"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6152050" y="1146950"/>
                  <a:ext cx="28675" cy="13450"/>
                </a:xfrm>
                <a:custGeom>
                  <a:avLst/>
                  <a:gdLst/>
                  <a:ahLst/>
                  <a:cxnLst/>
                  <a:rect l="l" t="t" r="r" b="b"/>
                  <a:pathLst>
                    <a:path w="1147" h="538" extrusionOk="0">
                      <a:moveTo>
                        <a:pt x="1147" y="1"/>
                      </a:moveTo>
                      <a:cubicBezTo>
                        <a:pt x="778" y="59"/>
                        <a:pt x="417" y="135"/>
                        <a:pt x="56" y="231"/>
                      </a:cubicBezTo>
                      <a:cubicBezTo>
                        <a:pt x="15" y="242"/>
                        <a:pt x="1" y="314"/>
                        <a:pt x="25" y="348"/>
                      </a:cubicBezTo>
                      <a:cubicBezTo>
                        <a:pt x="49" y="383"/>
                        <a:pt x="97" y="393"/>
                        <a:pt x="139" y="404"/>
                      </a:cubicBezTo>
                      <a:cubicBezTo>
                        <a:pt x="334" y="448"/>
                        <a:pt x="527" y="493"/>
                        <a:pt x="723" y="537"/>
                      </a:cubicBezTo>
                      <a:lnTo>
                        <a:pt x="726" y="537"/>
                      </a:lnTo>
                      <a:cubicBezTo>
                        <a:pt x="868" y="466"/>
                        <a:pt x="1053" y="248"/>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5759350" y="1351050"/>
                  <a:ext cx="263375" cy="45525"/>
                </a:xfrm>
                <a:custGeom>
                  <a:avLst/>
                  <a:gdLst/>
                  <a:ahLst/>
                  <a:cxnLst/>
                  <a:rect l="l" t="t" r="r" b="b"/>
                  <a:pathLst>
                    <a:path w="10535" h="1821" extrusionOk="0">
                      <a:moveTo>
                        <a:pt x="7800" y="1"/>
                      </a:moveTo>
                      <a:cubicBezTo>
                        <a:pt x="7800" y="1"/>
                        <a:pt x="6052" y="35"/>
                        <a:pt x="5839" y="35"/>
                      </a:cubicBezTo>
                      <a:cubicBezTo>
                        <a:pt x="5621" y="35"/>
                        <a:pt x="2306" y="500"/>
                        <a:pt x="2306" y="500"/>
                      </a:cubicBezTo>
                      <a:lnTo>
                        <a:pt x="664" y="1033"/>
                      </a:lnTo>
                      <a:lnTo>
                        <a:pt x="0" y="1463"/>
                      </a:lnTo>
                      <a:lnTo>
                        <a:pt x="699" y="1821"/>
                      </a:lnTo>
                      <a:lnTo>
                        <a:pt x="9189" y="1821"/>
                      </a:lnTo>
                      <a:lnTo>
                        <a:pt x="10534" y="1463"/>
                      </a:lnTo>
                      <a:cubicBezTo>
                        <a:pt x="10534" y="1463"/>
                        <a:pt x="10332" y="465"/>
                        <a:pt x="10225" y="427"/>
                      </a:cubicBezTo>
                      <a:cubicBezTo>
                        <a:pt x="10118" y="393"/>
                        <a:pt x="7800" y="1"/>
                        <a:pt x="7800" y="1"/>
                      </a:cubicBezTo>
                      <a:close/>
                    </a:path>
                  </a:pathLst>
                </a:custGeom>
                <a:solidFill>
                  <a:srgbClr val="383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5618975" y="1024150"/>
                  <a:ext cx="544025" cy="363500"/>
                </a:xfrm>
                <a:custGeom>
                  <a:avLst/>
                  <a:gdLst/>
                  <a:ahLst/>
                  <a:cxnLst/>
                  <a:rect l="l" t="t" r="r" b="b"/>
                  <a:pathLst>
                    <a:path w="21761" h="14540" extrusionOk="0">
                      <a:moveTo>
                        <a:pt x="10986" y="1510"/>
                      </a:moveTo>
                      <a:cubicBezTo>
                        <a:pt x="11465" y="1510"/>
                        <a:pt x="12665" y="1538"/>
                        <a:pt x="14291" y="1789"/>
                      </a:cubicBezTo>
                      <a:cubicBezTo>
                        <a:pt x="14409" y="1807"/>
                        <a:pt x="14515" y="1872"/>
                        <a:pt x="14588" y="1964"/>
                      </a:cubicBezTo>
                      <a:cubicBezTo>
                        <a:pt x="14746" y="2161"/>
                        <a:pt x="15018" y="2529"/>
                        <a:pt x="15176" y="2869"/>
                      </a:cubicBezTo>
                      <a:cubicBezTo>
                        <a:pt x="15414" y="3368"/>
                        <a:pt x="15953" y="4160"/>
                        <a:pt x="15163" y="4160"/>
                      </a:cubicBezTo>
                      <a:lnTo>
                        <a:pt x="6630" y="4160"/>
                      </a:lnTo>
                      <a:cubicBezTo>
                        <a:pt x="5839" y="4160"/>
                        <a:pt x="6379" y="3368"/>
                        <a:pt x="6617" y="2869"/>
                      </a:cubicBezTo>
                      <a:cubicBezTo>
                        <a:pt x="6778" y="2529"/>
                        <a:pt x="7050" y="2161"/>
                        <a:pt x="7205" y="1964"/>
                      </a:cubicBezTo>
                      <a:cubicBezTo>
                        <a:pt x="7277" y="1872"/>
                        <a:pt x="7384" y="1807"/>
                        <a:pt x="7500" y="1789"/>
                      </a:cubicBezTo>
                      <a:cubicBezTo>
                        <a:pt x="9127" y="1538"/>
                        <a:pt x="10327" y="1510"/>
                        <a:pt x="10806" y="1510"/>
                      </a:cubicBezTo>
                      <a:cubicBezTo>
                        <a:pt x="10840" y="1510"/>
                        <a:pt x="10870" y="1510"/>
                        <a:pt x="10896" y="1510"/>
                      </a:cubicBezTo>
                      <a:cubicBezTo>
                        <a:pt x="10923" y="1510"/>
                        <a:pt x="10953" y="1510"/>
                        <a:pt x="10986" y="1510"/>
                      </a:cubicBezTo>
                      <a:close/>
                      <a:moveTo>
                        <a:pt x="10821" y="1"/>
                      </a:moveTo>
                      <a:cubicBezTo>
                        <a:pt x="9911" y="1"/>
                        <a:pt x="9001" y="46"/>
                        <a:pt x="8096" y="135"/>
                      </a:cubicBezTo>
                      <a:cubicBezTo>
                        <a:pt x="6651" y="276"/>
                        <a:pt x="5079" y="447"/>
                        <a:pt x="4662" y="554"/>
                      </a:cubicBezTo>
                      <a:cubicBezTo>
                        <a:pt x="3568" y="840"/>
                        <a:pt x="1762" y="5835"/>
                        <a:pt x="1762" y="5835"/>
                      </a:cubicBezTo>
                      <a:lnTo>
                        <a:pt x="1026" y="6313"/>
                      </a:lnTo>
                      <a:cubicBezTo>
                        <a:pt x="778" y="6475"/>
                        <a:pt x="585" y="6702"/>
                        <a:pt x="465" y="6970"/>
                      </a:cubicBezTo>
                      <a:cubicBezTo>
                        <a:pt x="300" y="7335"/>
                        <a:pt x="97" y="7851"/>
                        <a:pt x="97" y="8164"/>
                      </a:cubicBezTo>
                      <a:cubicBezTo>
                        <a:pt x="97" y="8687"/>
                        <a:pt x="1" y="11208"/>
                        <a:pt x="190" y="12636"/>
                      </a:cubicBezTo>
                      <a:cubicBezTo>
                        <a:pt x="290" y="13379"/>
                        <a:pt x="441" y="13865"/>
                        <a:pt x="561" y="14157"/>
                      </a:cubicBezTo>
                      <a:cubicBezTo>
                        <a:pt x="658" y="14387"/>
                        <a:pt x="882" y="14539"/>
                        <a:pt x="1129" y="14539"/>
                      </a:cubicBezTo>
                      <a:lnTo>
                        <a:pt x="5615" y="14539"/>
                      </a:lnTo>
                      <a:lnTo>
                        <a:pt x="6613" y="14301"/>
                      </a:lnTo>
                      <a:lnTo>
                        <a:pt x="15148" y="14301"/>
                      </a:lnTo>
                      <a:lnTo>
                        <a:pt x="16149" y="14539"/>
                      </a:lnTo>
                      <a:lnTo>
                        <a:pt x="20633" y="14539"/>
                      </a:lnTo>
                      <a:cubicBezTo>
                        <a:pt x="20880" y="14539"/>
                        <a:pt x="21103" y="14387"/>
                        <a:pt x="21200" y="14157"/>
                      </a:cubicBezTo>
                      <a:cubicBezTo>
                        <a:pt x="21320" y="13865"/>
                        <a:pt x="21471" y="13379"/>
                        <a:pt x="21571" y="12636"/>
                      </a:cubicBezTo>
                      <a:cubicBezTo>
                        <a:pt x="21760" y="11208"/>
                        <a:pt x="21665" y="8687"/>
                        <a:pt x="21665" y="8164"/>
                      </a:cubicBezTo>
                      <a:cubicBezTo>
                        <a:pt x="21665" y="7851"/>
                        <a:pt x="21462" y="7335"/>
                        <a:pt x="21300" y="6970"/>
                      </a:cubicBezTo>
                      <a:cubicBezTo>
                        <a:pt x="21179" y="6702"/>
                        <a:pt x="20984" y="6475"/>
                        <a:pt x="20739" y="6313"/>
                      </a:cubicBezTo>
                      <a:lnTo>
                        <a:pt x="20003" y="5835"/>
                      </a:lnTo>
                      <a:cubicBezTo>
                        <a:pt x="20003" y="5835"/>
                        <a:pt x="18193" y="840"/>
                        <a:pt x="17099" y="554"/>
                      </a:cubicBezTo>
                      <a:cubicBezTo>
                        <a:pt x="16673" y="444"/>
                        <a:pt x="14935" y="265"/>
                        <a:pt x="13387" y="120"/>
                      </a:cubicBezTo>
                      <a:cubicBezTo>
                        <a:pt x="12533" y="40"/>
                        <a:pt x="11677" y="1"/>
                        <a:pt x="10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5684950" y="1155725"/>
                  <a:ext cx="413900" cy="73100"/>
                </a:xfrm>
                <a:custGeom>
                  <a:avLst/>
                  <a:gdLst/>
                  <a:ahLst/>
                  <a:cxnLst/>
                  <a:rect l="l" t="t" r="r" b="b"/>
                  <a:pathLst>
                    <a:path w="16556" h="2924" extrusionOk="0">
                      <a:moveTo>
                        <a:pt x="0" y="1"/>
                      </a:moveTo>
                      <a:cubicBezTo>
                        <a:pt x="1" y="1"/>
                        <a:pt x="1050" y="999"/>
                        <a:pt x="1762" y="1666"/>
                      </a:cubicBezTo>
                      <a:cubicBezTo>
                        <a:pt x="2474" y="2330"/>
                        <a:pt x="3141" y="2852"/>
                        <a:pt x="5140" y="2901"/>
                      </a:cubicBezTo>
                      <a:cubicBezTo>
                        <a:pt x="5807" y="2918"/>
                        <a:pt x="6384" y="2924"/>
                        <a:pt x="6857" y="2924"/>
                      </a:cubicBezTo>
                      <a:cubicBezTo>
                        <a:pt x="7635" y="2924"/>
                        <a:pt x="8130" y="2909"/>
                        <a:pt x="8278" y="2905"/>
                      </a:cubicBezTo>
                      <a:cubicBezTo>
                        <a:pt x="8425" y="2909"/>
                        <a:pt x="8920" y="2924"/>
                        <a:pt x="9698" y="2924"/>
                      </a:cubicBezTo>
                      <a:cubicBezTo>
                        <a:pt x="10171" y="2924"/>
                        <a:pt x="10748" y="2918"/>
                        <a:pt x="11415" y="2901"/>
                      </a:cubicBezTo>
                      <a:cubicBezTo>
                        <a:pt x="13414" y="2852"/>
                        <a:pt x="14082" y="2330"/>
                        <a:pt x="14794" y="1666"/>
                      </a:cubicBezTo>
                      <a:cubicBezTo>
                        <a:pt x="15506" y="999"/>
                        <a:pt x="16555" y="1"/>
                        <a:pt x="16555" y="1"/>
                      </a:cubicBezTo>
                      <a:lnTo>
                        <a:pt x="16555" y="1"/>
                      </a:lnTo>
                      <a:lnTo>
                        <a:pt x="8278" y="49"/>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5854225" y="1061900"/>
                  <a:ext cx="74925" cy="19450"/>
                </a:xfrm>
                <a:custGeom>
                  <a:avLst/>
                  <a:gdLst/>
                  <a:ahLst/>
                  <a:cxnLst/>
                  <a:rect l="l" t="t" r="r" b="b"/>
                  <a:pathLst>
                    <a:path w="2997" h="778" extrusionOk="0">
                      <a:moveTo>
                        <a:pt x="35" y="0"/>
                      </a:moveTo>
                      <a:cubicBezTo>
                        <a:pt x="14" y="0"/>
                        <a:pt x="0" y="14"/>
                        <a:pt x="0" y="35"/>
                      </a:cubicBezTo>
                      <a:lnTo>
                        <a:pt x="0" y="747"/>
                      </a:lnTo>
                      <a:cubicBezTo>
                        <a:pt x="0" y="764"/>
                        <a:pt x="14" y="778"/>
                        <a:pt x="35" y="778"/>
                      </a:cubicBezTo>
                      <a:lnTo>
                        <a:pt x="2962" y="778"/>
                      </a:lnTo>
                      <a:cubicBezTo>
                        <a:pt x="2979" y="778"/>
                        <a:pt x="2996" y="764"/>
                        <a:pt x="2996" y="747"/>
                      </a:cubicBezTo>
                      <a:lnTo>
                        <a:pt x="2996" y="35"/>
                      </a:lnTo>
                      <a:cubicBezTo>
                        <a:pt x="2996" y="14"/>
                        <a:pt x="2979" y="0"/>
                        <a:pt x="29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5764775" y="1090625"/>
                  <a:ext cx="58575" cy="43875"/>
                </a:xfrm>
                <a:custGeom>
                  <a:avLst/>
                  <a:gdLst/>
                  <a:ahLst/>
                  <a:cxnLst/>
                  <a:rect l="l" t="t" r="r" b="b"/>
                  <a:pathLst>
                    <a:path w="2343" h="1755" extrusionOk="0">
                      <a:moveTo>
                        <a:pt x="729" y="0"/>
                      </a:moveTo>
                      <a:cubicBezTo>
                        <a:pt x="558" y="0"/>
                        <a:pt x="402" y="114"/>
                        <a:pt x="355" y="283"/>
                      </a:cubicBezTo>
                      <a:lnTo>
                        <a:pt x="72" y="1256"/>
                      </a:lnTo>
                      <a:cubicBezTo>
                        <a:pt x="0" y="1507"/>
                        <a:pt x="186" y="1755"/>
                        <a:pt x="444" y="1755"/>
                      </a:cubicBezTo>
                      <a:lnTo>
                        <a:pt x="1899" y="1755"/>
                      </a:lnTo>
                      <a:cubicBezTo>
                        <a:pt x="2154" y="1755"/>
                        <a:pt x="2343" y="1511"/>
                        <a:pt x="2274" y="1263"/>
                      </a:cubicBezTo>
                      <a:lnTo>
                        <a:pt x="2003" y="286"/>
                      </a:lnTo>
                      <a:cubicBezTo>
                        <a:pt x="1954" y="118"/>
                        <a:pt x="1803" y="0"/>
                        <a:pt x="16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5750050" y="1142075"/>
                  <a:ext cx="87000" cy="11175"/>
                </a:xfrm>
                <a:custGeom>
                  <a:avLst/>
                  <a:gdLst/>
                  <a:ahLst/>
                  <a:cxnLst/>
                  <a:rect l="l" t="t" r="r" b="b"/>
                  <a:pathLst>
                    <a:path w="3480" h="447" extrusionOk="0">
                      <a:moveTo>
                        <a:pt x="290" y="0"/>
                      </a:moveTo>
                      <a:cubicBezTo>
                        <a:pt x="245" y="0"/>
                        <a:pt x="204" y="24"/>
                        <a:pt x="186" y="65"/>
                      </a:cubicBezTo>
                      <a:lnTo>
                        <a:pt x="1" y="447"/>
                      </a:lnTo>
                      <a:lnTo>
                        <a:pt x="3479" y="447"/>
                      </a:lnTo>
                      <a:lnTo>
                        <a:pt x="3245" y="55"/>
                      </a:lnTo>
                      <a:cubicBezTo>
                        <a:pt x="3224" y="21"/>
                        <a:pt x="3186" y="0"/>
                        <a:pt x="31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5964800" y="1090625"/>
                  <a:ext cx="58625" cy="43875"/>
                </a:xfrm>
                <a:custGeom>
                  <a:avLst/>
                  <a:gdLst/>
                  <a:ahLst/>
                  <a:cxnLst/>
                  <a:rect l="l" t="t" r="r" b="b"/>
                  <a:pathLst>
                    <a:path w="2345" h="1755" extrusionOk="0">
                      <a:moveTo>
                        <a:pt x="731" y="0"/>
                      </a:moveTo>
                      <a:cubicBezTo>
                        <a:pt x="558" y="0"/>
                        <a:pt x="407" y="114"/>
                        <a:pt x="359" y="283"/>
                      </a:cubicBezTo>
                      <a:lnTo>
                        <a:pt x="74" y="1256"/>
                      </a:lnTo>
                      <a:cubicBezTo>
                        <a:pt x="1" y="1507"/>
                        <a:pt x="187" y="1755"/>
                        <a:pt x="445" y="1755"/>
                      </a:cubicBezTo>
                      <a:lnTo>
                        <a:pt x="1900" y="1755"/>
                      </a:lnTo>
                      <a:cubicBezTo>
                        <a:pt x="2158" y="1755"/>
                        <a:pt x="2344" y="1511"/>
                        <a:pt x="2275" y="1263"/>
                      </a:cubicBezTo>
                      <a:lnTo>
                        <a:pt x="2003" y="286"/>
                      </a:lnTo>
                      <a:cubicBezTo>
                        <a:pt x="1955" y="118"/>
                        <a:pt x="1804" y="0"/>
                        <a:pt x="16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5950125" y="1142075"/>
                  <a:ext cx="86950" cy="11175"/>
                </a:xfrm>
                <a:custGeom>
                  <a:avLst/>
                  <a:gdLst/>
                  <a:ahLst/>
                  <a:cxnLst/>
                  <a:rect l="l" t="t" r="r" b="b"/>
                  <a:pathLst>
                    <a:path w="3478" h="447" extrusionOk="0">
                      <a:moveTo>
                        <a:pt x="289" y="0"/>
                      </a:moveTo>
                      <a:cubicBezTo>
                        <a:pt x="245" y="0"/>
                        <a:pt x="207" y="24"/>
                        <a:pt x="186" y="65"/>
                      </a:cubicBezTo>
                      <a:lnTo>
                        <a:pt x="0" y="447"/>
                      </a:lnTo>
                      <a:lnTo>
                        <a:pt x="3478" y="447"/>
                      </a:lnTo>
                      <a:lnTo>
                        <a:pt x="3244" y="55"/>
                      </a:lnTo>
                      <a:cubicBezTo>
                        <a:pt x="3224" y="21"/>
                        <a:pt x="3186" y="0"/>
                        <a:pt x="3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5767525" y="1306600"/>
                  <a:ext cx="255625" cy="43275"/>
                </a:xfrm>
                <a:custGeom>
                  <a:avLst/>
                  <a:gdLst/>
                  <a:ahLst/>
                  <a:cxnLst/>
                  <a:rect l="l" t="t" r="r" b="b"/>
                  <a:pathLst>
                    <a:path w="10225" h="1731" extrusionOk="0">
                      <a:moveTo>
                        <a:pt x="406" y="0"/>
                      </a:moveTo>
                      <a:cubicBezTo>
                        <a:pt x="141" y="0"/>
                        <a:pt x="0" y="313"/>
                        <a:pt x="179" y="509"/>
                      </a:cubicBezTo>
                      <a:lnTo>
                        <a:pt x="1187" y="1627"/>
                      </a:lnTo>
                      <a:cubicBezTo>
                        <a:pt x="1242" y="1693"/>
                        <a:pt x="1325" y="1730"/>
                        <a:pt x="1414" y="1730"/>
                      </a:cubicBezTo>
                      <a:lnTo>
                        <a:pt x="8876" y="1730"/>
                      </a:lnTo>
                      <a:cubicBezTo>
                        <a:pt x="8969" y="1730"/>
                        <a:pt x="9051" y="1689"/>
                        <a:pt x="9110" y="1620"/>
                      </a:cubicBezTo>
                      <a:lnTo>
                        <a:pt x="10056" y="502"/>
                      </a:lnTo>
                      <a:cubicBezTo>
                        <a:pt x="10225" y="303"/>
                        <a:pt x="10083" y="0"/>
                        <a:pt x="98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5810175" y="1279850"/>
                  <a:ext cx="157675" cy="38375"/>
                </a:xfrm>
                <a:custGeom>
                  <a:avLst/>
                  <a:gdLst/>
                  <a:ahLst/>
                  <a:cxnLst/>
                  <a:rect l="l" t="t" r="r" b="b"/>
                  <a:pathLst>
                    <a:path w="6307" h="1535" extrusionOk="0">
                      <a:moveTo>
                        <a:pt x="38" y="0"/>
                      </a:moveTo>
                      <a:cubicBezTo>
                        <a:pt x="17" y="0"/>
                        <a:pt x="1" y="18"/>
                        <a:pt x="1" y="38"/>
                      </a:cubicBezTo>
                      <a:lnTo>
                        <a:pt x="1" y="1493"/>
                      </a:lnTo>
                      <a:cubicBezTo>
                        <a:pt x="1" y="1514"/>
                        <a:pt x="17" y="1535"/>
                        <a:pt x="38" y="1535"/>
                      </a:cubicBezTo>
                      <a:lnTo>
                        <a:pt x="6265" y="1535"/>
                      </a:lnTo>
                      <a:cubicBezTo>
                        <a:pt x="6289" y="1535"/>
                        <a:pt x="6307" y="1514"/>
                        <a:pt x="6307" y="1493"/>
                      </a:cubicBezTo>
                      <a:lnTo>
                        <a:pt x="6307" y="38"/>
                      </a:lnTo>
                      <a:cubicBezTo>
                        <a:pt x="6307" y="18"/>
                        <a:pt x="6289" y="0"/>
                        <a:pt x="6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5865125" y="1237625"/>
                  <a:ext cx="47775" cy="34325"/>
                </a:xfrm>
                <a:custGeom>
                  <a:avLst/>
                  <a:gdLst/>
                  <a:ahLst/>
                  <a:cxnLst/>
                  <a:rect l="l" t="t" r="r" b="b"/>
                  <a:pathLst>
                    <a:path w="1911" h="1373" extrusionOk="0">
                      <a:moveTo>
                        <a:pt x="954" y="0"/>
                      </a:moveTo>
                      <a:cubicBezTo>
                        <a:pt x="428" y="0"/>
                        <a:pt x="1" y="306"/>
                        <a:pt x="1" y="685"/>
                      </a:cubicBezTo>
                      <a:cubicBezTo>
                        <a:pt x="1" y="1063"/>
                        <a:pt x="428" y="1372"/>
                        <a:pt x="954" y="1372"/>
                      </a:cubicBezTo>
                      <a:cubicBezTo>
                        <a:pt x="1480" y="1372"/>
                        <a:pt x="1911" y="1063"/>
                        <a:pt x="1911" y="685"/>
                      </a:cubicBezTo>
                      <a:cubicBezTo>
                        <a:pt x="1911" y="306"/>
                        <a:pt x="1480" y="0"/>
                        <a:pt x="954" y="0"/>
                      </a:cubicBezTo>
                      <a:close/>
                    </a:path>
                  </a:pathLst>
                </a:custGeom>
                <a:solidFill>
                  <a:srgbClr val="F0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5787125" y="1063350"/>
                  <a:ext cx="208500" cy="64800"/>
                </a:xfrm>
                <a:custGeom>
                  <a:avLst/>
                  <a:gdLst/>
                  <a:ahLst/>
                  <a:cxnLst/>
                  <a:rect l="l" t="t" r="r" b="b"/>
                  <a:pathLst>
                    <a:path w="8340" h="2592" extrusionOk="0">
                      <a:moveTo>
                        <a:pt x="2684" y="1"/>
                      </a:moveTo>
                      <a:cubicBezTo>
                        <a:pt x="2151" y="42"/>
                        <a:pt x="1507" y="107"/>
                        <a:pt x="774" y="221"/>
                      </a:cubicBezTo>
                      <a:cubicBezTo>
                        <a:pt x="658" y="239"/>
                        <a:pt x="551" y="304"/>
                        <a:pt x="479" y="396"/>
                      </a:cubicBezTo>
                      <a:cubicBezTo>
                        <a:pt x="355" y="555"/>
                        <a:pt x="159" y="820"/>
                        <a:pt x="1" y="1091"/>
                      </a:cubicBezTo>
                      <a:lnTo>
                        <a:pt x="733" y="1091"/>
                      </a:lnTo>
                      <a:cubicBezTo>
                        <a:pt x="909" y="1091"/>
                        <a:pt x="1060" y="1209"/>
                        <a:pt x="1109" y="1377"/>
                      </a:cubicBezTo>
                      <a:lnTo>
                        <a:pt x="1380" y="2354"/>
                      </a:lnTo>
                      <a:cubicBezTo>
                        <a:pt x="1401" y="2436"/>
                        <a:pt x="1398" y="2519"/>
                        <a:pt x="1370" y="2592"/>
                      </a:cubicBezTo>
                      <a:lnTo>
                        <a:pt x="2942" y="2592"/>
                      </a:lnTo>
                      <a:lnTo>
                        <a:pt x="4486" y="720"/>
                      </a:lnTo>
                      <a:lnTo>
                        <a:pt x="2719" y="720"/>
                      </a:lnTo>
                      <a:cubicBezTo>
                        <a:pt x="2698" y="720"/>
                        <a:pt x="2684" y="706"/>
                        <a:pt x="2684" y="689"/>
                      </a:cubicBezTo>
                      <a:lnTo>
                        <a:pt x="2684" y="1"/>
                      </a:lnTo>
                      <a:close/>
                      <a:moveTo>
                        <a:pt x="5680" y="1"/>
                      </a:moveTo>
                      <a:lnTo>
                        <a:pt x="5680" y="689"/>
                      </a:lnTo>
                      <a:cubicBezTo>
                        <a:pt x="5680" y="706"/>
                        <a:pt x="5663" y="720"/>
                        <a:pt x="5646" y="720"/>
                      </a:cubicBezTo>
                      <a:lnTo>
                        <a:pt x="4979" y="720"/>
                      </a:lnTo>
                      <a:lnTo>
                        <a:pt x="3430" y="2592"/>
                      </a:lnTo>
                      <a:lnTo>
                        <a:pt x="4294" y="2592"/>
                      </a:lnTo>
                      <a:lnTo>
                        <a:pt x="6379" y="66"/>
                      </a:lnTo>
                      <a:cubicBezTo>
                        <a:pt x="6128" y="39"/>
                        <a:pt x="5893" y="18"/>
                        <a:pt x="5680" y="1"/>
                      </a:cubicBezTo>
                      <a:close/>
                      <a:moveTo>
                        <a:pt x="6830" y="118"/>
                      </a:moveTo>
                      <a:lnTo>
                        <a:pt x="4779" y="2592"/>
                      </a:lnTo>
                      <a:lnTo>
                        <a:pt x="7187" y="2592"/>
                      </a:lnTo>
                      <a:cubicBezTo>
                        <a:pt x="7160" y="2516"/>
                        <a:pt x="7157" y="2433"/>
                        <a:pt x="7181" y="2347"/>
                      </a:cubicBezTo>
                      <a:lnTo>
                        <a:pt x="7466" y="1374"/>
                      </a:lnTo>
                      <a:cubicBezTo>
                        <a:pt x="7514" y="1205"/>
                        <a:pt x="7665" y="1091"/>
                        <a:pt x="7838" y="1091"/>
                      </a:cubicBezTo>
                      <a:lnTo>
                        <a:pt x="8340" y="1091"/>
                      </a:lnTo>
                      <a:cubicBezTo>
                        <a:pt x="8185" y="820"/>
                        <a:pt x="7986" y="555"/>
                        <a:pt x="7862" y="396"/>
                      </a:cubicBezTo>
                      <a:cubicBezTo>
                        <a:pt x="7789" y="304"/>
                        <a:pt x="7683" y="239"/>
                        <a:pt x="7565" y="221"/>
                      </a:cubicBezTo>
                      <a:cubicBezTo>
                        <a:pt x="7308" y="183"/>
                        <a:pt x="7063" y="149"/>
                        <a:pt x="6830" y="118"/>
                      </a:cubicBezTo>
                      <a:close/>
                    </a:path>
                  </a:pathLst>
                </a:custGeom>
                <a:solidFill>
                  <a:srgbClr val="9EA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5685625" y="1036800"/>
                  <a:ext cx="387775" cy="116450"/>
                </a:xfrm>
                <a:custGeom>
                  <a:avLst/>
                  <a:gdLst/>
                  <a:ahLst/>
                  <a:cxnLst/>
                  <a:rect l="l" t="t" r="r" b="b"/>
                  <a:pathLst>
                    <a:path w="15511" h="4658" extrusionOk="0">
                      <a:moveTo>
                        <a:pt x="10456" y="75"/>
                      </a:moveTo>
                      <a:lnTo>
                        <a:pt x="9685" y="1004"/>
                      </a:lnTo>
                      <a:lnTo>
                        <a:pt x="9706" y="1004"/>
                      </a:lnTo>
                      <a:cubicBezTo>
                        <a:pt x="9723" y="1004"/>
                        <a:pt x="9740" y="1018"/>
                        <a:pt x="9740" y="1039"/>
                      </a:cubicBezTo>
                      <a:lnTo>
                        <a:pt x="9740" y="1063"/>
                      </a:lnTo>
                      <a:cubicBezTo>
                        <a:pt x="9953" y="1080"/>
                        <a:pt x="10188" y="1101"/>
                        <a:pt x="10439" y="1128"/>
                      </a:cubicBezTo>
                      <a:lnTo>
                        <a:pt x="11258" y="137"/>
                      </a:lnTo>
                      <a:cubicBezTo>
                        <a:pt x="10976" y="113"/>
                        <a:pt x="10707" y="93"/>
                        <a:pt x="10456" y="75"/>
                      </a:cubicBezTo>
                      <a:close/>
                      <a:moveTo>
                        <a:pt x="8054" y="0"/>
                      </a:moveTo>
                      <a:cubicBezTo>
                        <a:pt x="7398" y="0"/>
                        <a:pt x="5987" y="31"/>
                        <a:pt x="4070" y="251"/>
                      </a:cubicBezTo>
                      <a:lnTo>
                        <a:pt x="438" y="4630"/>
                      </a:lnTo>
                      <a:cubicBezTo>
                        <a:pt x="280" y="4596"/>
                        <a:pt x="169" y="4534"/>
                        <a:pt x="101" y="4451"/>
                      </a:cubicBezTo>
                      <a:lnTo>
                        <a:pt x="3517" y="316"/>
                      </a:lnTo>
                      <a:lnTo>
                        <a:pt x="3517" y="316"/>
                      </a:lnTo>
                      <a:cubicBezTo>
                        <a:pt x="3118" y="368"/>
                        <a:pt x="2698" y="423"/>
                        <a:pt x="2265" y="492"/>
                      </a:cubicBezTo>
                      <a:cubicBezTo>
                        <a:pt x="2055" y="523"/>
                        <a:pt x="1869" y="633"/>
                        <a:pt x="1738" y="798"/>
                      </a:cubicBezTo>
                      <a:cubicBezTo>
                        <a:pt x="1466" y="1145"/>
                        <a:pt x="988" y="1793"/>
                        <a:pt x="706" y="2391"/>
                      </a:cubicBezTo>
                      <a:cubicBezTo>
                        <a:pt x="455" y="2928"/>
                        <a:pt x="1" y="3650"/>
                        <a:pt x="1" y="4135"/>
                      </a:cubicBezTo>
                      <a:cubicBezTo>
                        <a:pt x="1" y="4445"/>
                        <a:pt x="187" y="4658"/>
                        <a:pt x="731" y="4658"/>
                      </a:cubicBezTo>
                      <a:lnTo>
                        <a:pt x="2578" y="4658"/>
                      </a:lnTo>
                      <a:lnTo>
                        <a:pt x="2763" y="4276"/>
                      </a:lnTo>
                      <a:cubicBezTo>
                        <a:pt x="2781" y="4235"/>
                        <a:pt x="2822" y="4211"/>
                        <a:pt x="2867" y="4211"/>
                      </a:cubicBezTo>
                      <a:lnTo>
                        <a:pt x="5726" y="4211"/>
                      </a:lnTo>
                      <a:cubicBezTo>
                        <a:pt x="5763" y="4211"/>
                        <a:pt x="5801" y="4232"/>
                        <a:pt x="5822" y="4266"/>
                      </a:cubicBezTo>
                      <a:lnTo>
                        <a:pt x="6056" y="4658"/>
                      </a:lnTo>
                      <a:lnTo>
                        <a:pt x="6173" y="4658"/>
                      </a:lnTo>
                      <a:lnTo>
                        <a:pt x="7002" y="3654"/>
                      </a:lnTo>
                      <a:lnTo>
                        <a:pt x="5430" y="3654"/>
                      </a:lnTo>
                      <a:cubicBezTo>
                        <a:pt x="5375" y="3798"/>
                        <a:pt x="5237" y="3908"/>
                        <a:pt x="5065" y="3908"/>
                      </a:cubicBezTo>
                      <a:lnTo>
                        <a:pt x="3610" y="3908"/>
                      </a:lnTo>
                      <a:cubicBezTo>
                        <a:pt x="3352" y="3908"/>
                        <a:pt x="3166" y="3660"/>
                        <a:pt x="3238" y="3409"/>
                      </a:cubicBezTo>
                      <a:lnTo>
                        <a:pt x="3521" y="2436"/>
                      </a:lnTo>
                      <a:cubicBezTo>
                        <a:pt x="3568" y="2267"/>
                        <a:pt x="3724" y="2153"/>
                        <a:pt x="3895" y="2153"/>
                      </a:cubicBezTo>
                      <a:lnTo>
                        <a:pt x="4061" y="2153"/>
                      </a:lnTo>
                      <a:cubicBezTo>
                        <a:pt x="4219" y="1882"/>
                        <a:pt x="4415" y="1617"/>
                        <a:pt x="4539" y="1458"/>
                      </a:cubicBezTo>
                      <a:cubicBezTo>
                        <a:pt x="4611" y="1366"/>
                        <a:pt x="4718" y="1301"/>
                        <a:pt x="4834" y="1283"/>
                      </a:cubicBezTo>
                      <a:cubicBezTo>
                        <a:pt x="5567" y="1169"/>
                        <a:pt x="6211" y="1104"/>
                        <a:pt x="6744" y="1063"/>
                      </a:cubicBezTo>
                      <a:lnTo>
                        <a:pt x="6744" y="1039"/>
                      </a:lnTo>
                      <a:cubicBezTo>
                        <a:pt x="6744" y="1018"/>
                        <a:pt x="6758" y="1004"/>
                        <a:pt x="6779" y="1004"/>
                      </a:cubicBezTo>
                      <a:lnTo>
                        <a:pt x="9190" y="1004"/>
                      </a:lnTo>
                      <a:lnTo>
                        <a:pt x="9981" y="48"/>
                      </a:lnTo>
                      <a:cubicBezTo>
                        <a:pt x="9280" y="10"/>
                        <a:pt x="8743" y="0"/>
                        <a:pt x="8405" y="0"/>
                      </a:cubicBezTo>
                      <a:close/>
                      <a:moveTo>
                        <a:pt x="7490" y="3654"/>
                      </a:moveTo>
                      <a:lnTo>
                        <a:pt x="6658" y="4658"/>
                      </a:lnTo>
                      <a:lnTo>
                        <a:pt x="7525" y="4658"/>
                      </a:lnTo>
                      <a:lnTo>
                        <a:pt x="8354" y="3654"/>
                      </a:lnTo>
                      <a:close/>
                      <a:moveTo>
                        <a:pt x="11722" y="178"/>
                      </a:moveTo>
                      <a:lnTo>
                        <a:pt x="10890" y="1180"/>
                      </a:lnTo>
                      <a:cubicBezTo>
                        <a:pt x="11123" y="1211"/>
                        <a:pt x="11368" y="1245"/>
                        <a:pt x="11625" y="1283"/>
                      </a:cubicBezTo>
                      <a:cubicBezTo>
                        <a:pt x="11743" y="1301"/>
                        <a:pt x="11849" y="1366"/>
                        <a:pt x="11922" y="1458"/>
                      </a:cubicBezTo>
                      <a:cubicBezTo>
                        <a:pt x="12046" y="1617"/>
                        <a:pt x="12245" y="1882"/>
                        <a:pt x="12400" y="2153"/>
                      </a:cubicBezTo>
                      <a:lnTo>
                        <a:pt x="12795" y="2153"/>
                      </a:lnTo>
                      <a:cubicBezTo>
                        <a:pt x="12971" y="2153"/>
                        <a:pt x="13122" y="2271"/>
                        <a:pt x="13170" y="2439"/>
                      </a:cubicBezTo>
                      <a:lnTo>
                        <a:pt x="13442" y="3416"/>
                      </a:lnTo>
                      <a:cubicBezTo>
                        <a:pt x="13511" y="3664"/>
                        <a:pt x="13325" y="3908"/>
                        <a:pt x="13067" y="3908"/>
                      </a:cubicBezTo>
                      <a:lnTo>
                        <a:pt x="11612" y="3908"/>
                      </a:lnTo>
                      <a:cubicBezTo>
                        <a:pt x="11440" y="3908"/>
                        <a:pt x="11303" y="3798"/>
                        <a:pt x="11247" y="3654"/>
                      </a:cubicBezTo>
                      <a:lnTo>
                        <a:pt x="8839" y="3654"/>
                      </a:lnTo>
                      <a:lnTo>
                        <a:pt x="8006" y="4658"/>
                      </a:lnTo>
                      <a:lnTo>
                        <a:pt x="10580" y="4658"/>
                      </a:lnTo>
                      <a:lnTo>
                        <a:pt x="10766" y="4276"/>
                      </a:lnTo>
                      <a:cubicBezTo>
                        <a:pt x="10787" y="4235"/>
                        <a:pt x="10825" y="4211"/>
                        <a:pt x="10869" y="4211"/>
                      </a:cubicBezTo>
                      <a:lnTo>
                        <a:pt x="13632" y="4211"/>
                      </a:lnTo>
                      <a:lnTo>
                        <a:pt x="15510" y="1937"/>
                      </a:lnTo>
                      <a:cubicBezTo>
                        <a:pt x="15245" y="1486"/>
                        <a:pt x="14925" y="1059"/>
                        <a:pt x="14722" y="798"/>
                      </a:cubicBezTo>
                      <a:cubicBezTo>
                        <a:pt x="14591" y="633"/>
                        <a:pt x="14405" y="523"/>
                        <a:pt x="14199" y="492"/>
                      </a:cubicBezTo>
                      <a:cubicBezTo>
                        <a:pt x="13291" y="351"/>
                        <a:pt x="12462" y="251"/>
                        <a:pt x="11722" y="178"/>
                      </a:cubicBezTo>
                      <a:close/>
                    </a:path>
                  </a:pathLst>
                </a:custGeom>
                <a:solidFill>
                  <a:srgbClr val="A1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5853144" y="1061735"/>
                  <a:ext cx="76191" cy="19779"/>
                </a:xfrm>
                <a:custGeom>
                  <a:avLst/>
                  <a:gdLst/>
                  <a:ahLst/>
                  <a:cxnLst/>
                  <a:rect l="l" t="t" r="r" b="b"/>
                  <a:pathLst>
                    <a:path w="2997" h="778" extrusionOk="0">
                      <a:moveTo>
                        <a:pt x="35" y="0"/>
                      </a:moveTo>
                      <a:cubicBezTo>
                        <a:pt x="14" y="0"/>
                        <a:pt x="0" y="14"/>
                        <a:pt x="0" y="35"/>
                      </a:cubicBezTo>
                      <a:lnTo>
                        <a:pt x="0" y="59"/>
                      </a:lnTo>
                      <a:lnTo>
                        <a:pt x="0" y="747"/>
                      </a:lnTo>
                      <a:cubicBezTo>
                        <a:pt x="0" y="764"/>
                        <a:pt x="14" y="778"/>
                        <a:pt x="35" y="778"/>
                      </a:cubicBezTo>
                      <a:lnTo>
                        <a:pt x="1802" y="778"/>
                      </a:lnTo>
                      <a:lnTo>
                        <a:pt x="2446" y="0"/>
                      </a:lnTo>
                      <a:close/>
                      <a:moveTo>
                        <a:pt x="2941" y="0"/>
                      </a:moveTo>
                      <a:lnTo>
                        <a:pt x="2295" y="778"/>
                      </a:lnTo>
                      <a:lnTo>
                        <a:pt x="2962" y="778"/>
                      </a:lnTo>
                      <a:cubicBezTo>
                        <a:pt x="2979" y="778"/>
                        <a:pt x="2996" y="764"/>
                        <a:pt x="2996" y="747"/>
                      </a:cubicBezTo>
                      <a:lnTo>
                        <a:pt x="2996" y="59"/>
                      </a:lnTo>
                      <a:lnTo>
                        <a:pt x="2996" y="35"/>
                      </a:lnTo>
                      <a:cubicBezTo>
                        <a:pt x="2996" y="14"/>
                        <a:pt x="2979" y="0"/>
                        <a:pt x="2962" y="0"/>
                      </a:cubicBezTo>
                      <a:close/>
                    </a:path>
                  </a:pathLst>
                </a:custGeom>
                <a:solidFill>
                  <a:srgbClr val="7C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5764150" y="1090148"/>
                  <a:ext cx="58626" cy="44831"/>
                </a:xfrm>
                <a:custGeom>
                  <a:avLst/>
                  <a:gdLst/>
                  <a:ahLst/>
                  <a:cxnLst/>
                  <a:rect l="l" t="t" r="r" b="b"/>
                  <a:pathLst>
                    <a:path w="2295" h="1755" extrusionOk="0">
                      <a:moveTo>
                        <a:pt x="729" y="0"/>
                      </a:moveTo>
                      <a:cubicBezTo>
                        <a:pt x="558" y="0"/>
                        <a:pt x="402" y="114"/>
                        <a:pt x="355" y="283"/>
                      </a:cubicBezTo>
                      <a:lnTo>
                        <a:pt x="72" y="1256"/>
                      </a:lnTo>
                      <a:cubicBezTo>
                        <a:pt x="0" y="1507"/>
                        <a:pt x="186" y="1755"/>
                        <a:pt x="444" y="1755"/>
                      </a:cubicBezTo>
                      <a:lnTo>
                        <a:pt x="1899" y="1755"/>
                      </a:lnTo>
                      <a:cubicBezTo>
                        <a:pt x="2071" y="1755"/>
                        <a:pt x="2209" y="1645"/>
                        <a:pt x="2264" y="1501"/>
                      </a:cubicBezTo>
                      <a:cubicBezTo>
                        <a:pt x="2292" y="1428"/>
                        <a:pt x="2295" y="1345"/>
                        <a:pt x="2274" y="1263"/>
                      </a:cubicBezTo>
                      <a:lnTo>
                        <a:pt x="2003" y="286"/>
                      </a:lnTo>
                      <a:cubicBezTo>
                        <a:pt x="1954" y="118"/>
                        <a:pt x="1803" y="0"/>
                        <a:pt x="1627" y="0"/>
                      </a:cubicBezTo>
                      <a:close/>
                    </a:path>
                  </a:pathLst>
                </a:custGeom>
                <a:solidFill>
                  <a:srgbClr val="7C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5748933" y="1141381"/>
                  <a:ext cx="89236" cy="11869"/>
                </a:xfrm>
                <a:custGeom>
                  <a:avLst/>
                  <a:gdLst/>
                  <a:ahLst/>
                  <a:cxnLst/>
                  <a:rect l="l" t="t" r="r" b="b"/>
                  <a:pathLst>
                    <a:path w="3480" h="447" extrusionOk="0">
                      <a:moveTo>
                        <a:pt x="290" y="0"/>
                      </a:moveTo>
                      <a:cubicBezTo>
                        <a:pt x="245" y="0"/>
                        <a:pt x="204" y="24"/>
                        <a:pt x="186" y="65"/>
                      </a:cubicBezTo>
                      <a:lnTo>
                        <a:pt x="1" y="447"/>
                      </a:lnTo>
                      <a:lnTo>
                        <a:pt x="3479" y="447"/>
                      </a:lnTo>
                      <a:lnTo>
                        <a:pt x="3245" y="55"/>
                      </a:lnTo>
                      <a:cubicBezTo>
                        <a:pt x="3224" y="21"/>
                        <a:pt x="3186" y="0"/>
                        <a:pt x="3149" y="0"/>
                      </a:cubicBezTo>
                      <a:close/>
                    </a:path>
                  </a:pathLst>
                </a:custGeom>
                <a:solidFill>
                  <a:srgbClr val="7C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5965413" y="1089800"/>
                  <a:ext cx="58623" cy="45525"/>
                </a:xfrm>
                <a:custGeom>
                  <a:avLst/>
                  <a:gdLst/>
                  <a:ahLst/>
                  <a:cxnLst/>
                  <a:rect l="l" t="t" r="r" b="b"/>
                  <a:pathLst>
                    <a:path w="2296" h="1755" extrusionOk="0">
                      <a:moveTo>
                        <a:pt x="682" y="0"/>
                      </a:moveTo>
                      <a:cubicBezTo>
                        <a:pt x="509" y="0"/>
                        <a:pt x="358" y="114"/>
                        <a:pt x="310" y="283"/>
                      </a:cubicBezTo>
                      <a:lnTo>
                        <a:pt x="25" y="1256"/>
                      </a:lnTo>
                      <a:cubicBezTo>
                        <a:pt x="1" y="1342"/>
                        <a:pt x="4" y="1425"/>
                        <a:pt x="31" y="1501"/>
                      </a:cubicBezTo>
                      <a:cubicBezTo>
                        <a:pt x="87" y="1645"/>
                        <a:pt x="224" y="1755"/>
                        <a:pt x="396" y="1755"/>
                      </a:cubicBezTo>
                      <a:lnTo>
                        <a:pt x="1851" y="1755"/>
                      </a:lnTo>
                      <a:cubicBezTo>
                        <a:pt x="2109" y="1755"/>
                        <a:pt x="2295" y="1511"/>
                        <a:pt x="2226" y="1263"/>
                      </a:cubicBezTo>
                      <a:lnTo>
                        <a:pt x="1954" y="286"/>
                      </a:lnTo>
                      <a:cubicBezTo>
                        <a:pt x="1906" y="118"/>
                        <a:pt x="1755" y="0"/>
                        <a:pt x="1579" y="0"/>
                      </a:cubicBezTo>
                      <a:close/>
                    </a:path>
                  </a:pathLst>
                </a:custGeom>
                <a:solidFill>
                  <a:srgbClr val="7C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6033800" y="1094150"/>
                  <a:ext cx="63325" cy="59100"/>
                </a:xfrm>
                <a:custGeom>
                  <a:avLst/>
                  <a:gdLst/>
                  <a:ahLst/>
                  <a:cxnLst/>
                  <a:rect l="l" t="t" r="r" b="b"/>
                  <a:pathLst>
                    <a:path w="2533" h="2364" extrusionOk="0">
                      <a:moveTo>
                        <a:pt x="1779" y="1"/>
                      </a:moveTo>
                      <a:lnTo>
                        <a:pt x="0" y="2144"/>
                      </a:lnTo>
                      <a:lnTo>
                        <a:pt x="131" y="2364"/>
                      </a:lnTo>
                      <a:lnTo>
                        <a:pt x="1803" y="2364"/>
                      </a:lnTo>
                      <a:cubicBezTo>
                        <a:pt x="2347" y="2364"/>
                        <a:pt x="2533" y="2151"/>
                        <a:pt x="2533" y="1841"/>
                      </a:cubicBezTo>
                      <a:cubicBezTo>
                        <a:pt x="2533" y="1356"/>
                        <a:pt x="2082" y="634"/>
                        <a:pt x="1827" y="97"/>
                      </a:cubicBezTo>
                      <a:cubicBezTo>
                        <a:pt x="1814" y="66"/>
                        <a:pt x="1796" y="31"/>
                        <a:pt x="1779" y="1"/>
                      </a:cubicBezTo>
                      <a:close/>
                    </a:path>
                  </a:pathLst>
                </a:custGeom>
                <a:solidFill>
                  <a:srgbClr val="A1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5947920" y="1141929"/>
                  <a:ext cx="89237" cy="11468"/>
                </a:xfrm>
                <a:custGeom>
                  <a:avLst/>
                  <a:gdLst/>
                  <a:ahLst/>
                  <a:cxnLst/>
                  <a:rect l="l" t="t" r="r" b="b"/>
                  <a:pathLst>
                    <a:path w="3478" h="447" extrusionOk="0">
                      <a:moveTo>
                        <a:pt x="289" y="0"/>
                      </a:moveTo>
                      <a:cubicBezTo>
                        <a:pt x="245" y="0"/>
                        <a:pt x="207" y="24"/>
                        <a:pt x="186" y="65"/>
                      </a:cubicBezTo>
                      <a:lnTo>
                        <a:pt x="0" y="447"/>
                      </a:lnTo>
                      <a:lnTo>
                        <a:pt x="2684" y="447"/>
                      </a:lnTo>
                      <a:lnTo>
                        <a:pt x="3052" y="0"/>
                      </a:lnTo>
                      <a:close/>
                      <a:moveTo>
                        <a:pt x="3347" y="227"/>
                      </a:moveTo>
                      <a:lnTo>
                        <a:pt x="3168" y="447"/>
                      </a:lnTo>
                      <a:lnTo>
                        <a:pt x="3478" y="447"/>
                      </a:lnTo>
                      <a:lnTo>
                        <a:pt x="3347" y="227"/>
                      </a:lnTo>
                      <a:close/>
                    </a:path>
                  </a:pathLst>
                </a:custGeom>
                <a:solidFill>
                  <a:srgbClr val="7C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5860650" y="1081325"/>
                  <a:ext cx="50950" cy="46825"/>
                </a:xfrm>
                <a:custGeom>
                  <a:avLst/>
                  <a:gdLst/>
                  <a:ahLst/>
                  <a:cxnLst/>
                  <a:rect l="l" t="t" r="r" b="b"/>
                  <a:pathLst>
                    <a:path w="2038" h="1873" extrusionOk="0">
                      <a:moveTo>
                        <a:pt x="1545" y="1"/>
                      </a:moveTo>
                      <a:lnTo>
                        <a:pt x="1" y="1873"/>
                      </a:lnTo>
                      <a:lnTo>
                        <a:pt x="489" y="1873"/>
                      </a:lnTo>
                      <a:lnTo>
                        <a:pt x="2038" y="1"/>
                      </a:lnTo>
                      <a:close/>
                    </a:path>
                  </a:pathLst>
                </a:custGeom>
                <a:solidFill>
                  <a:srgbClr val="D5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5839925" y="1037975"/>
                  <a:ext cx="107125" cy="115275"/>
                </a:xfrm>
                <a:custGeom>
                  <a:avLst/>
                  <a:gdLst/>
                  <a:ahLst/>
                  <a:cxnLst/>
                  <a:rect l="l" t="t" r="r" b="b"/>
                  <a:pathLst>
                    <a:path w="4285" h="4611" extrusionOk="0">
                      <a:moveTo>
                        <a:pt x="3809" y="1"/>
                      </a:moveTo>
                      <a:lnTo>
                        <a:pt x="3018" y="957"/>
                      </a:lnTo>
                      <a:lnTo>
                        <a:pt x="3513" y="957"/>
                      </a:lnTo>
                      <a:lnTo>
                        <a:pt x="4284" y="28"/>
                      </a:lnTo>
                      <a:cubicBezTo>
                        <a:pt x="4119" y="18"/>
                        <a:pt x="3961" y="8"/>
                        <a:pt x="3809" y="1"/>
                      </a:cubicBezTo>
                      <a:close/>
                      <a:moveTo>
                        <a:pt x="830" y="3607"/>
                      </a:moveTo>
                      <a:lnTo>
                        <a:pt x="1" y="4611"/>
                      </a:lnTo>
                      <a:lnTo>
                        <a:pt x="486" y="4611"/>
                      </a:lnTo>
                      <a:lnTo>
                        <a:pt x="1318" y="3607"/>
                      </a:lnTo>
                      <a:close/>
                    </a:path>
                  </a:pathLst>
                </a:custGeom>
                <a:solidFill>
                  <a:srgbClr val="D3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5898263" y="1061735"/>
                  <a:ext cx="30364" cy="19779"/>
                </a:xfrm>
                <a:custGeom>
                  <a:avLst/>
                  <a:gdLst/>
                  <a:ahLst/>
                  <a:cxnLst/>
                  <a:rect l="l" t="t" r="r" b="b"/>
                  <a:pathLst>
                    <a:path w="1140" h="778" extrusionOk="0">
                      <a:moveTo>
                        <a:pt x="644" y="0"/>
                      </a:moveTo>
                      <a:lnTo>
                        <a:pt x="0" y="778"/>
                      </a:lnTo>
                      <a:lnTo>
                        <a:pt x="493" y="778"/>
                      </a:lnTo>
                      <a:lnTo>
                        <a:pt x="1139" y="0"/>
                      </a:lnTo>
                      <a:close/>
                    </a:path>
                  </a:pathLst>
                </a:custGeom>
                <a:solidFill>
                  <a:srgbClr val="9D9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5688125" y="1043075"/>
                  <a:ext cx="99275" cy="109500"/>
                </a:xfrm>
                <a:custGeom>
                  <a:avLst/>
                  <a:gdLst/>
                  <a:ahLst/>
                  <a:cxnLst/>
                  <a:rect l="l" t="t" r="r" b="b"/>
                  <a:pathLst>
                    <a:path w="3971" h="4380" extrusionOk="0">
                      <a:moveTo>
                        <a:pt x="3970" y="0"/>
                      </a:moveTo>
                      <a:cubicBezTo>
                        <a:pt x="3789" y="21"/>
                        <a:pt x="3603" y="41"/>
                        <a:pt x="3417" y="65"/>
                      </a:cubicBezTo>
                      <a:lnTo>
                        <a:pt x="1" y="4200"/>
                      </a:lnTo>
                      <a:cubicBezTo>
                        <a:pt x="69" y="4283"/>
                        <a:pt x="180" y="4345"/>
                        <a:pt x="338" y="4379"/>
                      </a:cubicBezTo>
                      <a:lnTo>
                        <a:pt x="3970" y="0"/>
                      </a:lnTo>
                      <a:close/>
                    </a:path>
                  </a:pathLst>
                </a:custGeom>
                <a:solidFill>
                  <a:srgbClr val="D3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6026400" y="1085225"/>
                  <a:ext cx="51875" cy="62550"/>
                </a:xfrm>
                <a:custGeom>
                  <a:avLst/>
                  <a:gdLst/>
                  <a:ahLst/>
                  <a:cxnLst/>
                  <a:rect l="l" t="t" r="r" b="b"/>
                  <a:pathLst>
                    <a:path w="2075" h="2502" extrusionOk="0">
                      <a:moveTo>
                        <a:pt x="1879" y="0"/>
                      </a:moveTo>
                      <a:lnTo>
                        <a:pt x="1" y="2274"/>
                      </a:lnTo>
                      <a:lnTo>
                        <a:pt x="97" y="2274"/>
                      </a:lnTo>
                      <a:cubicBezTo>
                        <a:pt x="135" y="2274"/>
                        <a:pt x="173" y="2295"/>
                        <a:pt x="193" y="2329"/>
                      </a:cubicBezTo>
                      <a:lnTo>
                        <a:pt x="296" y="2501"/>
                      </a:lnTo>
                      <a:lnTo>
                        <a:pt x="2075" y="358"/>
                      </a:lnTo>
                      <a:cubicBezTo>
                        <a:pt x="2016" y="237"/>
                        <a:pt x="1951" y="117"/>
                        <a:pt x="1879" y="0"/>
                      </a:cubicBezTo>
                      <a:close/>
                    </a:path>
                  </a:pathLst>
                </a:custGeom>
                <a:solidFill>
                  <a:srgbClr val="D3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6015828" y="1141929"/>
                  <a:ext cx="18500" cy="11469"/>
                </a:xfrm>
                <a:custGeom>
                  <a:avLst/>
                  <a:gdLst/>
                  <a:ahLst/>
                  <a:cxnLst/>
                  <a:rect l="l" t="t" r="r" b="b"/>
                  <a:pathLst>
                    <a:path w="665" h="447" extrusionOk="0">
                      <a:moveTo>
                        <a:pt x="369" y="0"/>
                      </a:moveTo>
                      <a:lnTo>
                        <a:pt x="1" y="447"/>
                      </a:lnTo>
                      <a:lnTo>
                        <a:pt x="485" y="447"/>
                      </a:lnTo>
                      <a:lnTo>
                        <a:pt x="664" y="227"/>
                      </a:lnTo>
                      <a:lnTo>
                        <a:pt x="561" y="55"/>
                      </a:lnTo>
                      <a:cubicBezTo>
                        <a:pt x="541" y="21"/>
                        <a:pt x="503" y="0"/>
                        <a:pt x="465" y="0"/>
                      </a:cubicBezTo>
                      <a:close/>
                    </a:path>
                  </a:pathLst>
                </a:custGeom>
                <a:solidFill>
                  <a:srgbClr val="9D9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5894475" y="1064975"/>
                  <a:ext cx="63400" cy="63175"/>
                </a:xfrm>
                <a:custGeom>
                  <a:avLst/>
                  <a:gdLst/>
                  <a:ahLst/>
                  <a:cxnLst/>
                  <a:rect l="l" t="t" r="r" b="b"/>
                  <a:pathLst>
                    <a:path w="2536" h="2527" extrusionOk="0">
                      <a:moveTo>
                        <a:pt x="2085" y="1"/>
                      </a:moveTo>
                      <a:lnTo>
                        <a:pt x="0" y="2527"/>
                      </a:lnTo>
                      <a:lnTo>
                        <a:pt x="485" y="2527"/>
                      </a:lnTo>
                      <a:lnTo>
                        <a:pt x="2536" y="53"/>
                      </a:lnTo>
                      <a:cubicBezTo>
                        <a:pt x="2381" y="36"/>
                        <a:pt x="2229" y="18"/>
                        <a:pt x="2085" y="1"/>
                      </a:cubicBezTo>
                      <a:close/>
                    </a:path>
                  </a:pathLst>
                </a:custGeom>
                <a:solidFill>
                  <a:srgbClr val="D5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5873750" y="1040225"/>
                  <a:ext cx="104950" cy="113025"/>
                </a:xfrm>
                <a:custGeom>
                  <a:avLst/>
                  <a:gdLst/>
                  <a:ahLst/>
                  <a:cxnLst/>
                  <a:rect l="l" t="t" r="r" b="b"/>
                  <a:pathLst>
                    <a:path w="4198" h="4521" extrusionOk="0">
                      <a:moveTo>
                        <a:pt x="3733" y="0"/>
                      </a:moveTo>
                      <a:lnTo>
                        <a:pt x="2914" y="991"/>
                      </a:lnTo>
                      <a:cubicBezTo>
                        <a:pt x="3058" y="1008"/>
                        <a:pt x="3210" y="1026"/>
                        <a:pt x="3365" y="1043"/>
                      </a:cubicBezTo>
                      <a:lnTo>
                        <a:pt x="4197" y="41"/>
                      </a:lnTo>
                      <a:cubicBezTo>
                        <a:pt x="4035" y="28"/>
                        <a:pt x="3881" y="11"/>
                        <a:pt x="3733" y="0"/>
                      </a:cubicBezTo>
                      <a:close/>
                      <a:moveTo>
                        <a:pt x="829" y="3517"/>
                      </a:moveTo>
                      <a:lnTo>
                        <a:pt x="0" y="4521"/>
                      </a:lnTo>
                      <a:lnTo>
                        <a:pt x="481" y="4521"/>
                      </a:lnTo>
                      <a:lnTo>
                        <a:pt x="1314" y="3517"/>
                      </a:lnTo>
                      <a:close/>
                    </a:path>
                  </a:pathLst>
                </a:custGeom>
                <a:solidFill>
                  <a:srgbClr val="D3A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5630250" y="1286850"/>
                  <a:ext cx="151650" cy="88000"/>
                </a:xfrm>
                <a:custGeom>
                  <a:avLst/>
                  <a:gdLst/>
                  <a:ahLst/>
                  <a:cxnLst/>
                  <a:rect l="l" t="t" r="r" b="b"/>
                  <a:pathLst>
                    <a:path w="6066" h="3520" extrusionOk="0">
                      <a:moveTo>
                        <a:pt x="409" y="1"/>
                      </a:moveTo>
                      <a:cubicBezTo>
                        <a:pt x="200" y="1"/>
                        <a:pt x="0" y="164"/>
                        <a:pt x="0" y="411"/>
                      </a:cubicBezTo>
                      <a:cubicBezTo>
                        <a:pt x="0" y="1454"/>
                        <a:pt x="110" y="2985"/>
                        <a:pt x="740" y="2985"/>
                      </a:cubicBezTo>
                      <a:cubicBezTo>
                        <a:pt x="740" y="2985"/>
                        <a:pt x="3737" y="3412"/>
                        <a:pt x="4308" y="3508"/>
                      </a:cubicBezTo>
                      <a:cubicBezTo>
                        <a:pt x="4358" y="3516"/>
                        <a:pt x="4411" y="3520"/>
                        <a:pt x="4467" y="3520"/>
                      </a:cubicBezTo>
                      <a:cubicBezTo>
                        <a:pt x="5046" y="3520"/>
                        <a:pt x="5885" y="3105"/>
                        <a:pt x="5973" y="2889"/>
                      </a:cubicBezTo>
                      <a:cubicBezTo>
                        <a:pt x="6066" y="2652"/>
                        <a:pt x="4590" y="2342"/>
                        <a:pt x="4590" y="2342"/>
                      </a:cubicBezTo>
                      <a:lnTo>
                        <a:pt x="692" y="119"/>
                      </a:lnTo>
                      <a:cubicBezTo>
                        <a:pt x="609" y="38"/>
                        <a:pt x="508" y="1"/>
                        <a:pt x="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5656575" y="1295575"/>
                  <a:ext cx="81625" cy="52850"/>
                </a:xfrm>
                <a:custGeom>
                  <a:avLst/>
                  <a:gdLst/>
                  <a:ahLst/>
                  <a:cxnLst/>
                  <a:rect l="l" t="t" r="r" b="b"/>
                  <a:pathLst>
                    <a:path w="3265" h="2114" extrusionOk="0">
                      <a:moveTo>
                        <a:pt x="0" y="1"/>
                      </a:moveTo>
                      <a:lnTo>
                        <a:pt x="334" y="1201"/>
                      </a:lnTo>
                      <a:cubicBezTo>
                        <a:pt x="396" y="1432"/>
                        <a:pt x="588" y="1607"/>
                        <a:pt x="823" y="1652"/>
                      </a:cubicBezTo>
                      <a:lnTo>
                        <a:pt x="3265" y="2113"/>
                      </a:lnTo>
                      <a:lnTo>
                        <a:pt x="2598" y="1291"/>
                      </a:lnTo>
                      <a:cubicBezTo>
                        <a:pt x="2202" y="809"/>
                        <a:pt x="1679" y="469"/>
                        <a:pt x="1080" y="300"/>
                      </a:cubicBezTo>
                      <a:lnTo>
                        <a:pt x="0" y="1"/>
                      </a:lnTo>
                      <a:close/>
                    </a:path>
                  </a:pathLst>
                </a:custGeom>
                <a:solidFill>
                  <a:srgbClr val="F0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5669975" y="1306600"/>
                  <a:ext cx="26425" cy="26500"/>
                </a:xfrm>
                <a:custGeom>
                  <a:avLst/>
                  <a:gdLst/>
                  <a:ahLst/>
                  <a:cxnLst/>
                  <a:rect l="l" t="t" r="r" b="b"/>
                  <a:pathLst>
                    <a:path w="1057" h="1060" extrusionOk="0">
                      <a:moveTo>
                        <a:pt x="531" y="0"/>
                      </a:moveTo>
                      <a:cubicBezTo>
                        <a:pt x="238" y="0"/>
                        <a:pt x="1" y="237"/>
                        <a:pt x="1" y="530"/>
                      </a:cubicBezTo>
                      <a:cubicBezTo>
                        <a:pt x="1" y="822"/>
                        <a:pt x="238" y="1060"/>
                        <a:pt x="531" y="1060"/>
                      </a:cubicBezTo>
                      <a:cubicBezTo>
                        <a:pt x="823" y="1060"/>
                        <a:pt x="1057" y="822"/>
                        <a:pt x="1057" y="530"/>
                      </a:cubicBezTo>
                      <a:cubicBezTo>
                        <a:pt x="1057" y="237"/>
                        <a:pt x="823" y="0"/>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5698975" y="1320350"/>
                  <a:ext cx="18500" cy="18525"/>
                </a:xfrm>
                <a:custGeom>
                  <a:avLst/>
                  <a:gdLst/>
                  <a:ahLst/>
                  <a:cxnLst/>
                  <a:rect l="l" t="t" r="r" b="b"/>
                  <a:pathLst>
                    <a:path w="740" h="741" extrusionOk="0">
                      <a:moveTo>
                        <a:pt x="368" y="0"/>
                      </a:moveTo>
                      <a:cubicBezTo>
                        <a:pt x="165" y="0"/>
                        <a:pt x="0" y="169"/>
                        <a:pt x="0" y="372"/>
                      </a:cubicBezTo>
                      <a:cubicBezTo>
                        <a:pt x="0" y="575"/>
                        <a:pt x="165" y="740"/>
                        <a:pt x="368" y="740"/>
                      </a:cubicBezTo>
                      <a:cubicBezTo>
                        <a:pt x="571" y="740"/>
                        <a:pt x="740" y="575"/>
                        <a:pt x="740" y="372"/>
                      </a:cubicBezTo>
                      <a:cubicBezTo>
                        <a:pt x="740" y="169"/>
                        <a:pt x="571"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5709050" y="1243975"/>
                  <a:ext cx="32175" cy="34000"/>
                </a:xfrm>
                <a:custGeom>
                  <a:avLst/>
                  <a:gdLst/>
                  <a:ahLst/>
                  <a:cxnLst/>
                  <a:rect l="l" t="t" r="r" b="b"/>
                  <a:pathLst>
                    <a:path w="1287" h="1360" extrusionOk="0">
                      <a:moveTo>
                        <a:pt x="1286" y="0"/>
                      </a:moveTo>
                      <a:lnTo>
                        <a:pt x="1286" y="0"/>
                      </a:lnTo>
                      <a:cubicBezTo>
                        <a:pt x="1286" y="1"/>
                        <a:pt x="788" y="537"/>
                        <a:pt x="0" y="610"/>
                      </a:cubicBezTo>
                      <a:lnTo>
                        <a:pt x="1107" y="1359"/>
                      </a:lnTo>
                      <a:lnTo>
                        <a:pt x="12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5640725" y="1186600"/>
                  <a:ext cx="97225" cy="63625"/>
                </a:xfrm>
                <a:custGeom>
                  <a:avLst/>
                  <a:gdLst/>
                  <a:ahLst/>
                  <a:cxnLst/>
                  <a:rect l="l" t="t" r="r" b="b"/>
                  <a:pathLst>
                    <a:path w="3889" h="2545" extrusionOk="0">
                      <a:moveTo>
                        <a:pt x="751" y="0"/>
                      </a:moveTo>
                      <a:cubicBezTo>
                        <a:pt x="647" y="0"/>
                        <a:pt x="542" y="8"/>
                        <a:pt x="438" y="25"/>
                      </a:cubicBezTo>
                      <a:cubicBezTo>
                        <a:pt x="183" y="66"/>
                        <a:pt x="1" y="296"/>
                        <a:pt x="18" y="555"/>
                      </a:cubicBezTo>
                      <a:lnTo>
                        <a:pt x="104" y="1721"/>
                      </a:lnTo>
                      <a:cubicBezTo>
                        <a:pt x="118" y="1941"/>
                        <a:pt x="280" y="2127"/>
                        <a:pt x="496" y="2172"/>
                      </a:cubicBezTo>
                      <a:lnTo>
                        <a:pt x="2196" y="2533"/>
                      </a:lnTo>
                      <a:cubicBezTo>
                        <a:pt x="2231" y="2541"/>
                        <a:pt x="2266" y="2545"/>
                        <a:pt x="2301" y="2545"/>
                      </a:cubicBezTo>
                      <a:cubicBezTo>
                        <a:pt x="2377" y="2545"/>
                        <a:pt x="2452" y="2527"/>
                        <a:pt x="2523" y="2492"/>
                      </a:cubicBezTo>
                      <a:lnTo>
                        <a:pt x="3720" y="1893"/>
                      </a:lnTo>
                      <a:cubicBezTo>
                        <a:pt x="3878" y="1814"/>
                        <a:pt x="3889" y="1597"/>
                        <a:pt x="3737" y="1504"/>
                      </a:cubicBezTo>
                      <a:lnTo>
                        <a:pt x="1811" y="304"/>
                      </a:lnTo>
                      <a:cubicBezTo>
                        <a:pt x="1491" y="104"/>
                        <a:pt x="1124" y="0"/>
                        <a:pt x="751" y="0"/>
                      </a:cubicBezTo>
                      <a:close/>
                    </a:path>
                  </a:pathLst>
                </a:custGeom>
                <a:solidFill>
                  <a:srgbClr val="F0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5684950" y="1215600"/>
                  <a:ext cx="26425" cy="26425"/>
                </a:xfrm>
                <a:custGeom>
                  <a:avLst/>
                  <a:gdLst/>
                  <a:ahLst/>
                  <a:cxnLst/>
                  <a:rect l="l" t="t" r="r" b="b"/>
                  <a:pathLst>
                    <a:path w="1057" h="1057" extrusionOk="0">
                      <a:moveTo>
                        <a:pt x="526" y="0"/>
                      </a:moveTo>
                      <a:cubicBezTo>
                        <a:pt x="234" y="0"/>
                        <a:pt x="0" y="238"/>
                        <a:pt x="0" y="530"/>
                      </a:cubicBezTo>
                      <a:cubicBezTo>
                        <a:pt x="0" y="819"/>
                        <a:pt x="234" y="1056"/>
                        <a:pt x="526" y="1056"/>
                      </a:cubicBezTo>
                      <a:cubicBezTo>
                        <a:pt x="820" y="1056"/>
                        <a:pt x="1057" y="819"/>
                        <a:pt x="1057" y="530"/>
                      </a:cubicBezTo>
                      <a:cubicBezTo>
                        <a:pt x="1057" y="238"/>
                        <a:pt x="820"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5654675" y="1200800"/>
                  <a:ext cx="31075" cy="31075"/>
                </a:xfrm>
                <a:custGeom>
                  <a:avLst/>
                  <a:gdLst/>
                  <a:ahLst/>
                  <a:cxnLst/>
                  <a:rect l="l" t="t" r="r" b="b"/>
                  <a:pathLst>
                    <a:path w="1243" h="1243" extrusionOk="0">
                      <a:moveTo>
                        <a:pt x="623" y="1"/>
                      </a:moveTo>
                      <a:cubicBezTo>
                        <a:pt x="279" y="1"/>
                        <a:pt x="0" y="276"/>
                        <a:pt x="0" y="620"/>
                      </a:cubicBezTo>
                      <a:cubicBezTo>
                        <a:pt x="0" y="964"/>
                        <a:pt x="279" y="1243"/>
                        <a:pt x="623" y="1243"/>
                      </a:cubicBezTo>
                      <a:cubicBezTo>
                        <a:pt x="964" y="1243"/>
                        <a:pt x="1242" y="964"/>
                        <a:pt x="1242" y="620"/>
                      </a:cubicBezTo>
                      <a:cubicBezTo>
                        <a:pt x="1242" y="276"/>
                        <a:pt x="964" y="1"/>
                        <a:pt x="6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6000925" y="1286850"/>
                  <a:ext cx="151750" cy="88000"/>
                </a:xfrm>
                <a:custGeom>
                  <a:avLst/>
                  <a:gdLst/>
                  <a:ahLst/>
                  <a:cxnLst/>
                  <a:rect l="l" t="t" r="r" b="b"/>
                  <a:pathLst>
                    <a:path w="6070" h="3520" extrusionOk="0">
                      <a:moveTo>
                        <a:pt x="5659" y="1"/>
                      </a:moveTo>
                      <a:cubicBezTo>
                        <a:pt x="5559" y="1"/>
                        <a:pt x="5458" y="38"/>
                        <a:pt x="5375" y="119"/>
                      </a:cubicBezTo>
                      <a:lnTo>
                        <a:pt x="1481" y="2342"/>
                      </a:lnTo>
                      <a:cubicBezTo>
                        <a:pt x="1481" y="2342"/>
                        <a:pt x="1" y="2652"/>
                        <a:pt x="98" y="2889"/>
                      </a:cubicBezTo>
                      <a:cubicBezTo>
                        <a:pt x="182" y="3105"/>
                        <a:pt x="1023" y="3520"/>
                        <a:pt x="1604" y="3520"/>
                      </a:cubicBezTo>
                      <a:cubicBezTo>
                        <a:pt x="1660" y="3520"/>
                        <a:pt x="1713" y="3516"/>
                        <a:pt x="1763" y="3508"/>
                      </a:cubicBezTo>
                      <a:cubicBezTo>
                        <a:pt x="2333" y="3412"/>
                        <a:pt x="5327" y="2985"/>
                        <a:pt x="5327" y="2985"/>
                      </a:cubicBezTo>
                      <a:cubicBezTo>
                        <a:pt x="5957" y="2985"/>
                        <a:pt x="6066" y="1454"/>
                        <a:pt x="6070" y="411"/>
                      </a:cubicBezTo>
                      <a:cubicBezTo>
                        <a:pt x="6070" y="164"/>
                        <a:pt x="5868" y="1"/>
                        <a:pt x="5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6044625" y="1295575"/>
                  <a:ext cx="81650" cy="52850"/>
                </a:xfrm>
                <a:custGeom>
                  <a:avLst/>
                  <a:gdLst/>
                  <a:ahLst/>
                  <a:cxnLst/>
                  <a:rect l="l" t="t" r="r" b="b"/>
                  <a:pathLst>
                    <a:path w="3266" h="2114" extrusionOk="0">
                      <a:moveTo>
                        <a:pt x="3266" y="1"/>
                      </a:moveTo>
                      <a:lnTo>
                        <a:pt x="2186" y="300"/>
                      </a:lnTo>
                      <a:cubicBezTo>
                        <a:pt x="1587" y="469"/>
                        <a:pt x="1064" y="809"/>
                        <a:pt x="671" y="1291"/>
                      </a:cubicBezTo>
                      <a:lnTo>
                        <a:pt x="1" y="2113"/>
                      </a:lnTo>
                      <a:lnTo>
                        <a:pt x="2443" y="1652"/>
                      </a:lnTo>
                      <a:cubicBezTo>
                        <a:pt x="2678" y="1607"/>
                        <a:pt x="2870" y="1432"/>
                        <a:pt x="2935" y="1201"/>
                      </a:cubicBezTo>
                      <a:lnTo>
                        <a:pt x="3266" y="1"/>
                      </a:lnTo>
                      <a:close/>
                    </a:path>
                  </a:pathLst>
                </a:custGeom>
                <a:solidFill>
                  <a:srgbClr val="F0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6086425" y="1306600"/>
                  <a:ext cx="26425" cy="26500"/>
                </a:xfrm>
                <a:custGeom>
                  <a:avLst/>
                  <a:gdLst/>
                  <a:ahLst/>
                  <a:cxnLst/>
                  <a:rect l="l" t="t" r="r" b="b"/>
                  <a:pathLst>
                    <a:path w="1057" h="1060" extrusionOk="0">
                      <a:moveTo>
                        <a:pt x="531" y="0"/>
                      </a:moveTo>
                      <a:cubicBezTo>
                        <a:pt x="238" y="0"/>
                        <a:pt x="1" y="237"/>
                        <a:pt x="1" y="530"/>
                      </a:cubicBezTo>
                      <a:cubicBezTo>
                        <a:pt x="1" y="822"/>
                        <a:pt x="238" y="1060"/>
                        <a:pt x="531" y="1060"/>
                      </a:cubicBezTo>
                      <a:cubicBezTo>
                        <a:pt x="820" y="1060"/>
                        <a:pt x="1057" y="822"/>
                        <a:pt x="1057" y="530"/>
                      </a:cubicBezTo>
                      <a:cubicBezTo>
                        <a:pt x="1057" y="237"/>
                        <a:pt x="820" y="0"/>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6065450" y="1320350"/>
                  <a:ext cx="18500" cy="18525"/>
                </a:xfrm>
                <a:custGeom>
                  <a:avLst/>
                  <a:gdLst/>
                  <a:ahLst/>
                  <a:cxnLst/>
                  <a:rect l="l" t="t" r="r" b="b"/>
                  <a:pathLst>
                    <a:path w="740" h="741" extrusionOk="0">
                      <a:moveTo>
                        <a:pt x="368" y="0"/>
                      </a:moveTo>
                      <a:cubicBezTo>
                        <a:pt x="165" y="0"/>
                        <a:pt x="0" y="169"/>
                        <a:pt x="0" y="372"/>
                      </a:cubicBezTo>
                      <a:cubicBezTo>
                        <a:pt x="0" y="575"/>
                        <a:pt x="165" y="740"/>
                        <a:pt x="368" y="740"/>
                      </a:cubicBezTo>
                      <a:cubicBezTo>
                        <a:pt x="575" y="740"/>
                        <a:pt x="740" y="575"/>
                        <a:pt x="740" y="372"/>
                      </a:cubicBezTo>
                      <a:cubicBezTo>
                        <a:pt x="740" y="169"/>
                        <a:pt x="575"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6041700" y="1243975"/>
                  <a:ext cx="32100" cy="34000"/>
                </a:xfrm>
                <a:custGeom>
                  <a:avLst/>
                  <a:gdLst/>
                  <a:ahLst/>
                  <a:cxnLst/>
                  <a:rect l="l" t="t" r="r" b="b"/>
                  <a:pathLst>
                    <a:path w="1284" h="1360" extrusionOk="0">
                      <a:moveTo>
                        <a:pt x="1" y="0"/>
                      </a:moveTo>
                      <a:lnTo>
                        <a:pt x="176" y="1359"/>
                      </a:lnTo>
                      <a:lnTo>
                        <a:pt x="1284" y="610"/>
                      </a:lnTo>
                      <a:cubicBezTo>
                        <a:pt x="499" y="537"/>
                        <a:pt x="1" y="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6044975" y="1186600"/>
                  <a:ext cx="97125" cy="63625"/>
                </a:xfrm>
                <a:custGeom>
                  <a:avLst/>
                  <a:gdLst/>
                  <a:ahLst/>
                  <a:cxnLst/>
                  <a:rect l="l" t="t" r="r" b="b"/>
                  <a:pathLst>
                    <a:path w="3885" h="2545" extrusionOk="0">
                      <a:moveTo>
                        <a:pt x="3136" y="0"/>
                      </a:moveTo>
                      <a:cubicBezTo>
                        <a:pt x="2764" y="0"/>
                        <a:pt x="2395" y="104"/>
                        <a:pt x="2075" y="304"/>
                      </a:cubicBezTo>
                      <a:lnTo>
                        <a:pt x="149" y="1504"/>
                      </a:lnTo>
                      <a:cubicBezTo>
                        <a:pt x="1" y="1597"/>
                        <a:pt x="11" y="1814"/>
                        <a:pt x="166" y="1893"/>
                      </a:cubicBezTo>
                      <a:lnTo>
                        <a:pt x="1367" y="2492"/>
                      </a:lnTo>
                      <a:cubicBezTo>
                        <a:pt x="1435" y="2527"/>
                        <a:pt x="1511" y="2545"/>
                        <a:pt x="1588" y="2545"/>
                      </a:cubicBezTo>
                      <a:cubicBezTo>
                        <a:pt x="1623" y="2545"/>
                        <a:pt x="1659" y="2541"/>
                        <a:pt x="1694" y="2533"/>
                      </a:cubicBezTo>
                      <a:lnTo>
                        <a:pt x="3389" y="2172"/>
                      </a:lnTo>
                      <a:cubicBezTo>
                        <a:pt x="3606" y="2127"/>
                        <a:pt x="3768" y="1941"/>
                        <a:pt x="3785" y="1721"/>
                      </a:cubicBezTo>
                      <a:lnTo>
                        <a:pt x="3868" y="555"/>
                      </a:lnTo>
                      <a:cubicBezTo>
                        <a:pt x="3885" y="296"/>
                        <a:pt x="3702" y="66"/>
                        <a:pt x="3448" y="25"/>
                      </a:cubicBezTo>
                      <a:cubicBezTo>
                        <a:pt x="3345" y="8"/>
                        <a:pt x="3240" y="0"/>
                        <a:pt x="3136" y="0"/>
                      </a:cubicBezTo>
                      <a:close/>
                    </a:path>
                  </a:pathLst>
                </a:custGeom>
                <a:solidFill>
                  <a:srgbClr val="F0F1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6071475" y="1215600"/>
                  <a:ext cx="26500" cy="26425"/>
                </a:xfrm>
                <a:custGeom>
                  <a:avLst/>
                  <a:gdLst/>
                  <a:ahLst/>
                  <a:cxnLst/>
                  <a:rect l="l" t="t" r="r" b="b"/>
                  <a:pathLst>
                    <a:path w="1060" h="1057" extrusionOk="0">
                      <a:moveTo>
                        <a:pt x="530" y="0"/>
                      </a:moveTo>
                      <a:cubicBezTo>
                        <a:pt x="237" y="0"/>
                        <a:pt x="0" y="238"/>
                        <a:pt x="0" y="530"/>
                      </a:cubicBezTo>
                      <a:cubicBezTo>
                        <a:pt x="0" y="819"/>
                        <a:pt x="237" y="1056"/>
                        <a:pt x="530" y="1056"/>
                      </a:cubicBezTo>
                      <a:cubicBezTo>
                        <a:pt x="823" y="1056"/>
                        <a:pt x="1060" y="819"/>
                        <a:pt x="1060" y="530"/>
                      </a:cubicBezTo>
                      <a:cubicBezTo>
                        <a:pt x="1060" y="238"/>
                        <a:pt x="823" y="0"/>
                        <a:pt x="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6097100" y="1200800"/>
                  <a:ext cx="31075" cy="31075"/>
                </a:xfrm>
                <a:custGeom>
                  <a:avLst/>
                  <a:gdLst/>
                  <a:ahLst/>
                  <a:cxnLst/>
                  <a:rect l="l" t="t" r="r" b="b"/>
                  <a:pathLst>
                    <a:path w="1243" h="1243" extrusionOk="0">
                      <a:moveTo>
                        <a:pt x="623" y="1"/>
                      </a:moveTo>
                      <a:cubicBezTo>
                        <a:pt x="279" y="1"/>
                        <a:pt x="1" y="276"/>
                        <a:pt x="1" y="620"/>
                      </a:cubicBezTo>
                      <a:cubicBezTo>
                        <a:pt x="1" y="964"/>
                        <a:pt x="279" y="1243"/>
                        <a:pt x="623" y="1243"/>
                      </a:cubicBezTo>
                      <a:cubicBezTo>
                        <a:pt x="963" y="1243"/>
                        <a:pt x="1243" y="964"/>
                        <a:pt x="1243" y="620"/>
                      </a:cubicBezTo>
                      <a:cubicBezTo>
                        <a:pt x="1243" y="276"/>
                        <a:pt x="963" y="1"/>
                        <a:pt x="6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 name="TextBox 1">
            <a:extLst>
              <a:ext uri="{FF2B5EF4-FFF2-40B4-BE49-F238E27FC236}">
                <a16:creationId xmlns:a16="http://schemas.microsoft.com/office/drawing/2014/main" id="{4BE19316-F336-EAA3-3CD9-2F431941E56D}"/>
              </a:ext>
            </a:extLst>
          </p:cNvPr>
          <p:cNvSpPr txBox="1"/>
          <p:nvPr/>
        </p:nvSpPr>
        <p:spPr>
          <a:xfrm flipH="1">
            <a:off x="4621955" y="4358879"/>
            <a:ext cx="4348747" cy="738664"/>
          </a:xfrm>
          <a:prstGeom prst="rect">
            <a:avLst/>
          </a:prstGeom>
          <a:noFill/>
        </p:spPr>
        <p:txBody>
          <a:bodyPr wrap="square" rtlCol="0">
            <a:spAutoFit/>
          </a:bodyPr>
          <a:lstStyle/>
          <a:p>
            <a:pPr algn="ctr"/>
            <a:r>
              <a:rPr lang="en-US" dirty="0">
                <a:solidFill>
                  <a:schemeClr val="bg1"/>
                </a:solidFill>
                <a:latin typeface="Ubuntu" panose="020B0504030602030204" pitchFamily="34" charset="0"/>
              </a:rPr>
              <a:t>Produced by Chris Couleas</a:t>
            </a:r>
          </a:p>
          <a:p>
            <a:pPr algn="ctr"/>
            <a:endParaRPr lang="en-US" dirty="0">
              <a:solidFill>
                <a:schemeClr val="bg1"/>
              </a:solidFill>
              <a:latin typeface="Ubuntu" panose="020B0504030602030204" pitchFamily="34" charset="0"/>
            </a:endParaRPr>
          </a:p>
          <a:p>
            <a:pPr algn="ctr"/>
            <a:r>
              <a:rPr lang="en-US" dirty="0">
                <a:solidFill>
                  <a:schemeClr val="bg1"/>
                </a:solidFill>
                <a:latin typeface="Ubuntu" panose="020B0504030602030204" pitchFamily="34" charset="0"/>
              </a:rPr>
              <a:t>Reputation Management: Building a Brand</a:t>
            </a:r>
          </a:p>
        </p:txBody>
      </p:sp>
      <p:sp>
        <p:nvSpPr>
          <p:cNvPr id="3" name="TextBox 2">
            <a:extLst>
              <a:ext uri="{FF2B5EF4-FFF2-40B4-BE49-F238E27FC236}">
                <a16:creationId xmlns:a16="http://schemas.microsoft.com/office/drawing/2014/main" id="{59212B97-B12F-AABF-FAAB-2501B23FC1A2}"/>
              </a:ext>
            </a:extLst>
          </p:cNvPr>
          <p:cNvSpPr txBox="1"/>
          <p:nvPr/>
        </p:nvSpPr>
        <p:spPr>
          <a:xfrm>
            <a:off x="306999" y="4574322"/>
            <a:ext cx="3262432" cy="307777"/>
          </a:xfrm>
          <a:prstGeom prst="rect">
            <a:avLst/>
          </a:prstGeom>
          <a:noFill/>
        </p:spPr>
        <p:txBody>
          <a:bodyPr wrap="none" rtlCol="0">
            <a:spAutoFit/>
          </a:bodyPr>
          <a:lstStyle/>
          <a:p>
            <a:r>
              <a:rPr lang="en-US" dirty="0">
                <a:solidFill>
                  <a:schemeClr val="bg1"/>
                </a:solidFill>
                <a:latin typeface="Ubuntu" panose="020B0504030602030204" pitchFamily="34" charset="0"/>
              </a:rPr>
              <a:t>Limit Ordinary, Liberate Extraordinary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grpSp>
        <p:nvGrpSpPr>
          <p:cNvPr id="1644" name="Google Shape;1644;p59"/>
          <p:cNvGrpSpPr/>
          <p:nvPr/>
        </p:nvGrpSpPr>
        <p:grpSpPr>
          <a:xfrm>
            <a:off x="0" y="-447925"/>
            <a:ext cx="9869063" cy="6793225"/>
            <a:chOff x="0" y="-447925"/>
            <a:chExt cx="9869063" cy="6793225"/>
          </a:xfrm>
        </p:grpSpPr>
        <p:sp>
          <p:nvSpPr>
            <p:cNvPr id="1645" name="Google Shape;1645;p59"/>
            <p:cNvSpPr/>
            <p:nvPr/>
          </p:nvSpPr>
          <p:spPr>
            <a:xfrm>
              <a:off x="2901488" y="-206125"/>
              <a:ext cx="383400" cy="383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9"/>
            <p:cNvSpPr/>
            <p:nvPr/>
          </p:nvSpPr>
          <p:spPr>
            <a:xfrm>
              <a:off x="3924813" y="-75975"/>
              <a:ext cx="5212075" cy="5212075"/>
            </a:xfrm>
            <a:custGeom>
              <a:avLst/>
              <a:gdLst/>
              <a:ahLst/>
              <a:cxnLst/>
              <a:rect l="l" t="t" r="r" b="b"/>
              <a:pathLst>
                <a:path w="208483" h="208483" extrusionOk="0">
                  <a:moveTo>
                    <a:pt x="0" y="0"/>
                  </a:moveTo>
                  <a:lnTo>
                    <a:pt x="0" y="208483"/>
                  </a:lnTo>
                  <a:lnTo>
                    <a:pt x="208482" y="208483"/>
                  </a:lnTo>
                  <a:lnTo>
                    <a:pt x="208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9"/>
            <p:cNvSpPr/>
            <p:nvPr/>
          </p:nvSpPr>
          <p:spPr>
            <a:xfrm>
              <a:off x="7773388" y="1075675"/>
              <a:ext cx="1855500" cy="4640850"/>
            </a:xfrm>
            <a:custGeom>
              <a:avLst/>
              <a:gdLst/>
              <a:ahLst/>
              <a:cxnLst/>
              <a:rect l="l" t="t" r="r" b="b"/>
              <a:pathLst>
                <a:path w="74220" h="185634" fill="none" extrusionOk="0">
                  <a:moveTo>
                    <a:pt x="74220" y="3136"/>
                  </a:moveTo>
                  <a:cubicBezTo>
                    <a:pt x="65480" y="0"/>
                    <a:pt x="55240" y="3570"/>
                    <a:pt x="48735" y="10174"/>
                  </a:cubicBezTo>
                  <a:cubicBezTo>
                    <a:pt x="42197" y="16812"/>
                    <a:pt x="38895" y="26019"/>
                    <a:pt x="37460" y="35259"/>
                  </a:cubicBezTo>
                  <a:cubicBezTo>
                    <a:pt x="35993" y="44465"/>
                    <a:pt x="36226" y="53805"/>
                    <a:pt x="35793" y="63112"/>
                  </a:cubicBezTo>
                  <a:cubicBezTo>
                    <a:pt x="35326" y="72385"/>
                    <a:pt x="34125" y="81859"/>
                    <a:pt x="30022" y="90232"/>
                  </a:cubicBezTo>
                  <a:cubicBezTo>
                    <a:pt x="26553" y="97337"/>
                    <a:pt x="21182" y="103308"/>
                    <a:pt x="16879" y="109912"/>
                  </a:cubicBezTo>
                  <a:cubicBezTo>
                    <a:pt x="2635" y="131895"/>
                    <a:pt x="1134" y="159514"/>
                    <a:pt x="0" y="185633"/>
                  </a:cubicBezTo>
                </a:path>
              </a:pathLst>
            </a:custGeom>
            <a:solidFill>
              <a:schemeClr val="accent3"/>
            </a:solidFill>
            <a:ln w="208475" cap="flat"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9"/>
            <p:cNvSpPr/>
            <p:nvPr/>
          </p:nvSpPr>
          <p:spPr>
            <a:xfrm>
              <a:off x="2979963" y="865300"/>
              <a:ext cx="2177400" cy="2948925"/>
            </a:xfrm>
            <a:custGeom>
              <a:avLst/>
              <a:gdLst/>
              <a:ahLst/>
              <a:cxnLst/>
              <a:rect l="l" t="t" r="r" b="b"/>
              <a:pathLst>
                <a:path w="87096" h="117957" extrusionOk="0">
                  <a:moveTo>
                    <a:pt x="35560" y="1"/>
                  </a:moveTo>
                  <a:cubicBezTo>
                    <a:pt x="31041" y="1"/>
                    <a:pt x="26498" y="1741"/>
                    <a:pt x="23184" y="4879"/>
                  </a:cubicBezTo>
                  <a:lnTo>
                    <a:pt x="0" y="95444"/>
                  </a:lnTo>
                  <a:cubicBezTo>
                    <a:pt x="3570" y="104050"/>
                    <a:pt x="11042" y="110755"/>
                    <a:pt x="19614" y="114391"/>
                  </a:cubicBezTo>
                  <a:cubicBezTo>
                    <a:pt x="25567" y="116860"/>
                    <a:pt x="31997" y="117956"/>
                    <a:pt x="38454" y="117956"/>
                  </a:cubicBezTo>
                  <a:cubicBezTo>
                    <a:pt x="41334" y="117956"/>
                    <a:pt x="44218" y="117738"/>
                    <a:pt x="47067" y="117327"/>
                  </a:cubicBezTo>
                  <a:cubicBezTo>
                    <a:pt x="57575" y="115826"/>
                    <a:pt x="67949" y="111589"/>
                    <a:pt x="75421" y="104050"/>
                  </a:cubicBezTo>
                  <a:cubicBezTo>
                    <a:pt x="82860" y="96478"/>
                    <a:pt x="87096" y="85370"/>
                    <a:pt x="84928" y="74963"/>
                  </a:cubicBezTo>
                  <a:cubicBezTo>
                    <a:pt x="80825" y="55449"/>
                    <a:pt x="57141" y="44441"/>
                    <a:pt x="53839" y="24760"/>
                  </a:cubicBezTo>
                  <a:cubicBezTo>
                    <a:pt x="53172" y="20757"/>
                    <a:pt x="53439" y="16588"/>
                    <a:pt x="52304" y="12685"/>
                  </a:cubicBezTo>
                  <a:cubicBezTo>
                    <a:pt x="50637" y="6881"/>
                    <a:pt x="45800" y="2144"/>
                    <a:pt x="39962" y="576"/>
                  </a:cubicBezTo>
                  <a:cubicBezTo>
                    <a:pt x="38527" y="189"/>
                    <a:pt x="37045" y="1"/>
                    <a:pt x="35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9"/>
            <p:cNvSpPr/>
            <p:nvPr/>
          </p:nvSpPr>
          <p:spPr>
            <a:xfrm>
              <a:off x="6679263" y="1624400"/>
              <a:ext cx="25" cy="25"/>
            </a:xfrm>
            <a:custGeom>
              <a:avLst/>
              <a:gdLst/>
              <a:ahLst/>
              <a:cxnLst/>
              <a:rect l="l" t="t" r="r" b="b"/>
              <a:pathLst>
                <a:path w="1" h="1" fill="none" extrusionOk="0">
                  <a:moveTo>
                    <a:pt x="1" y="0"/>
                  </a:moveTo>
                  <a:close/>
                </a:path>
              </a:pathLst>
            </a:custGeom>
            <a:no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9"/>
            <p:cNvSpPr/>
            <p:nvPr/>
          </p:nvSpPr>
          <p:spPr>
            <a:xfrm>
              <a:off x="5315788" y="3009550"/>
              <a:ext cx="25" cy="25"/>
            </a:xfrm>
            <a:custGeom>
              <a:avLst/>
              <a:gdLst/>
              <a:ahLst/>
              <a:cxnLst/>
              <a:rect l="l" t="t" r="r" b="b"/>
              <a:pathLst>
                <a:path w="1" h="1" fill="none" extrusionOk="0">
                  <a:moveTo>
                    <a:pt x="1" y="1"/>
                  </a:moveTo>
                  <a:close/>
                </a:path>
              </a:pathLst>
            </a:custGeom>
            <a:no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9"/>
            <p:cNvSpPr/>
            <p:nvPr/>
          </p:nvSpPr>
          <p:spPr>
            <a:xfrm>
              <a:off x="3958163" y="-45975"/>
              <a:ext cx="70900" cy="70925"/>
            </a:xfrm>
            <a:custGeom>
              <a:avLst/>
              <a:gdLst/>
              <a:ahLst/>
              <a:cxnLst/>
              <a:rect l="l" t="t" r="r" b="b"/>
              <a:pathLst>
                <a:path w="2836" h="2837" extrusionOk="0">
                  <a:moveTo>
                    <a:pt x="1401" y="1"/>
                  </a:moveTo>
                  <a:cubicBezTo>
                    <a:pt x="634" y="1"/>
                    <a:pt x="0" y="635"/>
                    <a:pt x="0" y="1435"/>
                  </a:cubicBezTo>
                  <a:cubicBezTo>
                    <a:pt x="0" y="2202"/>
                    <a:pt x="634" y="2836"/>
                    <a:pt x="1401" y="2836"/>
                  </a:cubicBezTo>
                  <a:cubicBezTo>
                    <a:pt x="2202" y="2836"/>
                    <a:pt x="2836" y="2202"/>
                    <a:pt x="2836" y="1435"/>
                  </a:cubicBezTo>
                  <a:cubicBezTo>
                    <a:pt x="2836" y="635"/>
                    <a:pt x="2202" y="1"/>
                    <a:pt x="1401" y="1"/>
                  </a:cubicBezTo>
                  <a:close/>
                </a:path>
              </a:pathLst>
            </a:custGeom>
            <a:solidFill>
              <a:srgbClr val="A4C7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9"/>
            <p:cNvSpPr/>
            <p:nvPr/>
          </p:nvSpPr>
          <p:spPr>
            <a:xfrm>
              <a:off x="6581688" y="444375"/>
              <a:ext cx="70925" cy="70925"/>
            </a:xfrm>
            <a:custGeom>
              <a:avLst/>
              <a:gdLst/>
              <a:ahLst/>
              <a:cxnLst/>
              <a:rect l="l" t="t" r="r" b="b"/>
              <a:pathLst>
                <a:path w="2837" h="2837" extrusionOk="0">
                  <a:moveTo>
                    <a:pt x="1435" y="1"/>
                  </a:moveTo>
                  <a:cubicBezTo>
                    <a:pt x="635" y="1"/>
                    <a:pt x="1" y="635"/>
                    <a:pt x="1" y="1402"/>
                  </a:cubicBezTo>
                  <a:cubicBezTo>
                    <a:pt x="1" y="2202"/>
                    <a:pt x="635" y="2836"/>
                    <a:pt x="1435" y="2836"/>
                  </a:cubicBezTo>
                  <a:cubicBezTo>
                    <a:pt x="2202" y="2836"/>
                    <a:pt x="2836" y="2202"/>
                    <a:pt x="2836" y="1402"/>
                  </a:cubicBezTo>
                  <a:cubicBezTo>
                    <a:pt x="2836" y="635"/>
                    <a:pt x="2202" y="1"/>
                    <a:pt x="1435" y="1"/>
                  </a:cubicBezTo>
                  <a:close/>
                </a:path>
              </a:pathLst>
            </a:custGeom>
            <a:solidFill>
              <a:srgbClr val="A4C7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9"/>
            <p:cNvSpPr/>
            <p:nvPr/>
          </p:nvSpPr>
          <p:spPr>
            <a:xfrm>
              <a:off x="6614213" y="2126425"/>
              <a:ext cx="70925" cy="70900"/>
            </a:xfrm>
            <a:custGeom>
              <a:avLst/>
              <a:gdLst/>
              <a:ahLst/>
              <a:cxnLst/>
              <a:rect l="l" t="t" r="r" b="b"/>
              <a:pathLst>
                <a:path w="2837" h="2836" extrusionOk="0">
                  <a:moveTo>
                    <a:pt x="1402" y="0"/>
                  </a:moveTo>
                  <a:cubicBezTo>
                    <a:pt x="635" y="0"/>
                    <a:pt x="1" y="634"/>
                    <a:pt x="1" y="1435"/>
                  </a:cubicBezTo>
                  <a:cubicBezTo>
                    <a:pt x="1" y="2202"/>
                    <a:pt x="635" y="2836"/>
                    <a:pt x="1402" y="2836"/>
                  </a:cubicBezTo>
                  <a:cubicBezTo>
                    <a:pt x="2202" y="2836"/>
                    <a:pt x="2836" y="2202"/>
                    <a:pt x="2836" y="1435"/>
                  </a:cubicBezTo>
                  <a:cubicBezTo>
                    <a:pt x="2836" y="634"/>
                    <a:pt x="2202" y="0"/>
                    <a:pt x="1402" y="0"/>
                  </a:cubicBezTo>
                  <a:close/>
                </a:path>
              </a:pathLst>
            </a:custGeom>
            <a:solidFill>
              <a:srgbClr val="A4C7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9"/>
            <p:cNvSpPr/>
            <p:nvPr/>
          </p:nvSpPr>
          <p:spPr>
            <a:xfrm>
              <a:off x="6746813" y="1766175"/>
              <a:ext cx="149300" cy="67575"/>
            </a:xfrm>
            <a:custGeom>
              <a:avLst/>
              <a:gdLst/>
              <a:ahLst/>
              <a:cxnLst/>
              <a:rect l="l" t="t" r="r" b="b"/>
              <a:pathLst>
                <a:path w="5972" h="2703" extrusionOk="0">
                  <a:moveTo>
                    <a:pt x="1" y="0"/>
                  </a:moveTo>
                  <a:lnTo>
                    <a:pt x="1" y="2702"/>
                  </a:lnTo>
                  <a:lnTo>
                    <a:pt x="5972" y="2702"/>
                  </a:lnTo>
                  <a:lnTo>
                    <a:pt x="5972" y="0"/>
                  </a:lnTo>
                  <a:close/>
                </a:path>
              </a:pathLst>
            </a:custGeom>
            <a:solidFill>
              <a:srgbClr val="C3C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9"/>
            <p:cNvSpPr/>
            <p:nvPr/>
          </p:nvSpPr>
          <p:spPr>
            <a:xfrm>
              <a:off x="3874763" y="4617000"/>
              <a:ext cx="2615225" cy="1442675"/>
            </a:xfrm>
            <a:custGeom>
              <a:avLst/>
              <a:gdLst/>
              <a:ahLst/>
              <a:cxnLst/>
              <a:rect l="l" t="t" r="r" b="b"/>
              <a:pathLst>
                <a:path w="104609" h="57707" extrusionOk="0">
                  <a:moveTo>
                    <a:pt x="89002" y="0"/>
                  </a:moveTo>
                  <a:cubicBezTo>
                    <a:pt x="88746" y="0"/>
                    <a:pt x="88489" y="16"/>
                    <a:pt x="88230" y="49"/>
                  </a:cubicBezTo>
                  <a:lnTo>
                    <a:pt x="5871" y="11457"/>
                  </a:lnTo>
                  <a:cubicBezTo>
                    <a:pt x="2302" y="11957"/>
                    <a:pt x="1" y="15526"/>
                    <a:pt x="968" y="18962"/>
                  </a:cubicBezTo>
                  <a:lnTo>
                    <a:pt x="7006" y="40411"/>
                  </a:lnTo>
                  <a:cubicBezTo>
                    <a:pt x="7473" y="42079"/>
                    <a:pt x="8673" y="43480"/>
                    <a:pt x="10275" y="44214"/>
                  </a:cubicBezTo>
                  <a:lnTo>
                    <a:pt x="38695" y="57156"/>
                  </a:lnTo>
                  <a:cubicBezTo>
                    <a:pt x="39462" y="57523"/>
                    <a:pt x="40296" y="57707"/>
                    <a:pt x="41138" y="57707"/>
                  </a:cubicBezTo>
                  <a:cubicBezTo>
                    <a:pt x="41981" y="57707"/>
                    <a:pt x="42831" y="57523"/>
                    <a:pt x="43632" y="57156"/>
                  </a:cubicBezTo>
                  <a:lnTo>
                    <a:pt x="100272" y="31638"/>
                  </a:lnTo>
                  <a:cubicBezTo>
                    <a:pt x="103241" y="30304"/>
                    <a:pt x="104609" y="26801"/>
                    <a:pt x="103274" y="23866"/>
                  </a:cubicBezTo>
                  <a:lnTo>
                    <a:pt x="94435" y="3585"/>
                  </a:lnTo>
                  <a:cubicBezTo>
                    <a:pt x="93532" y="1358"/>
                    <a:pt x="91354" y="0"/>
                    <a:pt x="89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9"/>
            <p:cNvSpPr/>
            <p:nvPr/>
          </p:nvSpPr>
          <p:spPr>
            <a:xfrm>
              <a:off x="4702863" y="1043750"/>
              <a:ext cx="1442725" cy="1933775"/>
            </a:xfrm>
            <a:custGeom>
              <a:avLst/>
              <a:gdLst/>
              <a:ahLst/>
              <a:cxnLst/>
              <a:rect l="l" t="t" r="r" b="b"/>
              <a:pathLst>
                <a:path w="57709" h="77351" extrusionOk="0">
                  <a:moveTo>
                    <a:pt x="12128" y="1"/>
                  </a:moveTo>
                  <a:cubicBezTo>
                    <a:pt x="10174" y="1"/>
                    <a:pt x="8188" y="652"/>
                    <a:pt x="6338" y="2011"/>
                  </a:cubicBezTo>
                  <a:cubicBezTo>
                    <a:pt x="1401" y="5547"/>
                    <a:pt x="0" y="12218"/>
                    <a:pt x="2702" y="17622"/>
                  </a:cubicBezTo>
                  <a:cubicBezTo>
                    <a:pt x="5871" y="23960"/>
                    <a:pt x="11342" y="28564"/>
                    <a:pt x="16245" y="33634"/>
                  </a:cubicBezTo>
                  <a:cubicBezTo>
                    <a:pt x="27386" y="45242"/>
                    <a:pt x="34792" y="59819"/>
                    <a:pt x="37894" y="75330"/>
                  </a:cubicBezTo>
                  <a:cubicBezTo>
                    <a:pt x="38158" y="76652"/>
                    <a:pt x="39261" y="77350"/>
                    <a:pt x="40365" y="77350"/>
                  </a:cubicBezTo>
                  <a:cubicBezTo>
                    <a:pt x="41351" y="77350"/>
                    <a:pt x="42337" y="76795"/>
                    <a:pt x="42731" y="75631"/>
                  </a:cubicBezTo>
                  <a:lnTo>
                    <a:pt x="56441" y="36703"/>
                  </a:lnTo>
                  <a:cubicBezTo>
                    <a:pt x="57708" y="33100"/>
                    <a:pt x="55573" y="29231"/>
                    <a:pt x="51871" y="28363"/>
                  </a:cubicBezTo>
                  <a:cubicBezTo>
                    <a:pt x="42764" y="26295"/>
                    <a:pt x="33858" y="20758"/>
                    <a:pt x="27620" y="14120"/>
                  </a:cubicBezTo>
                  <a:cubicBezTo>
                    <a:pt x="24584" y="10884"/>
                    <a:pt x="21449" y="4746"/>
                    <a:pt x="17913" y="2045"/>
                  </a:cubicBezTo>
                  <a:cubicBezTo>
                    <a:pt x="16146" y="703"/>
                    <a:pt x="14155" y="1"/>
                    <a:pt x="12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9"/>
            <p:cNvSpPr/>
            <p:nvPr/>
          </p:nvSpPr>
          <p:spPr>
            <a:xfrm>
              <a:off x="6058813" y="1228525"/>
              <a:ext cx="432850" cy="245800"/>
            </a:xfrm>
            <a:custGeom>
              <a:avLst/>
              <a:gdLst/>
              <a:ahLst/>
              <a:cxnLst/>
              <a:rect l="l" t="t" r="r" b="b"/>
              <a:pathLst>
                <a:path w="17314" h="9832" extrusionOk="0">
                  <a:moveTo>
                    <a:pt x="12442" y="1"/>
                  </a:moveTo>
                  <a:cubicBezTo>
                    <a:pt x="11829" y="1"/>
                    <a:pt x="11202" y="107"/>
                    <a:pt x="10575" y="224"/>
                  </a:cubicBezTo>
                  <a:cubicBezTo>
                    <a:pt x="9007" y="524"/>
                    <a:pt x="7373" y="825"/>
                    <a:pt x="5805" y="1125"/>
                  </a:cubicBezTo>
                  <a:cubicBezTo>
                    <a:pt x="4471" y="1358"/>
                    <a:pt x="3070" y="1625"/>
                    <a:pt x="1969" y="2359"/>
                  </a:cubicBezTo>
                  <a:cubicBezTo>
                    <a:pt x="835" y="3126"/>
                    <a:pt x="1" y="4494"/>
                    <a:pt x="335" y="5828"/>
                  </a:cubicBezTo>
                  <a:cubicBezTo>
                    <a:pt x="568" y="6829"/>
                    <a:pt x="1402" y="7563"/>
                    <a:pt x="2336" y="7963"/>
                  </a:cubicBezTo>
                  <a:cubicBezTo>
                    <a:pt x="3237" y="8363"/>
                    <a:pt x="4304" y="8497"/>
                    <a:pt x="5305" y="8563"/>
                  </a:cubicBezTo>
                  <a:lnTo>
                    <a:pt x="14912" y="9698"/>
                  </a:lnTo>
                  <a:lnTo>
                    <a:pt x="15812" y="9831"/>
                  </a:lnTo>
                  <a:lnTo>
                    <a:pt x="17313" y="9331"/>
                  </a:lnTo>
                  <a:cubicBezTo>
                    <a:pt x="16713" y="7696"/>
                    <a:pt x="16746" y="5962"/>
                    <a:pt x="16479" y="4227"/>
                  </a:cubicBezTo>
                  <a:cubicBezTo>
                    <a:pt x="16179" y="2526"/>
                    <a:pt x="15345" y="725"/>
                    <a:pt x="13711" y="191"/>
                  </a:cubicBezTo>
                  <a:cubicBezTo>
                    <a:pt x="13298" y="53"/>
                    <a:pt x="12873" y="1"/>
                    <a:pt x="12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9"/>
            <p:cNvSpPr/>
            <p:nvPr/>
          </p:nvSpPr>
          <p:spPr>
            <a:xfrm>
              <a:off x="5103988" y="470225"/>
              <a:ext cx="70900" cy="70925"/>
            </a:xfrm>
            <a:custGeom>
              <a:avLst/>
              <a:gdLst/>
              <a:ahLst/>
              <a:cxnLst/>
              <a:rect l="l" t="t" r="r" b="b"/>
              <a:pathLst>
                <a:path w="2836" h="2837" extrusionOk="0">
                  <a:moveTo>
                    <a:pt x="1401" y="1"/>
                  </a:moveTo>
                  <a:cubicBezTo>
                    <a:pt x="634" y="1"/>
                    <a:pt x="0" y="635"/>
                    <a:pt x="0" y="1402"/>
                  </a:cubicBezTo>
                  <a:cubicBezTo>
                    <a:pt x="0" y="2203"/>
                    <a:pt x="634" y="2836"/>
                    <a:pt x="1401" y="2836"/>
                  </a:cubicBezTo>
                  <a:cubicBezTo>
                    <a:pt x="2202" y="2836"/>
                    <a:pt x="2835" y="2203"/>
                    <a:pt x="2835" y="1402"/>
                  </a:cubicBezTo>
                  <a:cubicBezTo>
                    <a:pt x="2835" y="635"/>
                    <a:pt x="2202" y="1"/>
                    <a:pt x="1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9"/>
            <p:cNvSpPr/>
            <p:nvPr/>
          </p:nvSpPr>
          <p:spPr>
            <a:xfrm>
              <a:off x="5276588" y="435200"/>
              <a:ext cx="70925" cy="70925"/>
            </a:xfrm>
            <a:custGeom>
              <a:avLst/>
              <a:gdLst/>
              <a:ahLst/>
              <a:cxnLst/>
              <a:rect l="l" t="t" r="r" b="b"/>
              <a:pathLst>
                <a:path w="2837" h="2837" extrusionOk="0">
                  <a:moveTo>
                    <a:pt x="1435" y="1"/>
                  </a:moveTo>
                  <a:cubicBezTo>
                    <a:pt x="635" y="1"/>
                    <a:pt x="1" y="635"/>
                    <a:pt x="1" y="1402"/>
                  </a:cubicBezTo>
                  <a:cubicBezTo>
                    <a:pt x="1" y="2169"/>
                    <a:pt x="635" y="2836"/>
                    <a:pt x="1435" y="2836"/>
                  </a:cubicBezTo>
                  <a:cubicBezTo>
                    <a:pt x="2203" y="2836"/>
                    <a:pt x="2836" y="2169"/>
                    <a:pt x="2836" y="1402"/>
                  </a:cubicBezTo>
                  <a:cubicBezTo>
                    <a:pt x="2836" y="635"/>
                    <a:pt x="2203" y="1"/>
                    <a:pt x="1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9"/>
            <p:cNvSpPr/>
            <p:nvPr/>
          </p:nvSpPr>
          <p:spPr>
            <a:xfrm>
              <a:off x="4734538" y="291275"/>
              <a:ext cx="75925" cy="70250"/>
            </a:xfrm>
            <a:custGeom>
              <a:avLst/>
              <a:gdLst/>
              <a:ahLst/>
              <a:cxnLst/>
              <a:rect l="l" t="t" r="r" b="b"/>
              <a:pathLst>
                <a:path w="3037" h="2810" extrusionOk="0">
                  <a:moveTo>
                    <a:pt x="1513" y="0"/>
                  </a:moveTo>
                  <a:cubicBezTo>
                    <a:pt x="1433" y="0"/>
                    <a:pt x="1351" y="7"/>
                    <a:pt x="1268" y="21"/>
                  </a:cubicBezTo>
                  <a:cubicBezTo>
                    <a:pt x="501" y="121"/>
                    <a:pt x="1" y="854"/>
                    <a:pt x="101" y="1622"/>
                  </a:cubicBezTo>
                  <a:cubicBezTo>
                    <a:pt x="220" y="2310"/>
                    <a:pt x="823" y="2810"/>
                    <a:pt x="1499" y="2810"/>
                  </a:cubicBezTo>
                  <a:cubicBezTo>
                    <a:pt x="1577" y="2810"/>
                    <a:pt x="1656" y="2803"/>
                    <a:pt x="1735" y="2789"/>
                  </a:cubicBezTo>
                  <a:cubicBezTo>
                    <a:pt x="2503" y="2689"/>
                    <a:pt x="3036" y="1955"/>
                    <a:pt x="2903" y="1188"/>
                  </a:cubicBezTo>
                  <a:cubicBezTo>
                    <a:pt x="2783" y="500"/>
                    <a:pt x="2208" y="0"/>
                    <a:pt x="1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9"/>
            <p:cNvSpPr/>
            <p:nvPr/>
          </p:nvSpPr>
          <p:spPr>
            <a:xfrm>
              <a:off x="4495213" y="828825"/>
              <a:ext cx="70900" cy="70900"/>
            </a:xfrm>
            <a:custGeom>
              <a:avLst/>
              <a:gdLst/>
              <a:ahLst/>
              <a:cxnLst/>
              <a:rect l="l" t="t" r="r" b="b"/>
              <a:pathLst>
                <a:path w="2836" h="2836" extrusionOk="0">
                  <a:moveTo>
                    <a:pt x="1401" y="1"/>
                  </a:moveTo>
                  <a:cubicBezTo>
                    <a:pt x="634" y="1"/>
                    <a:pt x="0" y="634"/>
                    <a:pt x="0" y="1402"/>
                  </a:cubicBezTo>
                  <a:cubicBezTo>
                    <a:pt x="0" y="2202"/>
                    <a:pt x="634" y="2836"/>
                    <a:pt x="1401" y="2836"/>
                  </a:cubicBezTo>
                  <a:cubicBezTo>
                    <a:pt x="2202" y="2836"/>
                    <a:pt x="2836" y="2202"/>
                    <a:pt x="2836" y="1402"/>
                  </a:cubicBezTo>
                  <a:cubicBezTo>
                    <a:pt x="2836" y="634"/>
                    <a:pt x="2202" y="1"/>
                    <a:pt x="1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9"/>
            <p:cNvSpPr/>
            <p:nvPr/>
          </p:nvSpPr>
          <p:spPr>
            <a:xfrm>
              <a:off x="4850463" y="944750"/>
              <a:ext cx="70900" cy="70900"/>
            </a:xfrm>
            <a:custGeom>
              <a:avLst/>
              <a:gdLst/>
              <a:ahLst/>
              <a:cxnLst/>
              <a:rect l="l" t="t" r="r" b="b"/>
              <a:pathLst>
                <a:path w="2836" h="2836" extrusionOk="0">
                  <a:moveTo>
                    <a:pt x="1401" y="0"/>
                  </a:moveTo>
                  <a:cubicBezTo>
                    <a:pt x="634" y="0"/>
                    <a:pt x="0" y="634"/>
                    <a:pt x="0" y="1401"/>
                  </a:cubicBezTo>
                  <a:cubicBezTo>
                    <a:pt x="0" y="2202"/>
                    <a:pt x="634" y="2836"/>
                    <a:pt x="1401" y="2836"/>
                  </a:cubicBezTo>
                  <a:cubicBezTo>
                    <a:pt x="2202" y="2836"/>
                    <a:pt x="2836" y="2202"/>
                    <a:pt x="2836" y="1401"/>
                  </a:cubicBezTo>
                  <a:cubicBezTo>
                    <a:pt x="2836" y="634"/>
                    <a:pt x="2202" y="0"/>
                    <a:pt x="1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9"/>
            <p:cNvSpPr/>
            <p:nvPr/>
          </p:nvSpPr>
          <p:spPr>
            <a:xfrm>
              <a:off x="7419788" y="1090675"/>
              <a:ext cx="70925" cy="70925"/>
            </a:xfrm>
            <a:custGeom>
              <a:avLst/>
              <a:gdLst/>
              <a:ahLst/>
              <a:cxnLst/>
              <a:rect l="l" t="t" r="r" b="b"/>
              <a:pathLst>
                <a:path w="2837" h="2837" extrusionOk="0">
                  <a:moveTo>
                    <a:pt x="1435" y="1"/>
                  </a:moveTo>
                  <a:cubicBezTo>
                    <a:pt x="635" y="1"/>
                    <a:pt x="1" y="635"/>
                    <a:pt x="1" y="1402"/>
                  </a:cubicBezTo>
                  <a:cubicBezTo>
                    <a:pt x="1" y="2202"/>
                    <a:pt x="635" y="2836"/>
                    <a:pt x="1435" y="2836"/>
                  </a:cubicBezTo>
                  <a:cubicBezTo>
                    <a:pt x="2202" y="2836"/>
                    <a:pt x="2836" y="2202"/>
                    <a:pt x="2836" y="1402"/>
                  </a:cubicBezTo>
                  <a:cubicBezTo>
                    <a:pt x="2836" y="635"/>
                    <a:pt x="2202" y="1"/>
                    <a:pt x="1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9"/>
            <p:cNvSpPr/>
            <p:nvPr/>
          </p:nvSpPr>
          <p:spPr>
            <a:xfrm>
              <a:off x="7652463" y="1090675"/>
              <a:ext cx="70900" cy="70925"/>
            </a:xfrm>
            <a:custGeom>
              <a:avLst/>
              <a:gdLst/>
              <a:ahLst/>
              <a:cxnLst/>
              <a:rect l="l" t="t" r="r" b="b"/>
              <a:pathLst>
                <a:path w="2836" h="2837" extrusionOk="0">
                  <a:moveTo>
                    <a:pt x="1435" y="1"/>
                  </a:moveTo>
                  <a:cubicBezTo>
                    <a:pt x="634" y="1"/>
                    <a:pt x="0" y="635"/>
                    <a:pt x="0" y="1402"/>
                  </a:cubicBezTo>
                  <a:cubicBezTo>
                    <a:pt x="0" y="2202"/>
                    <a:pt x="634" y="2836"/>
                    <a:pt x="1435" y="2836"/>
                  </a:cubicBezTo>
                  <a:cubicBezTo>
                    <a:pt x="2202" y="2836"/>
                    <a:pt x="2836" y="2202"/>
                    <a:pt x="2836" y="1402"/>
                  </a:cubicBezTo>
                  <a:cubicBezTo>
                    <a:pt x="2836" y="635"/>
                    <a:pt x="2202" y="1"/>
                    <a:pt x="1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9"/>
            <p:cNvSpPr/>
            <p:nvPr/>
          </p:nvSpPr>
          <p:spPr>
            <a:xfrm>
              <a:off x="7047038" y="1797850"/>
              <a:ext cx="70900" cy="70925"/>
            </a:xfrm>
            <a:custGeom>
              <a:avLst/>
              <a:gdLst/>
              <a:ahLst/>
              <a:cxnLst/>
              <a:rect l="l" t="t" r="r" b="b"/>
              <a:pathLst>
                <a:path w="2836" h="2837" extrusionOk="0">
                  <a:moveTo>
                    <a:pt x="1401" y="1"/>
                  </a:moveTo>
                  <a:cubicBezTo>
                    <a:pt x="634" y="1"/>
                    <a:pt x="0" y="668"/>
                    <a:pt x="0" y="1435"/>
                  </a:cubicBezTo>
                  <a:cubicBezTo>
                    <a:pt x="0" y="2202"/>
                    <a:pt x="634" y="2836"/>
                    <a:pt x="1401" y="2836"/>
                  </a:cubicBezTo>
                  <a:cubicBezTo>
                    <a:pt x="2202" y="2836"/>
                    <a:pt x="2836" y="2202"/>
                    <a:pt x="2836" y="1435"/>
                  </a:cubicBezTo>
                  <a:cubicBezTo>
                    <a:pt x="2836" y="668"/>
                    <a:pt x="2202" y="1"/>
                    <a:pt x="1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9"/>
            <p:cNvSpPr/>
            <p:nvPr/>
          </p:nvSpPr>
          <p:spPr>
            <a:xfrm>
              <a:off x="8402163" y="2805250"/>
              <a:ext cx="70900" cy="70900"/>
            </a:xfrm>
            <a:custGeom>
              <a:avLst/>
              <a:gdLst/>
              <a:ahLst/>
              <a:cxnLst/>
              <a:rect l="l" t="t" r="r" b="b"/>
              <a:pathLst>
                <a:path w="2836" h="2836" extrusionOk="0">
                  <a:moveTo>
                    <a:pt x="1402" y="0"/>
                  </a:moveTo>
                  <a:cubicBezTo>
                    <a:pt x="634" y="0"/>
                    <a:pt x="1" y="634"/>
                    <a:pt x="1" y="1401"/>
                  </a:cubicBezTo>
                  <a:cubicBezTo>
                    <a:pt x="1" y="2202"/>
                    <a:pt x="634" y="2836"/>
                    <a:pt x="1402" y="2836"/>
                  </a:cubicBezTo>
                  <a:cubicBezTo>
                    <a:pt x="2202" y="2836"/>
                    <a:pt x="2836" y="2202"/>
                    <a:pt x="2836" y="1401"/>
                  </a:cubicBezTo>
                  <a:cubicBezTo>
                    <a:pt x="2836" y="634"/>
                    <a:pt x="2202" y="0"/>
                    <a:pt x="1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9"/>
            <p:cNvSpPr/>
            <p:nvPr/>
          </p:nvSpPr>
          <p:spPr>
            <a:xfrm>
              <a:off x="8975913" y="1713625"/>
              <a:ext cx="71725" cy="70900"/>
            </a:xfrm>
            <a:custGeom>
              <a:avLst/>
              <a:gdLst/>
              <a:ahLst/>
              <a:cxnLst/>
              <a:rect l="l" t="t" r="r" b="b"/>
              <a:pathLst>
                <a:path w="2869" h="2836" extrusionOk="0">
                  <a:moveTo>
                    <a:pt x="1435" y="1"/>
                  </a:moveTo>
                  <a:cubicBezTo>
                    <a:pt x="667" y="1"/>
                    <a:pt x="0" y="634"/>
                    <a:pt x="0" y="1435"/>
                  </a:cubicBezTo>
                  <a:cubicBezTo>
                    <a:pt x="0" y="2202"/>
                    <a:pt x="667" y="2836"/>
                    <a:pt x="1435" y="2836"/>
                  </a:cubicBezTo>
                  <a:cubicBezTo>
                    <a:pt x="2202" y="2836"/>
                    <a:pt x="2869" y="2202"/>
                    <a:pt x="2869" y="1435"/>
                  </a:cubicBezTo>
                  <a:cubicBezTo>
                    <a:pt x="2869" y="634"/>
                    <a:pt x="2202" y="1"/>
                    <a:pt x="1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9"/>
            <p:cNvSpPr/>
            <p:nvPr/>
          </p:nvSpPr>
          <p:spPr>
            <a:xfrm>
              <a:off x="8111113" y="366000"/>
              <a:ext cx="70925" cy="70900"/>
            </a:xfrm>
            <a:custGeom>
              <a:avLst/>
              <a:gdLst/>
              <a:ahLst/>
              <a:cxnLst/>
              <a:rect l="l" t="t" r="r" b="b"/>
              <a:pathLst>
                <a:path w="2837" h="2836" extrusionOk="0">
                  <a:moveTo>
                    <a:pt x="1435" y="0"/>
                  </a:moveTo>
                  <a:cubicBezTo>
                    <a:pt x="635" y="0"/>
                    <a:pt x="1" y="634"/>
                    <a:pt x="1" y="1401"/>
                  </a:cubicBezTo>
                  <a:cubicBezTo>
                    <a:pt x="1" y="2202"/>
                    <a:pt x="635" y="2836"/>
                    <a:pt x="1435" y="2836"/>
                  </a:cubicBezTo>
                  <a:cubicBezTo>
                    <a:pt x="2202" y="2836"/>
                    <a:pt x="2836" y="2202"/>
                    <a:pt x="2836" y="1401"/>
                  </a:cubicBezTo>
                  <a:cubicBezTo>
                    <a:pt x="2836" y="634"/>
                    <a:pt x="2202" y="0"/>
                    <a:pt x="1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9"/>
            <p:cNvSpPr/>
            <p:nvPr/>
          </p:nvSpPr>
          <p:spPr>
            <a:xfrm>
              <a:off x="8218688" y="708750"/>
              <a:ext cx="70925" cy="70900"/>
            </a:xfrm>
            <a:custGeom>
              <a:avLst/>
              <a:gdLst/>
              <a:ahLst/>
              <a:cxnLst/>
              <a:rect l="l" t="t" r="r" b="b"/>
              <a:pathLst>
                <a:path w="2837" h="2836" extrusionOk="0">
                  <a:moveTo>
                    <a:pt x="1402" y="0"/>
                  </a:moveTo>
                  <a:cubicBezTo>
                    <a:pt x="635" y="0"/>
                    <a:pt x="1" y="634"/>
                    <a:pt x="1" y="1434"/>
                  </a:cubicBezTo>
                  <a:cubicBezTo>
                    <a:pt x="1" y="2202"/>
                    <a:pt x="635" y="2836"/>
                    <a:pt x="1402" y="2836"/>
                  </a:cubicBezTo>
                  <a:cubicBezTo>
                    <a:pt x="2203" y="2836"/>
                    <a:pt x="2836" y="2202"/>
                    <a:pt x="2836" y="1434"/>
                  </a:cubicBezTo>
                  <a:cubicBezTo>
                    <a:pt x="2836" y="634"/>
                    <a:pt x="2203" y="0"/>
                    <a:pt x="1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9"/>
            <p:cNvSpPr/>
            <p:nvPr/>
          </p:nvSpPr>
          <p:spPr>
            <a:xfrm>
              <a:off x="8940038" y="708750"/>
              <a:ext cx="70925" cy="70900"/>
            </a:xfrm>
            <a:custGeom>
              <a:avLst/>
              <a:gdLst/>
              <a:ahLst/>
              <a:cxnLst/>
              <a:rect l="l" t="t" r="r" b="b"/>
              <a:pathLst>
                <a:path w="2837" h="2836" extrusionOk="0">
                  <a:moveTo>
                    <a:pt x="1402" y="0"/>
                  </a:moveTo>
                  <a:cubicBezTo>
                    <a:pt x="635" y="0"/>
                    <a:pt x="1" y="634"/>
                    <a:pt x="1" y="1434"/>
                  </a:cubicBezTo>
                  <a:cubicBezTo>
                    <a:pt x="1" y="2202"/>
                    <a:pt x="635" y="2836"/>
                    <a:pt x="1402" y="2836"/>
                  </a:cubicBezTo>
                  <a:cubicBezTo>
                    <a:pt x="2203" y="2836"/>
                    <a:pt x="2836" y="2202"/>
                    <a:pt x="2836" y="1434"/>
                  </a:cubicBezTo>
                  <a:cubicBezTo>
                    <a:pt x="2836" y="634"/>
                    <a:pt x="2203" y="0"/>
                    <a:pt x="1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9"/>
            <p:cNvSpPr/>
            <p:nvPr/>
          </p:nvSpPr>
          <p:spPr>
            <a:xfrm>
              <a:off x="8799938" y="1093175"/>
              <a:ext cx="70925" cy="70925"/>
            </a:xfrm>
            <a:custGeom>
              <a:avLst/>
              <a:gdLst/>
              <a:ahLst/>
              <a:cxnLst/>
              <a:rect l="l" t="t" r="r" b="b"/>
              <a:pathLst>
                <a:path w="2837" h="2837" extrusionOk="0">
                  <a:moveTo>
                    <a:pt x="1435" y="1"/>
                  </a:moveTo>
                  <a:cubicBezTo>
                    <a:pt x="635" y="1"/>
                    <a:pt x="1" y="668"/>
                    <a:pt x="1" y="1435"/>
                  </a:cubicBezTo>
                  <a:cubicBezTo>
                    <a:pt x="1" y="2202"/>
                    <a:pt x="635" y="2836"/>
                    <a:pt x="1435" y="2836"/>
                  </a:cubicBezTo>
                  <a:cubicBezTo>
                    <a:pt x="2203" y="2836"/>
                    <a:pt x="2836" y="2202"/>
                    <a:pt x="2836" y="1435"/>
                  </a:cubicBezTo>
                  <a:cubicBezTo>
                    <a:pt x="2836" y="668"/>
                    <a:pt x="2203" y="1"/>
                    <a:pt x="1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9"/>
            <p:cNvSpPr/>
            <p:nvPr/>
          </p:nvSpPr>
          <p:spPr>
            <a:xfrm>
              <a:off x="9011763" y="2940350"/>
              <a:ext cx="70900" cy="70900"/>
            </a:xfrm>
            <a:custGeom>
              <a:avLst/>
              <a:gdLst/>
              <a:ahLst/>
              <a:cxnLst/>
              <a:rect l="l" t="t" r="r" b="b"/>
              <a:pathLst>
                <a:path w="2836" h="2836" extrusionOk="0">
                  <a:moveTo>
                    <a:pt x="1402" y="0"/>
                  </a:moveTo>
                  <a:cubicBezTo>
                    <a:pt x="634" y="0"/>
                    <a:pt x="1" y="667"/>
                    <a:pt x="1" y="1434"/>
                  </a:cubicBezTo>
                  <a:cubicBezTo>
                    <a:pt x="1" y="2202"/>
                    <a:pt x="634" y="2835"/>
                    <a:pt x="1402" y="2835"/>
                  </a:cubicBezTo>
                  <a:cubicBezTo>
                    <a:pt x="2202" y="2835"/>
                    <a:pt x="2836" y="2202"/>
                    <a:pt x="2836" y="1434"/>
                  </a:cubicBezTo>
                  <a:cubicBezTo>
                    <a:pt x="2836" y="667"/>
                    <a:pt x="2202" y="0"/>
                    <a:pt x="1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9"/>
            <p:cNvSpPr/>
            <p:nvPr/>
          </p:nvSpPr>
          <p:spPr>
            <a:xfrm>
              <a:off x="5570988" y="1008950"/>
              <a:ext cx="70900" cy="70925"/>
            </a:xfrm>
            <a:custGeom>
              <a:avLst/>
              <a:gdLst/>
              <a:ahLst/>
              <a:cxnLst/>
              <a:rect l="l" t="t" r="r" b="b"/>
              <a:pathLst>
                <a:path w="2836" h="2837" extrusionOk="0">
                  <a:moveTo>
                    <a:pt x="1401" y="1"/>
                  </a:moveTo>
                  <a:cubicBezTo>
                    <a:pt x="634" y="1"/>
                    <a:pt x="0" y="635"/>
                    <a:pt x="0" y="1435"/>
                  </a:cubicBezTo>
                  <a:cubicBezTo>
                    <a:pt x="0" y="2202"/>
                    <a:pt x="634" y="2836"/>
                    <a:pt x="1401" y="2836"/>
                  </a:cubicBezTo>
                  <a:cubicBezTo>
                    <a:pt x="2202" y="2836"/>
                    <a:pt x="2835" y="2202"/>
                    <a:pt x="2835" y="1435"/>
                  </a:cubicBezTo>
                  <a:cubicBezTo>
                    <a:pt x="2835" y="635"/>
                    <a:pt x="2202" y="1"/>
                    <a:pt x="1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9"/>
            <p:cNvSpPr/>
            <p:nvPr/>
          </p:nvSpPr>
          <p:spPr>
            <a:xfrm>
              <a:off x="5750263" y="1217450"/>
              <a:ext cx="70925" cy="70900"/>
            </a:xfrm>
            <a:custGeom>
              <a:avLst/>
              <a:gdLst/>
              <a:ahLst/>
              <a:cxnLst/>
              <a:rect l="l" t="t" r="r" b="b"/>
              <a:pathLst>
                <a:path w="2837" h="2836" extrusionOk="0">
                  <a:moveTo>
                    <a:pt x="1402" y="0"/>
                  </a:moveTo>
                  <a:cubicBezTo>
                    <a:pt x="635" y="0"/>
                    <a:pt x="1" y="634"/>
                    <a:pt x="1" y="1434"/>
                  </a:cubicBezTo>
                  <a:cubicBezTo>
                    <a:pt x="1" y="2202"/>
                    <a:pt x="635" y="2835"/>
                    <a:pt x="1402" y="2835"/>
                  </a:cubicBezTo>
                  <a:cubicBezTo>
                    <a:pt x="2202" y="2835"/>
                    <a:pt x="2836" y="2202"/>
                    <a:pt x="2836" y="1434"/>
                  </a:cubicBezTo>
                  <a:cubicBezTo>
                    <a:pt x="2836" y="634"/>
                    <a:pt x="2202" y="0"/>
                    <a:pt x="1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9"/>
            <p:cNvSpPr/>
            <p:nvPr/>
          </p:nvSpPr>
          <p:spPr>
            <a:xfrm>
              <a:off x="6158063" y="1671100"/>
              <a:ext cx="70900" cy="70900"/>
            </a:xfrm>
            <a:custGeom>
              <a:avLst/>
              <a:gdLst/>
              <a:ahLst/>
              <a:cxnLst/>
              <a:rect l="l" t="t" r="r" b="b"/>
              <a:pathLst>
                <a:path w="2836" h="2836" extrusionOk="0">
                  <a:moveTo>
                    <a:pt x="1401" y="0"/>
                  </a:moveTo>
                  <a:cubicBezTo>
                    <a:pt x="634" y="0"/>
                    <a:pt x="0" y="634"/>
                    <a:pt x="0" y="1435"/>
                  </a:cubicBezTo>
                  <a:cubicBezTo>
                    <a:pt x="0" y="2202"/>
                    <a:pt x="634" y="2836"/>
                    <a:pt x="1401" y="2836"/>
                  </a:cubicBezTo>
                  <a:cubicBezTo>
                    <a:pt x="2169" y="2836"/>
                    <a:pt x="2836" y="2202"/>
                    <a:pt x="2836" y="1435"/>
                  </a:cubicBezTo>
                  <a:cubicBezTo>
                    <a:pt x="2836" y="634"/>
                    <a:pt x="2169" y="0"/>
                    <a:pt x="1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9"/>
            <p:cNvSpPr/>
            <p:nvPr/>
          </p:nvSpPr>
          <p:spPr>
            <a:xfrm>
              <a:off x="5470913" y="2890300"/>
              <a:ext cx="70900" cy="71750"/>
            </a:xfrm>
            <a:custGeom>
              <a:avLst/>
              <a:gdLst/>
              <a:ahLst/>
              <a:cxnLst/>
              <a:rect l="l" t="t" r="r" b="b"/>
              <a:pathLst>
                <a:path w="2836" h="2870" extrusionOk="0">
                  <a:moveTo>
                    <a:pt x="1401" y="1"/>
                  </a:moveTo>
                  <a:cubicBezTo>
                    <a:pt x="634" y="1"/>
                    <a:pt x="0" y="668"/>
                    <a:pt x="0" y="1435"/>
                  </a:cubicBezTo>
                  <a:cubicBezTo>
                    <a:pt x="0" y="2202"/>
                    <a:pt x="634" y="2869"/>
                    <a:pt x="1401" y="2869"/>
                  </a:cubicBezTo>
                  <a:cubicBezTo>
                    <a:pt x="2202" y="2869"/>
                    <a:pt x="2836" y="2202"/>
                    <a:pt x="2836" y="1435"/>
                  </a:cubicBezTo>
                  <a:cubicBezTo>
                    <a:pt x="2836" y="668"/>
                    <a:pt x="2202" y="1"/>
                    <a:pt x="1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9"/>
            <p:cNvSpPr/>
            <p:nvPr/>
          </p:nvSpPr>
          <p:spPr>
            <a:xfrm>
              <a:off x="6425763" y="4202900"/>
              <a:ext cx="70900" cy="70925"/>
            </a:xfrm>
            <a:custGeom>
              <a:avLst/>
              <a:gdLst/>
              <a:ahLst/>
              <a:cxnLst/>
              <a:rect l="l" t="t" r="r" b="b"/>
              <a:pathLst>
                <a:path w="2836" h="2837" extrusionOk="0">
                  <a:moveTo>
                    <a:pt x="1401" y="1"/>
                  </a:moveTo>
                  <a:cubicBezTo>
                    <a:pt x="634" y="1"/>
                    <a:pt x="0" y="635"/>
                    <a:pt x="0" y="1435"/>
                  </a:cubicBezTo>
                  <a:cubicBezTo>
                    <a:pt x="0" y="2202"/>
                    <a:pt x="634" y="2836"/>
                    <a:pt x="1401" y="2836"/>
                  </a:cubicBezTo>
                  <a:cubicBezTo>
                    <a:pt x="2202" y="2836"/>
                    <a:pt x="2835" y="2202"/>
                    <a:pt x="2835" y="1435"/>
                  </a:cubicBezTo>
                  <a:cubicBezTo>
                    <a:pt x="2835" y="635"/>
                    <a:pt x="2202" y="1"/>
                    <a:pt x="1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9"/>
            <p:cNvSpPr/>
            <p:nvPr/>
          </p:nvSpPr>
          <p:spPr>
            <a:xfrm>
              <a:off x="5195713" y="4323000"/>
              <a:ext cx="70900" cy="70900"/>
            </a:xfrm>
            <a:custGeom>
              <a:avLst/>
              <a:gdLst/>
              <a:ahLst/>
              <a:cxnLst/>
              <a:rect l="l" t="t" r="r" b="b"/>
              <a:pathLst>
                <a:path w="2836" h="2836" extrusionOk="0">
                  <a:moveTo>
                    <a:pt x="1401" y="0"/>
                  </a:moveTo>
                  <a:cubicBezTo>
                    <a:pt x="634" y="0"/>
                    <a:pt x="0" y="634"/>
                    <a:pt x="0" y="1401"/>
                  </a:cubicBezTo>
                  <a:cubicBezTo>
                    <a:pt x="0" y="2202"/>
                    <a:pt x="634" y="2836"/>
                    <a:pt x="1401" y="2836"/>
                  </a:cubicBezTo>
                  <a:cubicBezTo>
                    <a:pt x="2202" y="2836"/>
                    <a:pt x="2836" y="2202"/>
                    <a:pt x="2836" y="1401"/>
                  </a:cubicBezTo>
                  <a:cubicBezTo>
                    <a:pt x="2836" y="634"/>
                    <a:pt x="2202" y="0"/>
                    <a:pt x="1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9"/>
            <p:cNvSpPr/>
            <p:nvPr/>
          </p:nvSpPr>
          <p:spPr>
            <a:xfrm>
              <a:off x="4791263" y="4390550"/>
              <a:ext cx="70900" cy="70900"/>
            </a:xfrm>
            <a:custGeom>
              <a:avLst/>
              <a:gdLst/>
              <a:ahLst/>
              <a:cxnLst/>
              <a:rect l="l" t="t" r="r" b="b"/>
              <a:pathLst>
                <a:path w="2836" h="2836" extrusionOk="0">
                  <a:moveTo>
                    <a:pt x="1401" y="0"/>
                  </a:moveTo>
                  <a:cubicBezTo>
                    <a:pt x="634" y="0"/>
                    <a:pt x="0" y="634"/>
                    <a:pt x="0" y="1435"/>
                  </a:cubicBezTo>
                  <a:cubicBezTo>
                    <a:pt x="0" y="2202"/>
                    <a:pt x="634" y="2836"/>
                    <a:pt x="1401" y="2836"/>
                  </a:cubicBezTo>
                  <a:cubicBezTo>
                    <a:pt x="2202" y="2836"/>
                    <a:pt x="2835" y="2202"/>
                    <a:pt x="2835" y="1435"/>
                  </a:cubicBezTo>
                  <a:cubicBezTo>
                    <a:pt x="2835" y="634"/>
                    <a:pt x="2202" y="0"/>
                    <a:pt x="1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9"/>
            <p:cNvSpPr/>
            <p:nvPr/>
          </p:nvSpPr>
          <p:spPr>
            <a:xfrm>
              <a:off x="4028213" y="4530650"/>
              <a:ext cx="70900" cy="70900"/>
            </a:xfrm>
            <a:custGeom>
              <a:avLst/>
              <a:gdLst/>
              <a:ahLst/>
              <a:cxnLst/>
              <a:rect l="l" t="t" r="r" b="b"/>
              <a:pathLst>
                <a:path w="2836" h="2836" extrusionOk="0">
                  <a:moveTo>
                    <a:pt x="1401" y="0"/>
                  </a:moveTo>
                  <a:cubicBezTo>
                    <a:pt x="634" y="0"/>
                    <a:pt x="0" y="634"/>
                    <a:pt x="0" y="1401"/>
                  </a:cubicBezTo>
                  <a:cubicBezTo>
                    <a:pt x="0" y="2202"/>
                    <a:pt x="634" y="2836"/>
                    <a:pt x="1401" y="2836"/>
                  </a:cubicBezTo>
                  <a:cubicBezTo>
                    <a:pt x="2202" y="2836"/>
                    <a:pt x="2836" y="2202"/>
                    <a:pt x="2836" y="1401"/>
                  </a:cubicBezTo>
                  <a:cubicBezTo>
                    <a:pt x="2836" y="634"/>
                    <a:pt x="2202" y="0"/>
                    <a:pt x="1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9"/>
            <p:cNvSpPr/>
            <p:nvPr/>
          </p:nvSpPr>
          <p:spPr>
            <a:xfrm>
              <a:off x="7102063" y="4318825"/>
              <a:ext cx="70925" cy="70900"/>
            </a:xfrm>
            <a:custGeom>
              <a:avLst/>
              <a:gdLst/>
              <a:ahLst/>
              <a:cxnLst/>
              <a:rect l="l" t="t" r="r" b="b"/>
              <a:pathLst>
                <a:path w="2837" h="2836" extrusionOk="0">
                  <a:moveTo>
                    <a:pt x="1435" y="1"/>
                  </a:moveTo>
                  <a:cubicBezTo>
                    <a:pt x="635" y="1"/>
                    <a:pt x="1" y="634"/>
                    <a:pt x="1" y="1435"/>
                  </a:cubicBezTo>
                  <a:cubicBezTo>
                    <a:pt x="1" y="2202"/>
                    <a:pt x="635" y="2836"/>
                    <a:pt x="1435" y="2836"/>
                  </a:cubicBezTo>
                  <a:cubicBezTo>
                    <a:pt x="2202" y="2836"/>
                    <a:pt x="2836" y="2202"/>
                    <a:pt x="2836" y="1435"/>
                  </a:cubicBezTo>
                  <a:cubicBezTo>
                    <a:pt x="2836" y="634"/>
                    <a:pt x="2202" y="1"/>
                    <a:pt x="1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9"/>
            <p:cNvSpPr/>
            <p:nvPr/>
          </p:nvSpPr>
          <p:spPr>
            <a:xfrm>
              <a:off x="7615763" y="4662400"/>
              <a:ext cx="70925" cy="71750"/>
            </a:xfrm>
            <a:custGeom>
              <a:avLst/>
              <a:gdLst/>
              <a:ahLst/>
              <a:cxnLst/>
              <a:rect l="l" t="t" r="r" b="b"/>
              <a:pathLst>
                <a:path w="2837" h="2870" extrusionOk="0">
                  <a:moveTo>
                    <a:pt x="1435" y="1"/>
                  </a:moveTo>
                  <a:cubicBezTo>
                    <a:pt x="635" y="1"/>
                    <a:pt x="1" y="668"/>
                    <a:pt x="1" y="1435"/>
                  </a:cubicBezTo>
                  <a:cubicBezTo>
                    <a:pt x="1" y="2202"/>
                    <a:pt x="635" y="2869"/>
                    <a:pt x="1435" y="2869"/>
                  </a:cubicBezTo>
                  <a:cubicBezTo>
                    <a:pt x="2202" y="2869"/>
                    <a:pt x="2836" y="2202"/>
                    <a:pt x="2836" y="1435"/>
                  </a:cubicBezTo>
                  <a:cubicBezTo>
                    <a:pt x="2836" y="668"/>
                    <a:pt x="2202" y="1"/>
                    <a:pt x="1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9"/>
            <p:cNvSpPr/>
            <p:nvPr/>
          </p:nvSpPr>
          <p:spPr>
            <a:xfrm>
              <a:off x="8152813" y="4446425"/>
              <a:ext cx="70925" cy="70900"/>
            </a:xfrm>
            <a:custGeom>
              <a:avLst/>
              <a:gdLst/>
              <a:ahLst/>
              <a:cxnLst/>
              <a:rect l="l" t="t" r="r" b="b"/>
              <a:pathLst>
                <a:path w="2837" h="2836" extrusionOk="0">
                  <a:moveTo>
                    <a:pt x="1435" y="0"/>
                  </a:moveTo>
                  <a:cubicBezTo>
                    <a:pt x="635" y="0"/>
                    <a:pt x="1" y="634"/>
                    <a:pt x="1" y="1401"/>
                  </a:cubicBezTo>
                  <a:cubicBezTo>
                    <a:pt x="1" y="2168"/>
                    <a:pt x="635" y="2836"/>
                    <a:pt x="1435" y="2836"/>
                  </a:cubicBezTo>
                  <a:cubicBezTo>
                    <a:pt x="2202" y="2836"/>
                    <a:pt x="2836" y="2168"/>
                    <a:pt x="2836" y="1401"/>
                  </a:cubicBezTo>
                  <a:cubicBezTo>
                    <a:pt x="2836" y="634"/>
                    <a:pt x="2202" y="0"/>
                    <a:pt x="1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9"/>
            <p:cNvSpPr/>
            <p:nvPr/>
          </p:nvSpPr>
          <p:spPr>
            <a:xfrm>
              <a:off x="8676538" y="4870050"/>
              <a:ext cx="70900" cy="70900"/>
            </a:xfrm>
            <a:custGeom>
              <a:avLst/>
              <a:gdLst/>
              <a:ahLst/>
              <a:cxnLst/>
              <a:rect l="l" t="t" r="r" b="b"/>
              <a:pathLst>
                <a:path w="2836" h="2836" extrusionOk="0">
                  <a:moveTo>
                    <a:pt x="1401" y="1"/>
                  </a:moveTo>
                  <a:cubicBezTo>
                    <a:pt x="634" y="1"/>
                    <a:pt x="0" y="634"/>
                    <a:pt x="0" y="1435"/>
                  </a:cubicBezTo>
                  <a:cubicBezTo>
                    <a:pt x="0" y="2202"/>
                    <a:pt x="634" y="2836"/>
                    <a:pt x="1401" y="2836"/>
                  </a:cubicBezTo>
                  <a:cubicBezTo>
                    <a:pt x="2168" y="2836"/>
                    <a:pt x="2835" y="2202"/>
                    <a:pt x="2835" y="1435"/>
                  </a:cubicBezTo>
                  <a:cubicBezTo>
                    <a:pt x="2835" y="634"/>
                    <a:pt x="2168" y="1"/>
                    <a:pt x="1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9"/>
            <p:cNvSpPr/>
            <p:nvPr/>
          </p:nvSpPr>
          <p:spPr>
            <a:xfrm>
              <a:off x="6980313" y="5009325"/>
              <a:ext cx="70900" cy="70900"/>
            </a:xfrm>
            <a:custGeom>
              <a:avLst/>
              <a:gdLst/>
              <a:ahLst/>
              <a:cxnLst/>
              <a:rect l="l" t="t" r="r" b="b"/>
              <a:pathLst>
                <a:path w="2836" h="2836" extrusionOk="0">
                  <a:moveTo>
                    <a:pt x="1402" y="0"/>
                  </a:moveTo>
                  <a:cubicBezTo>
                    <a:pt x="634" y="0"/>
                    <a:pt x="1" y="634"/>
                    <a:pt x="1" y="1401"/>
                  </a:cubicBezTo>
                  <a:cubicBezTo>
                    <a:pt x="1" y="2168"/>
                    <a:pt x="634" y="2836"/>
                    <a:pt x="1402" y="2836"/>
                  </a:cubicBezTo>
                  <a:cubicBezTo>
                    <a:pt x="2202" y="2836"/>
                    <a:pt x="2836" y="2168"/>
                    <a:pt x="2836" y="1401"/>
                  </a:cubicBezTo>
                  <a:cubicBezTo>
                    <a:pt x="2836" y="634"/>
                    <a:pt x="2202" y="0"/>
                    <a:pt x="1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9"/>
            <p:cNvSpPr/>
            <p:nvPr/>
          </p:nvSpPr>
          <p:spPr>
            <a:xfrm>
              <a:off x="5372513" y="3278925"/>
              <a:ext cx="70900" cy="70900"/>
            </a:xfrm>
            <a:custGeom>
              <a:avLst/>
              <a:gdLst/>
              <a:ahLst/>
              <a:cxnLst/>
              <a:rect l="l" t="t" r="r" b="b"/>
              <a:pathLst>
                <a:path w="2836" h="2836" extrusionOk="0">
                  <a:moveTo>
                    <a:pt x="1434" y="0"/>
                  </a:moveTo>
                  <a:cubicBezTo>
                    <a:pt x="634" y="0"/>
                    <a:pt x="0" y="634"/>
                    <a:pt x="0" y="1401"/>
                  </a:cubicBezTo>
                  <a:cubicBezTo>
                    <a:pt x="0" y="2168"/>
                    <a:pt x="634" y="2835"/>
                    <a:pt x="1434" y="2835"/>
                  </a:cubicBezTo>
                  <a:cubicBezTo>
                    <a:pt x="2202" y="2835"/>
                    <a:pt x="2835" y="2168"/>
                    <a:pt x="2835" y="1401"/>
                  </a:cubicBezTo>
                  <a:cubicBezTo>
                    <a:pt x="2835" y="634"/>
                    <a:pt x="2202" y="0"/>
                    <a:pt x="1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9"/>
            <p:cNvSpPr/>
            <p:nvPr/>
          </p:nvSpPr>
          <p:spPr>
            <a:xfrm>
              <a:off x="8824963" y="3524100"/>
              <a:ext cx="70900" cy="70900"/>
            </a:xfrm>
            <a:custGeom>
              <a:avLst/>
              <a:gdLst/>
              <a:ahLst/>
              <a:cxnLst/>
              <a:rect l="l" t="t" r="r" b="b"/>
              <a:pathLst>
                <a:path w="2836" h="2836" extrusionOk="0">
                  <a:moveTo>
                    <a:pt x="1435" y="0"/>
                  </a:moveTo>
                  <a:cubicBezTo>
                    <a:pt x="634" y="0"/>
                    <a:pt x="1" y="667"/>
                    <a:pt x="1" y="1434"/>
                  </a:cubicBezTo>
                  <a:cubicBezTo>
                    <a:pt x="1" y="2202"/>
                    <a:pt x="634" y="2835"/>
                    <a:pt x="1435" y="2835"/>
                  </a:cubicBezTo>
                  <a:cubicBezTo>
                    <a:pt x="2202" y="2835"/>
                    <a:pt x="2836" y="2202"/>
                    <a:pt x="2836" y="1434"/>
                  </a:cubicBezTo>
                  <a:cubicBezTo>
                    <a:pt x="2836" y="667"/>
                    <a:pt x="2202" y="0"/>
                    <a:pt x="1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9"/>
            <p:cNvSpPr/>
            <p:nvPr/>
          </p:nvSpPr>
          <p:spPr>
            <a:xfrm>
              <a:off x="9011763" y="3703375"/>
              <a:ext cx="70900" cy="71750"/>
            </a:xfrm>
            <a:custGeom>
              <a:avLst/>
              <a:gdLst/>
              <a:ahLst/>
              <a:cxnLst/>
              <a:rect l="l" t="t" r="r" b="b"/>
              <a:pathLst>
                <a:path w="2836" h="2870" extrusionOk="0">
                  <a:moveTo>
                    <a:pt x="1402" y="1"/>
                  </a:moveTo>
                  <a:cubicBezTo>
                    <a:pt x="634" y="1"/>
                    <a:pt x="1" y="668"/>
                    <a:pt x="1" y="1435"/>
                  </a:cubicBezTo>
                  <a:cubicBezTo>
                    <a:pt x="1" y="2202"/>
                    <a:pt x="634" y="2870"/>
                    <a:pt x="1402" y="2870"/>
                  </a:cubicBezTo>
                  <a:cubicBezTo>
                    <a:pt x="2202" y="2870"/>
                    <a:pt x="2836" y="2202"/>
                    <a:pt x="2836" y="1435"/>
                  </a:cubicBezTo>
                  <a:cubicBezTo>
                    <a:pt x="2836" y="668"/>
                    <a:pt x="2202"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9"/>
            <p:cNvSpPr/>
            <p:nvPr/>
          </p:nvSpPr>
          <p:spPr>
            <a:xfrm>
              <a:off x="7311388" y="3106300"/>
              <a:ext cx="70900" cy="70900"/>
            </a:xfrm>
            <a:custGeom>
              <a:avLst/>
              <a:gdLst/>
              <a:ahLst/>
              <a:cxnLst/>
              <a:rect l="l" t="t" r="r" b="b"/>
              <a:pathLst>
                <a:path w="2836" h="2836" extrusionOk="0">
                  <a:moveTo>
                    <a:pt x="1435" y="0"/>
                  </a:moveTo>
                  <a:cubicBezTo>
                    <a:pt x="634" y="0"/>
                    <a:pt x="0" y="634"/>
                    <a:pt x="0" y="1434"/>
                  </a:cubicBezTo>
                  <a:cubicBezTo>
                    <a:pt x="0" y="2202"/>
                    <a:pt x="634" y="2835"/>
                    <a:pt x="1435" y="2835"/>
                  </a:cubicBezTo>
                  <a:cubicBezTo>
                    <a:pt x="2202" y="2835"/>
                    <a:pt x="2836" y="2202"/>
                    <a:pt x="2836" y="1434"/>
                  </a:cubicBezTo>
                  <a:cubicBezTo>
                    <a:pt x="2836" y="634"/>
                    <a:pt x="2202" y="0"/>
                    <a:pt x="1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9"/>
            <p:cNvSpPr/>
            <p:nvPr/>
          </p:nvSpPr>
          <p:spPr>
            <a:xfrm>
              <a:off x="6192263" y="3601650"/>
              <a:ext cx="70900" cy="70900"/>
            </a:xfrm>
            <a:custGeom>
              <a:avLst/>
              <a:gdLst/>
              <a:ahLst/>
              <a:cxnLst/>
              <a:rect l="l" t="t" r="r" b="b"/>
              <a:pathLst>
                <a:path w="2836" h="2836" extrusionOk="0">
                  <a:moveTo>
                    <a:pt x="1401" y="0"/>
                  </a:moveTo>
                  <a:cubicBezTo>
                    <a:pt x="634" y="0"/>
                    <a:pt x="0" y="634"/>
                    <a:pt x="0" y="1435"/>
                  </a:cubicBezTo>
                  <a:cubicBezTo>
                    <a:pt x="0" y="2202"/>
                    <a:pt x="634" y="2836"/>
                    <a:pt x="1401" y="2836"/>
                  </a:cubicBezTo>
                  <a:cubicBezTo>
                    <a:pt x="2202" y="2836"/>
                    <a:pt x="2835" y="2202"/>
                    <a:pt x="2835" y="1435"/>
                  </a:cubicBezTo>
                  <a:cubicBezTo>
                    <a:pt x="2835" y="634"/>
                    <a:pt x="2202" y="0"/>
                    <a:pt x="1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9"/>
            <p:cNvSpPr/>
            <p:nvPr/>
          </p:nvSpPr>
          <p:spPr>
            <a:xfrm>
              <a:off x="7030363" y="2922825"/>
              <a:ext cx="70900" cy="70900"/>
            </a:xfrm>
            <a:custGeom>
              <a:avLst/>
              <a:gdLst/>
              <a:ahLst/>
              <a:cxnLst/>
              <a:rect l="l" t="t" r="r" b="b"/>
              <a:pathLst>
                <a:path w="2836" h="2836" extrusionOk="0">
                  <a:moveTo>
                    <a:pt x="1401" y="1"/>
                  </a:moveTo>
                  <a:cubicBezTo>
                    <a:pt x="634" y="1"/>
                    <a:pt x="0" y="634"/>
                    <a:pt x="0" y="1435"/>
                  </a:cubicBezTo>
                  <a:cubicBezTo>
                    <a:pt x="0" y="2202"/>
                    <a:pt x="634" y="2836"/>
                    <a:pt x="1401" y="2836"/>
                  </a:cubicBezTo>
                  <a:cubicBezTo>
                    <a:pt x="2202" y="2836"/>
                    <a:pt x="2835" y="2202"/>
                    <a:pt x="2835" y="1435"/>
                  </a:cubicBezTo>
                  <a:cubicBezTo>
                    <a:pt x="2835" y="634"/>
                    <a:pt x="2202" y="1"/>
                    <a:pt x="1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9"/>
            <p:cNvSpPr/>
            <p:nvPr/>
          </p:nvSpPr>
          <p:spPr>
            <a:xfrm>
              <a:off x="7394788" y="2907825"/>
              <a:ext cx="70900" cy="70900"/>
            </a:xfrm>
            <a:custGeom>
              <a:avLst/>
              <a:gdLst/>
              <a:ahLst/>
              <a:cxnLst/>
              <a:rect l="l" t="t" r="r" b="b"/>
              <a:pathLst>
                <a:path w="2836" h="2836" extrusionOk="0">
                  <a:moveTo>
                    <a:pt x="1434" y="0"/>
                  </a:moveTo>
                  <a:cubicBezTo>
                    <a:pt x="634" y="0"/>
                    <a:pt x="0" y="634"/>
                    <a:pt x="0" y="1401"/>
                  </a:cubicBezTo>
                  <a:cubicBezTo>
                    <a:pt x="0" y="2168"/>
                    <a:pt x="634" y="2835"/>
                    <a:pt x="1434" y="2835"/>
                  </a:cubicBezTo>
                  <a:cubicBezTo>
                    <a:pt x="2202" y="2835"/>
                    <a:pt x="2835" y="2168"/>
                    <a:pt x="2835" y="1401"/>
                  </a:cubicBezTo>
                  <a:cubicBezTo>
                    <a:pt x="2835" y="634"/>
                    <a:pt x="2202" y="0"/>
                    <a:pt x="1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9"/>
            <p:cNvSpPr/>
            <p:nvPr/>
          </p:nvSpPr>
          <p:spPr>
            <a:xfrm>
              <a:off x="5655213" y="3060425"/>
              <a:ext cx="70900" cy="70900"/>
            </a:xfrm>
            <a:custGeom>
              <a:avLst/>
              <a:gdLst/>
              <a:ahLst/>
              <a:cxnLst/>
              <a:rect l="l" t="t" r="r" b="b"/>
              <a:pathLst>
                <a:path w="2836" h="2836" extrusionOk="0">
                  <a:moveTo>
                    <a:pt x="1401" y="0"/>
                  </a:moveTo>
                  <a:cubicBezTo>
                    <a:pt x="634" y="0"/>
                    <a:pt x="0" y="634"/>
                    <a:pt x="0" y="1435"/>
                  </a:cubicBezTo>
                  <a:cubicBezTo>
                    <a:pt x="0" y="2202"/>
                    <a:pt x="634" y="2836"/>
                    <a:pt x="1401" y="2836"/>
                  </a:cubicBezTo>
                  <a:cubicBezTo>
                    <a:pt x="2202" y="2836"/>
                    <a:pt x="2835" y="2202"/>
                    <a:pt x="2835" y="1435"/>
                  </a:cubicBezTo>
                  <a:cubicBezTo>
                    <a:pt x="2835" y="634"/>
                    <a:pt x="2202" y="0"/>
                    <a:pt x="1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9"/>
            <p:cNvSpPr/>
            <p:nvPr/>
          </p:nvSpPr>
          <p:spPr>
            <a:xfrm>
              <a:off x="7452313" y="3595800"/>
              <a:ext cx="611300" cy="794575"/>
            </a:xfrm>
            <a:custGeom>
              <a:avLst/>
              <a:gdLst/>
              <a:ahLst/>
              <a:cxnLst/>
              <a:rect l="l" t="t" r="r" b="b"/>
              <a:pathLst>
                <a:path w="24452" h="31783" extrusionOk="0">
                  <a:moveTo>
                    <a:pt x="6305" y="1"/>
                  </a:moveTo>
                  <a:cubicBezTo>
                    <a:pt x="5271" y="1"/>
                    <a:pt x="4371" y="735"/>
                    <a:pt x="4270" y="1735"/>
                  </a:cubicBezTo>
                  <a:lnTo>
                    <a:pt x="168" y="28421"/>
                  </a:lnTo>
                  <a:cubicBezTo>
                    <a:pt x="1" y="29555"/>
                    <a:pt x="801" y="30623"/>
                    <a:pt x="1935" y="30790"/>
                  </a:cubicBezTo>
                  <a:lnTo>
                    <a:pt x="8540" y="31757"/>
                  </a:lnTo>
                  <a:cubicBezTo>
                    <a:pt x="8650" y="31774"/>
                    <a:pt x="8759" y="31782"/>
                    <a:pt x="8866" y="31782"/>
                  </a:cubicBezTo>
                  <a:cubicBezTo>
                    <a:pt x="9799" y="31782"/>
                    <a:pt x="10602" y="31150"/>
                    <a:pt x="10842" y="30222"/>
                  </a:cubicBezTo>
                  <a:cubicBezTo>
                    <a:pt x="13344" y="20582"/>
                    <a:pt x="17647" y="11376"/>
                    <a:pt x="23451" y="3270"/>
                  </a:cubicBezTo>
                  <a:cubicBezTo>
                    <a:pt x="24452" y="1902"/>
                    <a:pt x="23451" y="1"/>
                    <a:pt x="21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9"/>
            <p:cNvSpPr/>
            <p:nvPr/>
          </p:nvSpPr>
          <p:spPr>
            <a:xfrm>
              <a:off x="8156163" y="-371625"/>
              <a:ext cx="1239225" cy="813875"/>
            </a:xfrm>
            <a:custGeom>
              <a:avLst/>
              <a:gdLst/>
              <a:ahLst/>
              <a:cxnLst/>
              <a:rect l="l" t="t" r="r" b="b"/>
              <a:pathLst>
                <a:path w="49569" h="32555" extrusionOk="0">
                  <a:moveTo>
                    <a:pt x="28761" y="0"/>
                  </a:moveTo>
                  <a:cubicBezTo>
                    <a:pt x="28575" y="0"/>
                    <a:pt x="28393" y="19"/>
                    <a:pt x="28220" y="51"/>
                  </a:cubicBezTo>
                  <a:lnTo>
                    <a:pt x="2302" y="7123"/>
                  </a:lnTo>
                  <a:cubicBezTo>
                    <a:pt x="1368" y="7356"/>
                    <a:pt x="701" y="8157"/>
                    <a:pt x="634" y="9124"/>
                  </a:cubicBezTo>
                  <a:lnTo>
                    <a:pt x="67" y="15796"/>
                  </a:lnTo>
                  <a:cubicBezTo>
                    <a:pt x="0" y="16996"/>
                    <a:pt x="834" y="18030"/>
                    <a:pt x="2035" y="18197"/>
                  </a:cubicBezTo>
                  <a:cubicBezTo>
                    <a:pt x="8239" y="18998"/>
                    <a:pt x="13910" y="23167"/>
                    <a:pt x="18180" y="27871"/>
                  </a:cubicBezTo>
                  <a:cubicBezTo>
                    <a:pt x="19681" y="29539"/>
                    <a:pt x="21082" y="31440"/>
                    <a:pt x="23183" y="32174"/>
                  </a:cubicBezTo>
                  <a:cubicBezTo>
                    <a:pt x="23931" y="32449"/>
                    <a:pt x="24720" y="32555"/>
                    <a:pt x="25523" y="32555"/>
                  </a:cubicBezTo>
                  <a:cubicBezTo>
                    <a:pt x="26764" y="32555"/>
                    <a:pt x="28040" y="32304"/>
                    <a:pt x="29254" y="32040"/>
                  </a:cubicBezTo>
                  <a:cubicBezTo>
                    <a:pt x="35359" y="30806"/>
                    <a:pt x="41497" y="29539"/>
                    <a:pt x="47568" y="28304"/>
                  </a:cubicBezTo>
                  <a:cubicBezTo>
                    <a:pt x="48768" y="28038"/>
                    <a:pt x="49569" y="26870"/>
                    <a:pt x="49335" y="25636"/>
                  </a:cubicBezTo>
                  <a:lnTo>
                    <a:pt x="46233" y="10091"/>
                  </a:lnTo>
                  <a:cubicBezTo>
                    <a:pt x="46100" y="9391"/>
                    <a:pt x="45700" y="8857"/>
                    <a:pt x="45099" y="8524"/>
                  </a:cubicBezTo>
                  <a:lnTo>
                    <a:pt x="29888" y="284"/>
                  </a:lnTo>
                  <a:cubicBezTo>
                    <a:pt x="29549" y="81"/>
                    <a:pt x="29149" y="0"/>
                    <a:pt x="28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9"/>
            <p:cNvSpPr/>
            <p:nvPr/>
          </p:nvSpPr>
          <p:spPr>
            <a:xfrm>
              <a:off x="6477588" y="-151975"/>
              <a:ext cx="571125" cy="308000"/>
            </a:xfrm>
            <a:custGeom>
              <a:avLst/>
              <a:gdLst/>
              <a:ahLst/>
              <a:cxnLst/>
              <a:rect l="l" t="t" r="r" b="b"/>
              <a:pathLst>
                <a:path w="22845" h="12320" extrusionOk="0">
                  <a:moveTo>
                    <a:pt x="1499" y="1"/>
                  </a:moveTo>
                  <a:cubicBezTo>
                    <a:pt x="675" y="1"/>
                    <a:pt x="0" y="806"/>
                    <a:pt x="129" y="1672"/>
                  </a:cubicBezTo>
                  <a:lnTo>
                    <a:pt x="1797" y="11179"/>
                  </a:lnTo>
                  <a:cubicBezTo>
                    <a:pt x="1924" y="11865"/>
                    <a:pt x="2516" y="12319"/>
                    <a:pt x="3159" y="12319"/>
                  </a:cubicBezTo>
                  <a:cubicBezTo>
                    <a:pt x="3360" y="12319"/>
                    <a:pt x="3566" y="12275"/>
                    <a:pt x="3765" y="12180"/>
                  </a:cubicBezTo>
                  <a:lnTo>
                    <a:pt x="21544" y="3941"/>
                  </a:lnTo>
                  <a:cubicBezTo>
                    <a:pt x="22845" y="3374"/>
                    <a:pt x="22511" y="1405"/>
                    <a:pt x="21044" y="1272"/>
                  </a:cubicBezTo>
                  <a:lnTo>
                    <a:pt x="1596" y="4"/>
                  </a:lnTo>
                  <a:cubicBezTo>
                    <a:pt x="1564" y="2"/>
                    <a:pt x="1531" y="1"/>
                    <a:pt x="1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9"/>
            <p:cNvSpPr/>
            <p:nvPr/>
          </p:nvSpPr>
          <p:spPr>
            <a:xfrm>
              <a:off x="5699938" y="3812725"/>
              <a:ext cx="410625" cy="482450"/>
            </a:xfrm>
            <a:custGeom>
              <a:avLst/>
              <a:gdLst/>
              <a:ahLst/>
              <a:cxnLst/>
              <a:rect l="l" t="t" r="r" b="b"/>
              <a:pathLst>
                <a:path w="16425" h="19298" extrusionOk="0">
                  <a:moveTo>
                    <a:pt x="6650" y="1"/>
                  </a:moveTo>
                  <a:cubicBezTo>
                    <a:pt x="6099" y="1"/>
                    <a:pt x="5552" y="324"/>
                    <a:pt x="5350" y="931"/>
                  </a:cubicBezTo>
                  <a:lnTo>
                    <a:pt x="246" y="17576"/>
                  </a:lnTo>
                  <a:cubicBezTo>
                    <a:pt x="1" y="18465"/>
                    <a:pt x="628" y="19297"/>
                    <a:pt x="1482" y="19297"/>
                  </a:cubicBezTo>
                  <a:cubicBezTo>
                    <a:pt x="1558" y="19297"/>
                    <a:pt x="1635" y="19291"/>
                    <a:pt x="1714" y="19277"/>
                  </a:cubicBezTo>
                  <a:lnTo>
                    <a:pt x="15023" y="17342"/>
                  </a:lnTo>
                  <a:cubicBezTo>
                    <a:pt x="15924" y="17209"/>
                    <a:pt x="16424" y="16175"/>
                    <a:pt x="15990" y="15341"/>
                  </a:cubicBezTo>
                  <a:lnTo>
                    <a:pt x="7818" y="664"/>
                  </a:lnTo>
                  <a:cubicBezTo>
                    <a:pt x="7549" y="215"/>
                    <a:pt x="7098" y="1"/>
                    <a:pt x="66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9"/>
            <p:cNvSpPr/>
            <p:nvPr/>
          </p:nvSpPr>
          <p:spPr>
            <a:xfrm>
              <a:off x="2761463" y="654525"/>
              <a:ext cx="2610225" cy="3367450"/>
            </a:xfrm>
            <a:custGeom>
              <a:avLst/>
              <a:gdLst/>
              <a:ahLst/>
              <a:cxnLst/>
              <a:rect l="l" t="t" r="r" b="b"/>
              <a:pathLst>
                <a:path w="104409" h="134698" fill="none" extrusionOk="0">
                  <a:moveTo>
                    <a:pt x="47168" y="134697"/>
                  </a:moveTo>
                  <a:cubicBezTo>
                    <a:pt x="39229" y="134697"/>
                    <a:pt x="31823" y="133263"/>
                    <a:pt x="25152" y="130494"/>
                  </a:cubicBezTo>
                  <a:cubicBezTo>
                    <a:pt x="14077" y="125858"/>
                    <a:pt x="5305" y="117318"/>
                    <a:pt x="1035" y="107044"/>
                  </a:cubicBezTo>
                  <a:lnTo>
                    <a:pt x="1" y="104476"/>
                  </a:lnTo>
                  <a:lnTo>
                    <a:pt x="24485" y="8841"/>
                  </a:lnTo>
                  <a:lnTo>
                    <a:pt x="26186" y="7173"/>
                  </a:lnTo>
                  <a:cubicBezTo>
                    <a:pt x="30956" y="2636"/>
                    <a:pt x="37528" y="1"/>
                    <a:pt x="44299" y="1"/>
                  </a:cubicBezTo>
                  <a:cubicBezTo>
                    <a:pt x="46534" y="1"/>
                    <a:pt x="48736" y="301"/>
                    <a:pt x="50870" y="902"/>
                  </a:cubicBezTo>
                  <a:cubicBezTo>
                    <a:pt x="53806" y="1669"/>
                    <a:pt x="56508" y="2970"/>
                    <a:pt x="58976" y="4738"/>
                  </a:cubicBezTo>
                  <a:cubicBezTo>
                    <a:pt x="63713" y="8140"/>
                    <a:pt x="67382" y="13110"/>
                    <a:pt x="69050" y="18748"/>
                  </a:cubicBezTo>
                  <a:cubicBezTo>
                    <a:pt x="69984" y="21917"/>
                    <a:pt x="70218" y="24985"/>
                    <a:pt x="70384" y="27687"/>
                  </a:cubicBezTo>
                  <a:cubicBezTo>
                    <a:pt x="70518" y="29155"/>
                    <a:pt x="70585" y="30589"/>
                    <a:pt x="70818" y="31790"/>
                  </a:cubicBezTo>
                  <a:cubicBezTo>
                    <a:pt x="72052" y="39429"/>
                    <a:pt x="78057" y="46101"/>
                    <a:pt x="84361" y="53139"/>
                  </a:cubicBezTo>
                  <a:cubicBezTo>
                    <a:pt x="91366" y="60978"/>
                    <a:pt x="99338" y="69851"/>
                    <a:pt x="101773" y="81659"/>
                  </a:cubicBezTo>
                  <a:cubicBezTo>
                    <a:pt x="104409" y="94302"/>
                    <a:pt x="99905" y="108278"/>
                    <a:pt x="90032" y="118286"/>
                  </a:cubicBezTo>
                  <a:cubicBezTo>
                    <a:pt x="79591" y="128793"/>
                    <a:pt x="66315" y="132629"/>
                    <a:pt x="56975" y="133997"/>
                  </a:cubicBezTo>
                  <a:cubicBezTo>
                    <a:pt x="53706" y="134430"/>
                    <a:pt x="50370" y="134697"/>
                    <a:pt x="47168" y="134697"/>
                  </a:cubicBezTo>
                  <a:close/>
                </a:path>
              </a:pathLst>
            </a:custGeom>
            <a:solidFill>
              <a:schemeClr val="lt1"/>
            </a:solid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9"/>
            <p:cNvSpPr/>
            <p:nvPr/>
          </p:nvSpPr>
          <p:spPr>
            <a:xfrm>
              <a:off x="3587063" y="277600"/>
              <a:ext cx="5987625" cy="1727100"/>
            </a:xfrm>
            <a:custGeom>
              <a:avLst/>
              <a:gdLst/>
              <a:ahLst/>
              <a:cxnLst/>
              <a:rect l="l" t="t" r="r" b="b"/>
              <a:pathLst>
                <a:path w="239505" h="69084" fill="none" extrusionOk="0">
                  <a:moveTo>
                    <a:pt x="0" y="0"/>
                  </a:moveTo>
                  <a:cubicBezTo>
                    <a:pt x="12776" y="534"/>
                    <a:pt x="25619" y="1135"/>
                    <a:pt x="37961" y="4437"/>
                  </a:cubicBezTo>
                  <a:cubicBezTo>
                    <a:pt x="50303" y="7773"/>
                    <a:pt x="62178" y="14077"/>
                    <a:pt x="69917" y="24218"/>
                  </a:cubicBezTo>
                  <a:cubicBezTo>
                    <a:pt x="74420" y="30089"/>
                    <a:pt x="77489" y="37194"/>
                    <a:pt x="82926" y="42197"/>
                  </a:cubicBezTo>
                  <a:cubicBezTo>
                    <a:pt x="90698" y="49269"/>
                    <a:pt x="101840" y="50970"/>
                    <a:pt x="112247" y="52371"/>
                  </a:cubicBezTo>
                  <a:cubicBezTo>
                    <a:pt x="154644" y="57942"/>
                    <a:pt x="197108" y="63513"/>
                    <a:pt x="239505" y="69083"/>
                  </a:cubicBezTo>
                </a:path>
              </a:pathLst>
            </a:custGeom>
            <a:solidFill>
              <a:schemeClr val="lt1"/>
            </a:solid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9"/>
            <p:cNvSpPr/>
            <p:nvPr/>
          </p:nvSpPr>
          <p:spPr>
            <a:xfrm>
              <a:off x="4471013" y="-343675"/>
              <a:ext cx="3564250" cy="1417700"/>
            </a:xfrm>
            <a:custGeom>
              <a:avLst/>
              <a:gdLst/>
              <a:ahLst/>
              <a:cxnLst/>
              <a:rect l="l" t="t" r="r" b="b"/>
              <a:pathLst>
                <a:path w="142570" h="56708" fill="none" extrusionOk="0">
                  <a:moveTo>
                    <a:pt x="1" y="56708"/>
                  </a:moveTo>
                  <a:lnTo>
                    <a:pt x="25319" y="39996"/>
                  </a:lnTo>
                  <a:lnTo>
                    <a:pt x="78390" y="29188"/>
                  </a:lnTo>
                  <a:lnTo>
                    <a:pt x="142569" y="0"/>
                  </a:lnTo>
                </a:path>
              </a:pathLst>
            </a:custGeom>
            <a:solidFill>
              <a:schemeClr val="lt1"/>
            </a:solid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9"/>
            <p:cNvSpPr/>
            <p:nvPr/>
          </p:nvSpPr>
          <p:spPr>
            <a:xfrm>
              <a:off x="5312463" y="-343675"/>
              <a:ext cx="1342650" cy="3612600"/>
            </a:xfrm>
            <a:custGeom>
              <a:avLst/>
              <a:gdLst/>
              <a:ahLst/>
              <a:cxnLst/>
              <a:rect l="l" t="t" r="r" b="b"/>
              <a:pathLst>
                <a:path w="53706" h="144504" fill="none" extrusionOk="0">
                  <a:moveTo>
                    <a:pt x="0" y="132829"/>
                  </a:moveTo>
                  <a:cubicBezTo>
                    <a:pt x="3203" y="138099"/>
                    <a:pt x="8707" y="141869"/>
                    <a:pt x="14711" y="143036"/>
                  </a:cubicBezTo>
                  <a:lnTo>
                    <a:pt x="15478" y="143169"/>
                  </a:lnTo>
                  <a:cubicBezTo>
                    <a:pt x="23917" y="144504"/>
                    <a:pt x="32057" y="139433"/>
                    <a:pt x="34925" y="131361"/>
                  </a:cubicBezTo>
                  <a:lnTo>
                    <a:pt x="53705" y="78723"/>
                  </a:lnTo>
                  <a:lnTo>
                    <a:pt x="39428" y="0"/>
                  </a:lnTo>
                </a:path>
              </a:pathLst>
            </a:custGeom>
            <a:solidFill>
              <a:schemeClr val="lt1"/>
            </a:solid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9"/>
            <p:cNvSpPr/>
            <p:nvPr/>
          </p:nvSpPr>
          <p:spPr>
            <a:xfrm>
              <a:off x="5843663" y="3241375"/>
              <a:ext cx="913175" cy="2085700"/>
            </a:xfrm>
            <a:custGeom>
              <a:avLst/>
              <a:gdLst/>
              <a:ahLst/>
              <a:cxnLst/>
              <a:rect l="l" t="t" r="r" b="b"/>
              <a:pathLst>
                <a:path w="36527" h="83428" fill="none" extrusionOk="0">
                  <a:moveTo>
                    <a:pt x="1" y="1"/>
                  </a:moveTo>
                  <a:lnTo>
                    <a:pt x="36527" y="83427"/>
                  </a:lnTo>
                </a:path>
              </a:pathLst>
            </a:custGeom>
            <a:solidFill>
              <a:schemeClr val="lt1"/>
            </a:solid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9"/>
            <p:cNvSpPr/>
            <p:nvPr/>
          </p:nvSpPr>
          <p:spPr>
            <a:xfrm>
              <a:off x="3525338" y="4358850"/>
              <a:ext cx="5837550" cy="447025"/>
            </a:xfrm>
            <a:custGeom>
              <a:avLst/>
              <a:gdLst/>
              <a:ahLst/>
              <a:cxnLst/>
              <a:rect l="l" t="t" r="r" b="b"/>
              <a:pathLst>
                <a:path w="233502" h="17881" fill="none" extrusionOk="0">
                  <a:moveTo>
                    <a:pt x="233501" y="17880"/>
                  </a:moveTo>
                  <a:lnTo>
                    <a:pt x="112314" y="1"/>
                  </a:lnTo>
                  <a:lnTo>
                    <a:pt x="1" y="17880"/>
                  </a:lnTo>
                </a:path>
              </a:pathLst>
            </a:custGeom>
            <a:solidFill>
              <a:schemeClr val="lt1"/>
            </a:solid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9"/>
            <p:cNvSpPr/>
            <p:nvPr/>
          </p:nvSpPr>
          <p:spPr>
            <a:xfrm>
              <a:off x="7268013" y="-447925"/>
              <a:ext cx="767250" cy="4944400"/>
            </a:xfrm>
            <a:custGeom>
              <a:avLst/>
              <a:gdLst/>
              <a:ahLst/>
              <a:cxnLst/>
              <a:rect l="l" t="t" r="r" b="b"/>
              <a:pathLst>
                <a:path w="30690" h="197776" fill="none" extrusionOk="0">
                  <a:moveTo>
                    <a:pt x="30689" y="1"/>
                  </a:moveTo>
                  <a:lnTo>
                    <a:pt x="25319" y="89298"/>
                  </a:lnTo>
                  <a:lnTo>
                    <a:pt x="6505" y="154778"/>
                  </a:lnTo>
                  <a:lnTo>
                    <a:pt x="1" y="197776"/>
                  </a:lnTo>
                </a:path>
              </a:pathLst>
            </a:custGeom>
            <a:solidFill>
              <a:schemeClr val="lt1"/>
            </a:solid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9"/>
            <p:cNvSpPr/>
            <p:nvPr/>
          </p:nvSpPr>
          <p:spPr>
            <a:xfrm>
              <a:off x="4748713" y="1125700"/>
              <a:ext cx="757250" cy="717200"/>
            </a:xfrm>
            <a:custGeom>
              <a:avLst/>
              <a:gdLst/>
              <a:ahLst/>
              <a:cxnLst/>
              <a:rect l="l" t="t" r="r" b="b"/>
              <a:pathLst>
                <a:path w="30290" h="28688" fill="none" extrusionOk="0">
                  <a:moveTo>
                    <a:pt x="1" y="28688"/>
                  </a:moveTo>
                  <a:lnTo>
                    <a:pt x="30289" y="1"/>
                  </a:ln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9"/>
            <p:cNvSpPr/>
            <p:nvPr/>
          </p:nvSpPr>
          <p:spPr>
            <a:xfrm>
              <a:off x="5239063" y="2150600"/>
              <a:ext cx="1220900" cy="353625"/>
            </a:xfrm>
            <a:custGeom>
              <a:avLst/>
              <a:gdLst/>
              <a:ahLst/>
              <a:cxnLst/>
              <a:rect l="l" t="t" r="r" b="b"/>
              <a:pathLst>
                <a:path w="48836" h="14145" fill="none" extrusionOk="0">
                  <a:moveTo>
                    <a:pt x="1" y="14144"/>
                  </a:moveTo>
                  <a:cubicBezTo>
                    <a:pt x="4771" y="6539"/>
                    <a:pt x="13577" y="2169"/>
                    <a:pt x="22450" y="1102"/>
                  </a:cubicBezTo>
                  <a:cubicBezTo>
                    <a:pt x="31323" y="1"/>
                    <a:pt x="40330" y="1935"/>
                    <a:pt x="48836" y="4637"/>
                  </a:cubicBez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9"/>
            <p:cNvSpPr/>
            <p:nvPr/>
          </p:nvSpPr>
          <p:spPr>
            <a:xfrm>
              <a:off x="5116488" y="1519325"/>
              <a:ext cx="600450" cy="672175"/>
            </a:xfrm>
            <a:custGeom>
              <a:avLst/>
              <a:gdLst/>
              <a:ahLst/>
              <a:cxnLst/>
              <a:rect l="l" t="t" r="r" b="b"/>
              <a:pathLst>
                <a:path w="24018" h="26887" fill="none" extrusionOk="0">
                  <a:moveTo>
                    <a:pt x="0" y="0"/>
                  </a:moveTo>
                  <a:lnTo>
                    <a:pt x="24018" y="26886"/>
                  </a:ln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9"/>
            <p:cNvSpPr/>
            <p:nvPr/>
          </p:nvSpPr>
          <p:spPr>
            <a:xfrm>
              <a:off x="5895363" y="1140725"/>
              <a:ext cx="668850" cy="291900"/>
            </a:xfrm>
            <a:custGeom>
              <a:avLst/>
              <a:gdLst/>
              <a:ahLst/>
              <a:cxnLst/>
              <a:rect l="l" t="t" r="r" b="b"/>
              <a:pathLst>
                <a:path w="26754" h="11676" fill="none" extrusionOk="0">
                  <a:moveTo>
                    <a:pt x="1" y="11675"/>
                  </a:moveTo>
                  <a:cubicBezTo>
                    <a:pt x="101" y="8173"/>
                    <a:pt x="2236" y="4737"/>
                    <a:pt x="5338" y="3069"/>
                  </a:cubicBezTo>
                  <a:cubicBezTo>
                    <a:pt x="7006" y="2168"/>
                    <a:pt x="8907" y="1735"/>
                    <a:pt x="10775" y="1401"/>
                  </a:cubicBezTo>
                  <a:cubicBezTo>
                    <a:pt x="16046" y="467"/>
                    <a:pt x="21416" y="0"/>
                    <a:pt x="26753" y="67"/>
                  </a:cubicBez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9"/>
            <p:cNvSpPr/>
            <p:nvPr/>
          </p:nvSpPr>
          <p:spPr>
            <a:xfrm>
              <a:off x="4755388" y="-201075"/>
              <a:ext cx="427825" cy="645475"/>
            </a:xfrm>
            <a:custGeom>
              <a:avLst/>
              <a:gdLst/>
              <a:ahLst/>
              <a:cxnLst/>
              <a:rect l="l" t="t" r="r" b="b"/>
              <a:pathLst>
                <a:path w="17113" h="25819" fill="none" extrusionOk="0">
                  <a:moveTo>
                    <a:pt x="1" y="25819"/>
                  </a:moveTo>
                  <a:cubicBezTo>
                    <a:pt x="5171" y="24018"/>
                    <a:pt x="10642" y="21916"/>
                    <a:pt x="13811" y="17513"/>
                  </a:cubicBezTo>
                  <a:cubicBezTo>
                    <a:pt x="15579" y="15045"/>
                    <a:pt x="16446" y="12042"/>
                    <a:pt x="16779" y="9040"/>
                  </a:cubicBezTo>
                  <a:cubicBezTo>
                    <a:pt x="17113" y="6038"/>
                    <a:pt x="16913" y="3003"/>
                    <a:pt x="16746" y="0"/>
                  </a:cubicBez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9"/>
            <p:cNvSpPr/>
            <p:nvPr/>
          </p:nvSpPr>
          <p:spPr>
            <a:xfrm>
              <a:off x="6580863" y="878025"/>
              <a:ext cx="1374350" cy="262725"/>
            </a:xfrm>
            <a:custGeom>
              <a:avLst/>
              <a:gdLst/>
              <a:ahLst/>
              <a:cxnLst/>
              <a:rect l="l" t="t" r="r" b="b"/>
              <a:pathLst>
                <a:path w="54974" h="10509" fill="none" extrusionOk="0">
                  <a:moveTo>
                    <a:pt x="1" y="10508"/>
                  </a:moveTo>
                  <a:lnTo>
                    <a:pt x="54973" y="1"/>
                  </a:ln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9"/>
            <p:cNvSpPr/>
            <p:nvPr/>
          </p:nvSpPr>
          <p:spPr>
            <a:xfrm>
              <a:off x="8022738" y="236725"/>
              <a:ext cx="1552800" cy="892350"/>
            </a:xfrm>
            <a:custGeom>
              <a:avLst/>
              <a:gdLst/>
              <a:ahLst/>
              <a:cxnLst/>
              <a:rect l="l" t="t" r="r" b="b"/>
              <a:pathLst>
                <a:path w="62112" h="35694" fill="none" extrusionOk="0">
                  <a:moveTo>
                    <a:pt x="0" y="335"/>
                  </a:moveTo>
                  <a:cubicBezTo>
                    <a:pt x="5737" y="1"/>
                    <a:pt x="11642" y="2002"/>
                    <a:pt x="15978" y="5838"/>
                  </a:cubicBezTo>
                  <a:cubicBezTo>
                    <a:pt x="21082" y="10342"/>
                    <a:pt x="23884" y="16980"/>
                    <a:pt x="28554" y="21983"/>
                  </a:cubicBezTo>
                  <a:cubicBezTo>
                    <a:pt x="32757" y="26487"/>
                    <a:pt x="38327" y="29522"/>
                    <a:pt x="44165" y="31557"/>
                  </a:cubicBezTo>
                  <a:cubicBezTo>
                    <a:pt x="50002" y="33625"/>
                    <a:pt x="56073" y="34659"/>
                    <a:pt x="62111" y="35693"/>
                  </a:cubicBezTo>
                </a:path>
              </a:pathLst>
            </a:custGeom>
            <a:solidFill>
              <a:schemeClr val="lt1"/>
            </a:solid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9"/>
            <p:cNvSpPr/>
            <p:nvPr/>
          </p:nvSpPr>
          <p:spPr>
            <a:xfrm>
              <a:off x="6300663" y="2530050"/>
              <a:ext cx="3485850" cy="891500"/>
            </a:xfrm>
            <a:custGeom>
              <a:avLst/>
              <a:gdLst/>
              <a:ahLst/>
              <a:cxnLst/>
              <a:rect l="l" t="t" r="r" b="b"/>
              <a:pathLst>
                <a:path w="139434" h="35660" fill="none" extrusionOk="0">
                  <a:moveTo>
                    <a:pt x="1" y="0"/>
                  </a:moveTo>
                  <a:lnTo>
                    <a:pt x="45199" y="35659"/>
                  </a:lnTo>
                  <a:lnTo>
                    <a:pt x="139433" y="35659"/>
                  </a:lnTo>
                </a:path>
              </a:pathLst>
            </a:custGeom>
            <a:solidFill>
              <a:schemeClr val="lt1"/>
            </a:solidFill>
            <a:ln w="115075"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9"/>
            <p:cNvSpPr/>
            <p:nvPr/>
          </p:nvSpPr>
          <p:spPr>
            <a:xfrm>
              <a:off x="4605288" y="3888525"/>
              <a:ext cx="624625" cy="652150"/>
            </a:xfrm>
            <a:custGeom>
              <a:avLst/>
              <a:gdLst/>
              <a:ahLst/>
              <a:cxnLst/>
              <a:rect l="l" t="t" r="r" b="b"/>
              <a:pathLst>
                <a:path w="24985" h="26086" fill="none" extrusionOk="0">
                  <a:moveTo>
                    <a:pt x="0" y="0"/>
                  </a:moveTo>
                  <a:cubicBezTo>
                    <a:pt x="6138" y="10474"/>
                    <a:pt x="14811" y="19514"/>
                    <a:pt x="24985" y="26086"/>
                  </a:cubicBez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9"/>
            <p:cNvSpPr/>
            <p:nvPr/>
          </p:nvSpPr>
          <p:spPr>
            <a:xfrm>
              <a:off x="6447438" y="2259025"/>
              <a:ext cx="1308450" cy="25025"/>
            </a:xfrm>
            <a:custGeom>
              <a:avLst/>
              <a:gdLst/>
              <a:ahLst/>
              <a:cxnLst/>
              <a:rect l="l" t="t" r="r" b="b"/>
              <a:pathLst>
                <a:path w="52338" h="1001" fill="none" extrusionOk="0">
                  <a:moveTo>
                    <a:pt x="0" y="0"/>
                  </a:moveTo>
                  <a:cubicBezTo>
                    <a:pt x="17446" y="334"/>
                    <a:pt x="34892" y="667"/>
                    <a:pt x="52338" y="1001"/>
                  </a:cubicBez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9"/>
            <p:cNvSpPr/>
            <p:nvPr/>
          </p:nvSpPr>
          <p:spPr>
            <a:xfrm>
              <a:off x="8428838" y="3452375"/>
              <a:ext cx="974075" cy="1811325"/>
            </a:xfrm>
            <a:custGeom>
              <a:avLst/>
              <a:gdLst/>
              <a:ahLst/>
              <a:cxnLst/>
              <a:rect l="l" t="t" r="r" b="b"/>
              <a:pathLst>
                <a:path w="38963" h="72453" fill="none" extrusionOk="0">
                  <a:moveTo>
                    <a:pt x="38962" y="0"/>
                  </a:moveTo>
                  <a:cubicBezTo>
                    <a:pt x="28154" y="734"/>
                    <a:pt x="18081" y="8140"/>
                    <a:pt x="14178" y="18247"/>
                  </a:cubicBezTo>
                  <a:cubicBezTo>
                    <a:pt x="11943" y="24084"/>
                    <a:pt x="11676" y="30422"/>
                    <a:pt x="10942" y="36627"/>
                  </a:cubicBezTo>
                  <a:cubicBezTo>
                    <a:pt x="9408" y="49102"/>
                    <a:pt x="5672" y="61278"/>
                    <a:pt x="1" y="72452"/>
                  </a:cubicBez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9"/>
            <p:cNvSpPr/>
            <p:nvPr/>
          </p:nvSpPr>
          <p:spPr>
            <a:xfrm>
              <a:off x="6708463" y="2851100"/>
              <a:ext cx="873975" cy="25"/>
            </a:xfrm>
            <a:custGeom>
              <a:avLst/>
              <a:gdLst/>
              <a:ahLst/>
              <a:cxnLst/>
              <a:rect l="l" t="t" r="r" b="b"/>
              <a:pathLst>
                <a:path w="34959" h="1" fill="none" extrusionOk="0">
                  <a:moveTo>
                    <a:pt x="0" y="1"/>
                  </a:moveTo>
                  <a:lnTo>
                    <a:pt x="34958" y="1"/>
                  </a:ln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9"/>
            <p:cNvSpPr/>
            <p:nvPr/>
          </p:nvSpPr>
          <p:spPr>
            <a:xfrm>
              <a:off x="8649013" y="523600"/>
              <a:ext cx="740550" cy="114275"/>
            </a:xfrm>
            <a:custGeom>
              <a:avLst/>
              <a:gdLst/>
              <a:ahLst/>
              <a:cxnLst/>
              <a:rect l="l" t="t" r="r" b="b"/>
              <a:pathLst>
                <a:path w="29622" h="4571" fill="none" extrusionOk="0">
                  <a:moveTo>
                    <a:pt x="0" y="4571"/>
                  </a:moveTo>
                  <a:lnTo>
                    <a:pt x="29621" y="1"/>
                  </a:ln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9"/>
            <p:cNvSpPr/>
            <p:nvPr/>
          </p:nvSpPr>
          <p:spPr>
            <a:xfrm>
              <a:off x="5230738" y="4565675"/>
              <a:ext cx="1084125" cy="1067450"/>
            </a:xfrm>
            <a:custGeom>
              <a:avLst/>
              <a:gdLst/>
              <a:ahLst/>
              <a:cxnLst/>
              <a:rect l="l" t="t" r="r" b="b"/>
              <a:pathLst>
                <a:path w="43365" h="42698" fill="none" extrusionOk="0">
                  <a:moveTo>
                    <a:pt x="0" y="0"/>
                  </a:moveTo>
                  <a:lnTo>
                    <a:pt x="43365" y="42697"/>
                  </a:ln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9"/>
            <p:cNvSpPr/>
            <p:nvPr/>
          </p:nvSpPr>
          <p:spPr>
            <a:xfrm>
              <a:off x="4375963" y="4680750"/>
              <a:ext cx="143450" cy="1289275"/>
            </a:xfrm>
            <a:custGeom>
              <a:avLst/>
              <a:gdLst/>
              <a:ahLst/>
              <a:cxnLst/>
              <a:rect l="l" t="t" r="r" b="b"/>
              <a:pathLst>
                <a:path w="5738" h="51571" fill="none" extrusionOk="0">
                  <a:moveTo>
                    <a:pt x="5738" y="1"/>
                  </a:moveTo>
                  <a:lnTo>
                    <a:pt x="0" y="51571"/>
                  </a:ln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9"/>
            <p:cNvSpPr/>
            <p:nvPr/>
          </p:nvSpPr>
          <p:spPr>
            <a:xfrm>
              <a:off x="6043813" y="3142150"/>
              <a:ext cx="883150" cy="1284275"/>
            </a:xfrm>
            <a:custGeom>
              <a:avLst/>
              <a:gdLst/>
              <a:ahLst/>
              <a:cxnLst/>
              <a:rect l="l" t="t" r="r" b="b"/>
              <a:pathLst>
                <a:path w="35326" h="51371" fill="none" extrusionOk="0">
                  <a:moveTo>
                    <a:pt x="1" y="0"/>
                  </a:moveTo>
                  <a:lnTo>
                    <a:pt x="35326" y="51371"/>
                  </a:lnTo>
                </a:path>
              </a:pathLst>
            </a:custGeom>
            <a:solidFill>
              <a:schemeClr val="lt1"/>
            </a:solidFill>
            <a:ln w="525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9"/>
            <p:cNvSpPr/>
            <p:nvPr/>
          </p:nvSpPr>
          <p:spPr>
            <a:xfrm>
              <a:off x="4994738" y="278425"/>
              <a:ext cx="4705875" cy="5504800"/>
            </a:xfrm>
            <a:custGeom>
              <a:avLst/>
              <a:gdLst/>
              <a:ahLst/>
              <a:cxnLst/>
              <a:rect l="l" t="t" r="r" b="b"/>
              <a:pathLst>
                <a:path w="188235" h="220192" fill="none" extrusionOk="0">
                  <a:moveTo>
                    <a:pt x="0" y="220192"/>
                  </a:moveTo>
                  <a:lnTo>
                    <a:pt x="54239" y="58009"/>
                  </a:lnTo>
                  <a:cubicBezTo>
                    <a:pt x="62011" y="34659"/>
                    <a:pt x="82092" y="17547"/>
                    <a:pt x="106343" y="13544"/>
                  </a:cubicBezTo>
                  <a:lnTo>
                    <a:pt x="188235" y="1"/>
                  </a:lnTo>
                </a:path>
              </a:pathLst>
            </a:custGeom>
            <a:noFill/>
            <a:ln w="12510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9"/>
            <p:cNvSpPr/>
            <p:nvPr/>
          </p:nvSpPr>
          <p:spPr>
            <a:xfrm>
              <a:off x="5194863" y="-447925"/>
              <a:ext cx="2391750" cy="6793225"/>
            </a:xfrm>
            <a:custGeom>
              <a:avLst/>
              <a:gdLst/>
              <a:ahLst/>
              <a:cxnLst/>
              <a:rect l="l" t="t" r="r" b="b"/>
              <a:pathLst>
                <a:path w="95670" h="271729" fill="none" extrusionOk="0">
                  <a:moveTo>
                    <a:pt x="1" y="271729"/>
                  </a:moveTo>
                  <a:lnTo>
                    <a:pt x="95669" y="1"/>
                  </a:lnTo>
                </a:path>
              </a:pathLst>
            </a:custGeom>
            <a:noFill/>
            <a:ln w="12510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9"/>
            <p:cNvSpPr/>
            <p:nvPr/>
          </p:nvSpPr>
          <p:spPr>
            <a:xfrm>
              <a:off x="3420263" y="-324500"/>
              <a:ext cx="6448800" cy="894825"/>
            </a:xfrm>
            <a:custGeom>
              <a:avLst/>
              <a:gdLst/>
              <a:ahLst/>
              <a:cxnLst/>
              <a:rect l="l" t="t" r="r" b="b"/>
              <a:pathLst>
                <a:path w="257952" h="35793" fill="none" extrusionOk="0">
                  <a:moveTo>
                    <a:pt x="257952" y="8173"/>
                  </a:moveTo>
                  <a:lnTo>
                    <a:pt x="131228" y="30389"/>
                  </a:lnTo>
                  <a:cubicBezTo>
                    <a:pt x="100239" y="35793"/>
                    <a:pt x="68316" y="31623"/>
                    <a:pt x="39729" y="18414"/>
                  </a:cubicBezTo>
                  <a:lnTo>
                    <a:pt x="1" y="1"/>
                  </a:lnTo>
                </a:path>
              </a:pathLst>
            </a:custGeom>
            <a:noFill/>
            <a:ln w="12510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9"/>
            <p:cNvSpPr/>
            <p:nvPr/>
          </p:nvSpPr>
          <p:spPr>
            <a:xfrm>
              <a:off x="5716913" y="817150"/>
              <a:ext cx="612975" cy="325250"/>
            </a:xfrm>
            <a:custGeom>
              <a:avLst/>
              <a:gdLst/>
              <a:ahLst/>
              <a:cxnLst/>
              <a:rect l="l" t="t" r="r" b="b"/>
              <a:pathLst>
                <a:path w="24519" h="13010" extrusionOk="0">
                  <a:moveTo>
                    <a:pt x="1" y="1"/>
                  </a:moveTo>
                  <a:lnTo>
                    <a:pt x="1" y="13010"/>
                  </a:lnTo>
                  <a:lnTo>
                    <a:pt x="24518" y="10275"/>
                  </a:lnTo>
                  <a:lnTo>
                    <a:pt x="245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9"/>
            <p:cNvSpPr/>
            <p:nvPr/>
          </p:nvSpPr>
          <p:spPr>
            <a:xfrm>
              <a:off x="5874538" y="572800"/>
              <a:ext cx="455350" cy="171825"/>
            </a:xfrm>
            <a:custGeom>
              <a:avLst/>
              <a:gdLst/>
              <a:ahLst/>
              <a:cxnLst/>
              <a:rect l="l" t="t" r="r" b="b"/>
              <a:pathLst>
                <a:path w="18214" h="6873" extrusionOk="0">
                  <a:moveTo>
                    <a:pt x="18213" y="1"/>
                  </a:moveTo>
                  <a:lnTo>
                    <a:pt x="0" y="3537"/>
                  </a:lnTo>
                  <a:lnTo>
                    <a:pt x="0" y="6872"/>
                  </a:lnTo>
                  <a:lnTo>
                    <a:pt x="18213" y="6872"/>
                  </a:lnTo>
                  <a:lnTo>
                    <a:pt x="18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9"/>
            <p:cNvSpPr/>
            <p:nvPr/>
          </p:nvSpPr>
          <p:spPr>
            <a:xfrm>
              <a:off x="5468413" y="692050"/>
              <a:ext cx="174300" cy="226875"/>
            </a:xfrm>
            <a:custGeom>
              <a:avLst/>
              <a:gdLst/>
              <a:ahLst/>
              <a:cxnLst/>
              <a:rect l="l" t="t" r="r" b="b"/>
              <a:pathLst>
                <a:path w="6972" h="9075" extrusionOk="0">
                  <a:moveTo>
                    <a:pt x="6972" y="1"/>
                  </a:moveTo>
                  <a:lnTo>
                    <a:pt x="0" y="1402"/>
                  </a:lnTo>
                  <a:lnTo>
                    <a:pt x="0" y="9074"/>
                  </a:lnTo>
                  <a:lnTo>
                    <a:pt x="6972" y="9074"/>
                  </a:lnTo>
                  <a:lnTo>
                    <a:pt x="6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9"/>
            <p:cNvSpPr/>
            <p:nvPr/>
          </p:nvSpPr>
          <p:spPr>
            <a:xfrm>
              <a:off x="5312463" y="-246100"/>
              <a:ext cx="843125" cy="472850"/>
            </a:xfrm>
            <a:custGeom>
              <a:avLst/>
              <a:gdLst/>
              <a:ahLst/>
              <a:cxnLst/>
              <a:rect l="l" t="t" r="r" b="b"/>
              <a:pathLst>
                <a:path w="33725" h="18914" extrusionOk="0">
                  <a:moveTo>
                    <a:pt x="0" y="0"/>
                  </a:moveTo>
                  <a:lnTo>
                    <a:pt x="0" y="18914"/>
                  </a:lnTo>
                  <a:lnTo>
                    <a:pt x="33724" y="18914"/>
                  </a:lnTo>
                  <a:lnTo>
                    <a:pt x="337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9"/>
            <p:cNvSpPr/>
            <p:nvPr/>
          </p:nvSpPr>
          <p:spPr>
            <a:xfrm>
              <a:off x="4779588" y="-183575"/>
              <a:ext cx="221850" cy="312750"/>
            </a:xfrm>
            <a:custGeom>
              <a:avLst/>
              <a:gdLst/>
              <a:ahLst/>
              <a:cxnLst/>
              <a:rect l="l" t="t" r="r" b="b"/>
              <a:pathLst>
                <a:path w="8874" h="12510" extrusionOk="0">
                  <a:moveTo>
                    <a:pt x="0" y="1"/>
                  </a:moveTo>
                  <a:lnTo>
                    <a:pt x="0" y="12510"/>
                  </a:lnTo>
                  <a:lnTo>
                    <a:pt x="8873" y="12510"/>
                  </a:lnTo>
                  <a:lnTo>
                    <a:pt x="88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9"/>
            <p:cNvSpPr/>
            <p:nvPr/>
          </p:nvSpPr>
          <p:spPr>
            <a:xfrm>
              <a:off x="4461863" y="-183575"/>
              <a:ext cx="221850" cy="312750"/>
            </a:xfrm>
            <a:custGeom>
              <a:avLst/>
              <a:gdLst/>
              <a:ahLst/>
              <a:cxnLst/>
              <a:rect l="l" t="t" r="r" b="b"/>
              <a:pathLst>
                <a:path w="8874" h="12510" extrusionOk="0">
                  <a:moveTo>
                    <a:pt x="0" y="1"/>
                  </a:moveTo>
                  <a:lnTo>
                    <a:pt x="0" y="12510"/>
                  </a:lnTo>
                  <a:lnTo>
                    <a:pt x="8873" y="12510"/>
                  </a:lnTo>
                  <a:lnTo>
                    <a:pt x="88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9"/>
            <p:cNvSpPr/>
            <p:nvPr/>
          </p:nvSpPr>
          <p:spPr>
            <a:xfrm>
              <a:off x="4144113" y="-183575"/>
              <a:ext cx="221850" cy="312750"/>
            </a:xfrm>
            <a:custGeom>
              <a:avLst/>
              <a:gdLst/>
              <a:ahLst/>
              <a:cxnLst/>
              <a:rect l="l" t="t" r="r" b="b"/>
              <a:pathLst>
                <a:path w="8874" h="12510" extrusionOk="0">
                  <a:moveTo>
                    <a:pt x="1" y="1"/>
                  </a:moveTo>
                  <a:lnTo>
                    <a:pt x="1" y="12510"/>
                  </a:lnTo>
                  <a:lnTo>
                    <a:pt x="8874" y="12510"/>
                  </a:lnTo>
                  <a:lnTo>
                    <a:pt x="88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9"/>
            <p:cNvSpPr/>
            <p:nvPr/>
          </p:nvSpPr>
          <p:spPr>
            <a:xfrm>
              <a:off x="4963888" y="784625"/>
              <a:ext cx="195975" cy="186825"/>
            </a:xfrm>
            <a:custGeom>
              <a:avLst/>
              <a:gdLst/>
              <a:ahLst/>
              <a:cxnLst/>
              <a:rect l="l" t="t" r="r" b="b"/>
              <a:pathLst>
                <a:path w="7839" h="7473" extrusionOk="0">
                  <a:moveTo>
                    <a:pt x="5270" y="1"/>
                  </a:moveTo>
                  <a:lnTo>
                    <a:pt x="0" y="4404"/>
                  </a:lnTo>
                  <a:lnTo>
                    <a:pt x="2569" y="7473"/>
                  </a:lnTo>
                  <a:lnTo>
                    <a:pt x="7839" y="3070"/>
                  </a:lnTo>
                  <a:lnTo>
                    <a:pt x="52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9"/>
            <p:cNvSpPr/>
            <p:nvPr/>
          </p:nvSpPr>
          <p:spPr>
            <a:xfrm>
              <a:off x="7177113" y="1253300"/>
              <a:ext cx="596300" cy="371125"/>
            </a:xfrm>
            <a:custGeom>
              <a:avLst/>
              <a:gdLst/>
              <a:ahLst/>
              <a:cxnLst/>
              <a:rect l="l" t="t" r="r" b="b"/>
              <a:pathLst>
                <a:path w="23852" h="14845" extrusionOk="0">
                  <a:moveTo>
                    <a:pt x="1" y="0"/>
                  </a:moveTo>
                  <a:lnTo>
                    <a:pt x="1" y="12176"/>
                  </a:lnTo>
                  <a:lnTo>
                    <a:pt x="23151" y="14844"/>
                  </a:lnTo>
                  <a:lnTo>
                    <a:pt x="23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9"/>
            <p:cNvSpPr/>
            <p:nvPr/>
          </p:nvSpPr>
          <p:spPr>
            <a:xfrm>
              <a:off x="6822713" y="1182425"/>
              <a:ext cx="245200" cy="356100"/>
            </a:xfrm>
            <a:custGeom>
              <a:avLst/>
              <a:gdLst/>
              <a:ahLst/>
              <a:cxnLst/>
              <a:rect l="l" t="t" r="r" b="b"/>
              <a:pathLst>
                <a:path w="9808" h="14244" extrusionOk="0">
                  <a:moveTo>
                    <a:pt x="0" y="0"/>
                  </a:moveTo>
                  <a:lnTo>
                    <a:pt x="0" y="14244"/>
                  </a:lnTo>
                  <a:lnTo>
                    <a:pt x="9807" y="14244"/>
                  </a:lnTo>
                  <a:lnTo>
                    <a:pt x="98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9"/>
            <p:cNvSpPr/>
            <p:nvPr/>
          </p:nvSpPr>
          <p:spPr>
            <a:xfrm>
              <a:off x="6755163" y="277600"/>
              <a:ext cx="269375" cy="658825"/>
            </a:xfrm>
            <a:custGeom>
              <a:avLst/>
              <a:gdLst/>
              <a:ahLst/>
              <a:cxnLst/>
              <a:rect l="l" t="t" r="r" b="b"/>
              <a:pathLst>
                <a:path w="10775" h="26353" extrusionOk="0">
                  <a:moveTo>
                    <a:pt x="10775" y="0"/>
                  </a:moveTo>
                  <a:lnTo>
                    <a:pt x="0" y="4904"/>
                  </a:lnTo>
                  <a:lnTo>
                    <a:pt x="1968" y="26353"/>
                  </a:lnTo>
                  <a:lnTo>
                    <a:pt x="10775" y="23918"/>
                  </a:lnTo>
                  <a:lnTo>
                    <a:pt x="107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9"/>
            <p:cNvSpPr/>
            <p:nvPr/>
          </p:nvSpPr>
          <p:spPr>
            <a:xfrm>
              <a:off x="7188788" y="23250"/>
              <a:ext cx="629650" cy="913175"/>
            </a:xfrm>
            <a:custGeom>
              <a:avLst/>
              <a:gdLst/>
              <a:ahLst/>
              <a:cxnLst/>
              <a:rect l="l" t="t" r="r" b="b"/>
              <a:pathLst>
                <a:path w="25186" h="36527" extrusionOk="0">
                  <a:moveTo>
                    <a:pt x="25186" y="1"/>
                  </a:moveTo>
                  <a:lnTo>
                    <a:pt x="1" y="11409"/>
                  </a:lnTo>
                  <a:lnTo>
                    <a:pt x="1" y="36527"/>
                  </a:lnTo>
                  <a:lnTo>
                    <a:pt x="23384" y="30189"/>
                  </a:lnTo>
                  <a:lnTo>
                    <a:pt x="25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9"/>
            <p:cNvSpPr/>
            <p:nvPr/>
          </p:nvSpPr>
          <p:spPr>
            <a:xfrm>
              <a:off x="4600288" y="572800"/>
              <a:ext cx="158475" cy="158475"/>
            </a:xfrm>
            <a:custGeom>
              <a:avLst/>
              <a:gdLst/>
              <a:ahLst/>
              <a:cxnLst/>
              <a:rect l="l" t="t" r="r" b="b"/>
              <a:pathLst>
                <a:path w="6339" h="6339" extrusionOk="0">
                  <a:moveTo>
                    <a:pt x="0" y="1"/>
                  </a:moveTo>
                  <a:lnTo>
                    <a:pt x="0" y="6339"/>
                  </a:lnTo>
                  <a:lnTo>
                    <a:pt x="6338" y="6339"/>
                  </a:lnTo>
                  <a:lnTo>
                    <a:pt x="63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9"/>
            <p:cNvSpPr/>
            <p:nvPr/>
          </p:nvSpPr>
          <p:spPr>
            <a:xfrm>
              <a:off x="4329263" y="505250"/>
              <a:ext cx="158475" cy="158475"/>
            </a:xfrm>
            <a:custGeom>
              <a:avLst/>
              <a:gdLst/>
              <a:ahLst/>
              <a:cxnLst/>
              <a:rect l="l" t="t" r="r" b="b"/>
              <a:pathLst>
                <a:path w="6339" h="6339" extrusionOk="0">
                  <a:moveTo>
                    <a:pt x="0" y="1"/>
                  </a:moveTo>
                  <a:lnTo>
                    <a:pt x="0" y="6339"/>
                  </a:lnTo>
                  <a:lnTo>
                    <a:pt x="6338" y="6339"/>
                  </a:lnTo>
                  <a:lnTo>
                    <a:pt x="63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9"/>
            <p:cNvSpPr/>
            <p:nvPr/>
          </p:nvSpPr>
          <p:spPr>
            <a:xfrm>
              <a:off x="4064063" y="427700"/>
              <a:ext cx="158475" cy="158475"/>
            </a:xfrm>
            <a:custGeom>
              <a:avLst/>
              <a:gdLst/>
              <a:ahLst/>
              <a:cxnLst/>
              <a:rect l="l" t="t" r="r" b="b"/>
              <a:pathLst>
                <a:path w="6339" h="6339" extrusionOk="0">
                  <a:moveTo>
                    <a:pt x="1" y="1"/>
                  </a:moveTo>
                  <a:lnTo>
                    <a:pt x="1" y="6339"/>
                  </a:lnTo>
                  <a:lnTo>
                    <a:pt x="6339" y="6339"/>
                  </a:lnTo>
                  <a:lnTo>
                    <a:pt x="63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9"/>
            <p:cNvSpPr/>
            <p:nvPr/>
          </p:nvSpPr>
          <p:spPr>
            <a:xfrm>
              <a:off x="8897513" y="2109750"/>
              <a:ext cx="343600" cy="678000"/>
            </a:xfrm>
            <a:custGeom>
              <a:avLst/>
              <a:gdLst/>
              <a:ahLst/>
              <a:cxnLst/>
              <a:rect l="l" t="t" r="r" b="b"/>
              <a:pathLst>
                <a:path w="13744" h="27120" extrusionOk="0">
                  <a:moveTo>
                    <a:pt x="1" y="0"/>
                  </a:moveTo>
                  <a:lnTo>
                    <a:pt x="1" y="27120"/>
                  </a:lnTo>
                  <a:lnTo>
                    <a:pt x="13744" y="27120"/>
                  </a:lnTo>
                  <a:lnTo>
                    <a:pt x="137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9"/>
            <p:cNvSpPr/>
            <p:nvPr/>
          </p:nvSpPr>
          <p:spPr>
            <a:xfrm>
              <a:off x="8785763" y="3064600"/>
              <a:ext cx="708875" cy="153450"/>
            </a:xfrm>
            <a:custGeom>
              <a:avLst/>
              <a:gdLst/>
              <a:ahLst/>
              <a:cxnLst/>
              <a:rect l="l" t="t" r="r" b="b"/>
              <a:pathLst>
                <a:path w="28355" h="6138" extrusionOk="0">
                  <a:moveTo>
                    <a:pt x="1" y="0"/>
                  </a:moveTo>
                  <a:lnTo>
                    <a:pt x="1" y="6138"/>
                  </a:lnTo>
                  <a:lnTo>
                    <a:pt x="28354" y="6138"/>
                  </a:lnTo>
                  <a:lnTo>
                    <a:pt x="283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9"/>
            <p:cNvSpPr/>
            <p:nvPr/>
          </p:nvSpPr>
          <p:spPr>
            <a:xfrm>
              <a:off x="7711663" y="2464175"/>
              <a:ext cx="608800" cy="798925"/>
            </a:xfrm>
            <a:custGeom>
              <a:avLst/>
              <a:gdLst/>
              <a:ahLst/>
              <a:cxnLst/>
              <a:rect l="l" t="t" r="r" b="b"/>
              <a:pathLst>
                <a:path w="24352" h="31957" extrusionOk="0">
                  <a:moveTo>
                    <a:pt x="8340" y="0"/>
                  </a:moveTo>
                  <a:lnTo>
                    <a:pt x="1" y="31956"/>
                  </a:lnTo>
                  <a:lnTo>
                    <a:pt x="24352" y="31956"/>
                  </a:lnTo>
                  <a:lnTo>
                    <a:pt x="24352" y="11675"/>
                  </a:lnTo>
                  <a:lnTo>
                    <a:pt x="13444" y="11675"/>
                  </a:lnTo>
                  <a:lnTo>
                    <a:pt x="134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9"/>
            <p:cNvSpPr/>
            <p:nvPr/>
          </p:nvSpPr>
          <p:spPr>
            <a:xfrm>
              <a:off x="7961838" y="1980475"/>
              <a:ext cx="511225" cy="291075"/>
            </a:xfrm>
            <a:custGeom>
              <a:avLst/>
              <a:gdLst/>
              <a:ahLst/>
              <a:cxnLst/>
              <a:rect l="l" t="t" r="r" b="b"/>
              <a:pathLst>
                <a:path w="20449" h="11643" extrusionOk="0">
                  <a:moveTo>
                    <a:pt x="3270" y="1"/>
                  </a:moveTo>
                  <a:lnTo>
                    <a:pt x="1" y="11643"/>
                  </a:lnTo>
                  <a:lnTo>
                    <a:pt x="20449" y="11643"/>
                  </a:lnTo>
                  <a:lnTo>
                    <a:pt x="20449" y="1769"/>
                  </a:lnTo>
                  <a:lnTo>
                    <a:pt x="32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9"/>
            <p:cNvSpPr/>
            <p:nvPr/>
          </p:nvSpPr>
          <p:spPr>
            <a:xfrm>
              <a:off x="8217038" y="2385775"/>
              <a:ext cx="256025" cy="256050"/>
            </a:xfrm>
            <a:custGeom>
              <a:avLst/>
              <a:gdLst/>
              <a:ahLst/>
              <a:cxnLst/>
              <a:rect l="l" t="t" r="r" b="b"/>
              <a:pathLst>
                <a:path w="10241" h="10242" extrusionOk="0">
                  <a:moveTo>
                    <a:pt x="0" y="0"/>
                  </a:moveTo>
                  <a:lnTo>
                    <a:pt x="0" y="10241"/>
                  </a:lnTo>
                  <a:lnTo>
                    <a:pt x="10241" y="10241"/>
                  </a:lnTo>
                  <a:lnTo>
                    <a:pt x="102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9"/>
            <p:cNvSpPr/>
            <p:nvPr/>
          </p:nvSpPr>
          <p:spPr>
            <a:xfrm>
              <a:off x="6227288" y="2805250"/>
              <a:ext cx="386950" cy="607125"/>
            </a:xfrm>
            <a:custGeom>
              <a:avLst/>
              <a:gdLst/>
              <a:ahLst/>
              <a:cxnLst/>
              <a:rect l="l" t="t" r="r" b="b"/>
              <a:pathLst>
                <a:path w="15478" h="24285" extrusionOk="0">
                  <a:moveTo>
                    <a:pt x="7772" y="0"/>
                  </a:moveTo>
                  <a:lnTo>
                    <a:pt x="0" y="16879"/>
                  </a:lnTo>
                  <a:lnTo>
                    <a:pt x="7572" y="24284"/>
                  </a:lnTo>
                  <a:lnTo>
                    <a:pt x="15478" y="6138"/>
                  </a:lnTo>
                  <a:lnTo>
                    <a:pt x="77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9"/>
            <p:cNvSpPr/>
            <p:nvPr/>
          </p:nvSpPr>
          <p:spPr>
            <a:xfrm>
              <a:off x="6480788" y="3012900"/>
              <a:ext cx="509550" cy="747225"/>
            </a:xfrm>
            <a:custGeom>
              <a:avLst/>
              <a:gdLst/>
              <a:ahLst/>
              <a:cxnLst/>
              <a:rect l="l" t="t" r="r" b="b"/>
              <a:pathLst>
                <a:path w="20382" h="29889" extrusionOk="0">
                  <a:moveTo>
                    <a:pt x="8040" y="0"/>
                  </a:moveTo>
                  <a:lnTo>
                    <a:pt x="1" y="18480"/>
                  </a:lnTo>
                  <a:lnTo>
                    <a:pt x="11676" y="29888"/>
                  </a:lnTo>
                  <a:lnTo>
                    <a:pt x="20382" y="9907"/>
                  </a:lnTo>
                  <a:lnTo>
                    <a:pt x="8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9"/>
            <p:cNvSpPr/>
            <p:nvPr/>
          </p:nvSpPr>
          <p:spPr>
            <a:xfrm>
              <a:off x="6836888" y="3313950"/>
              <a:ext cx="415325" cy="805600"/>
            </a:xfrm>
            <a:custGeom>
              <a:avLst/>
              <a:gdLst/>
              <a:ahLst/>
              <a:cxnLst/>
              <a:rect l="l" t="t" r="r" b="b"/>
              <a:pathLst>
                <a:path w="16613" h="32224" extrusionOk="0">
                  <a:moveTo>
                    <a:pt x="8873" y="0"/>
                  </a:moveTo>
                  <a:lnTo>
                    <a:pt x="0" y="20348"/>
                  </a:lnTo>
                  <a:lnTo>
                    <a:pt x="12142" y="32223"/>
                  </a:lnTo>
                  <a:lnTo>
                    <a:pt x="16612" y="6271"/>
                  </a:lnTo>
                  <a:lnTo>
                    <a:pt x="88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9"/>
            <p:cNvSpPr/>
            <p:nvPr/>
          </p:nvSpPr>
          <p:spPr>
            <a:xfrm>
              <a:off x="6718463" y="4640725"/>
              <a:ext cx="454525" cy="318575"/>
            </a:xfrm>
            <a:custGeom>
              <a:avLst/>
              <a:gdLst/>
              <a:ahLst/>
              <a:cxnLst/>
              <a:rect l="l" t="t" r="r" b="b"/>
              <a:pathLst>
                <a:path w="18181" h="12743" extrusionOk="0">
                  <a:moveTo>
                    <a:pt x="0" y="0"/>
                  </a:moveTo>
                  <a:lnTo>
                    <a:pt x="3670" y="12743"/>
                  </a:lnTo>
                  <a:lnTo>
                    <a:pt x="18180" y="12743"/>
                  </a:lnTo>
                  <a:lnTo>
                    <a:pt x="181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9"/>
            <p:cNvSpPr/>
            <p:nvPr/>
          </p:nvSpPr>
          <p:spPr>
            <a:xfrm>
              <a:off x="7326388" y="4672400"/>
              <a:ext cx="179325" cy="375300"/>
            </a:xfrm>
            <a:custGeom>
              <a:avLst/>
              <a:gdLst/>
              <a:ahLst/>
              <a:cxnLst/>
              <a:rect l="l" t="t" r="r" b="b"/>
              <a:pathLst>
                <a:path w="7173" h="15012" extrusionOk="0">
                  <a:moveTo>
                    <a:pt x="1" y="1"/>
                  </a:moveTo>
                  <a:lnTo>
                    <a:pt x="1" y="15012"/>
                  </a:lnTo>
                  <a:lnTo>
                    <a:pt x="7173" y="15012"/>
                  </a:lnTo>
                  <a:lnTo>
                    <a:pt x="71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9"/>
            <p:cNvSpPr/>
            <p:nvPr/>
          </p:nvSpPr>
          <p:spPr>
            <a:xfrm>
              <a:off x="6848563" y="1917950"/>
              <a:ext cx="773900" cy="235175"/>
            </a:xfrm>
            <a:custGeom>
              <a:avLst/>
              <a:gdLst/>
              <a:ahLst/>
              <a:cxnLst/>
              <a:rect l="l" t="t" r="r" b="b"/>
              <a:pathLst>
                <a:path w="30956" h="9407" extrusionOk="0">
                  <a:moveTo>
                    <a:pt x="0" y="0"/>
                  </a:moveTo>
                  <a:lnTo>
                    <a:pt x="0" y="9407"/>
                  </a:lnTo>
                  <a:lnTo>
                    <a:pt x="30956" y="9407"/>
                  </a:lnTo>
                  <a:lnTo>
                    <a:pt x="309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9"/>
            <p:cNvSpPr/>
            <p:nvPr/>
          </p:nvSpPr>
          <p:spPr>
            <a:xfrm>
              <a:off x="7102063" y="2386600"/>
              <a:ext cx="455350" cy="356950"/>
            </a:xfrm>
            <a:custGeom>
              <a:avLst/>
              <a:gdLst/>
              <a:ahLst/>
              <a:cxnLst/>
              <a:rect l="l" t="t" r="r" b="b"/>
              <a:pathLst>
                <a:path w="18214" h="14278" extrusionOk="0">
                  <a:moveTo>
                    <a:pt x="1" y="1"/>
                  </a:moveTo>
                  <a:lnTo>
                    <a:pt x="1" y="14278"/>
                  </a:lnTo>
                  <a:lnTo>
                    <a:pt x="13944" y="14278"/>
                  </a:lnTo>
                  <a:lnTo>
                    <a:pt x="182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9"/>
            <p:cNvSpPr/>
            <p:nvPr/>
          </p:nvSpPr>
          <p:spPr>
            <a:xfrm>
              <a:off x="6659263" y="2349925"/>
              <a:ext cx="221000" cy="72575"/>
            </a:xfrm>
            <a:custGeom>
              <a:avLst/>
              <a:gdLst/>
              <a:ahLst/>
              <a:cxnLst/>
              <a:rect l="l" t="t" r="r" b="b"/>
              <a:pathLst>
                <a:path w="8840" h="2903" extrusionOk="0">
                  <a:moveTo>
                    <a:pt x="0" y="0"/>
                  </a:moveTo>
                  <a:lnTo>
                    <a:pt x="0" y="2902"/>
                  </a:lnTo>
                  <a:lnTo>
                    <a:pt x="8840" y="2902"/>
                  </a:lnTo>
                  <a:lnTo>
                    <a:pt x="88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9"/>
            <p:cNvSpPr/>
            <p:nvPr/>
          </p:nvSpPr>
          <p:spPr>
            <a:xfrm>
              <a:off x="6659263" y="2467500"/>
              <a:ext cx="221000" cy="73400"/>
            </a:xfrm>
            <a:custGeom>
              <a:avLst/>
              <a:gdLst/>
              <a:ahLst/>
              <a:cxnLst/>
              <a:rect l="l" t="t" r="r" b="b"/>
              <a:pathLst>
                <a:path w="8840" h="2936" extrusionOk="0">
                  <a:moveTo>
                    <a:pt x="0" y="0"/>
                  </a:moveTo>
                  <a:lnTo>
                    <a:pt x="0" y="2936"/>
                  </a:lnTo>
                  <a:lnTo>
                    <a:pt x="8840" y="2936"/>
                  </a:lnTo>
                  <a:lnTo>
                    <a:pt x="88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9"/>
            <p:cNvSpPr/>
            <p:nvPr/>
          </p:nvSpPr>
          <p:spPr>
            <a:xfrm>
              <a:off x="6659263" y="2585075"/>
              <a:ext cx="221000" cy="73425"/>
            </a:xfrm>
            <a:custGeom>
              <a:avLst/>
              <a:gdLst/>
              <a:ahLst/>
              <a:cxnLst/>
              <a:rect l="l" t="t" r="r" b="b"/>
              <a:pathLst>
                <a:path w="8840" h="2937" extrusionOk="0">
                  <a:moveTo>
                    <a:pt x="0" y="1"/>
                  </a:moveTo>
                  <a:lnTo>
                    <a:pt x="0" y="2936"/>
                  </a:lnTo>
                  <a:lnTo>
                    <a:pt x="8840" y="2936"/>
                  </a:lnTo>
                  <a:lnTo>
                    <a:pt x="88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9"/>
            <p:cNvSpPr/>
            <p:nvPr/>
          </p:nvSpPr>
          <p:spPr>
            <a:xfrm>
              <a:off x="8093613" y="921400"/>
              <a:ext cx="534575" cy="315250"/>
            </a:xfrm>
            <a:custGeom>
              <a:avLst/>
              <a:gdLst/>
              <a:ahLst/>
              <a:cxnLst/>
              <a:rect l="l" t="t" r="r" b="b"/>
              <a:pathLst>
                <a:path w="21383" h="12610" extrusionOk="0">
                  <a:moveTo>
                    <a:pt x="668" y="0"/>
                  </a:moveTo>
                  <a:lnTo>
                    <a:pt x="0" y="12609"/>
                  </a:lnTo>
                  <a:lnTo>
                    <a:pt x="20649" y="12609"/>
                  </a:lnTo>
                  <a:lnTo>
                    <a:pt x="21382" y="601"/>
                  </a:ln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9"/>
            <p:cNvSpPr/>
            <p:nvPr/>
          </p:nvSpPr>
          <p:spPr>
            <a:xfrm>
              <a:off x="8073588" y="1321675"/>
              <a:ext cx="532075" cy="369450"/>
            </a:xfrm>
            <a:custGeom>
              <a:avLst/>
              <a:gdLst/>
              <a:ahLst/>
              <a:cxnLst/>
              <a:rect l="l" t="t" r="r" b="b"/>
              <a:pathLst>
                <a:path w="21283" h="14778" extrusionOk="0">
                  <a:moveTo>
                    <a:pt x="668" y="1"/>
                  </a:moveTo>
                  <a:lnTo>
                    <a:pt x="1" y="12510"/>
                  </a:lnTo>
                  <a:lnTo>
                    <a:pt x="20349" y="14778"/>
                  </a:lnTo>
                  <a:lnTo>
                    <a:pt x="21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9"/>
            <p:cNvSpPr/>
            <p:nvPr/>
          </p:nvSpPr>
          <p:spPr>
            <a:xfrm>
              <a:off x="8458038" y="3642500"/>
              <a:ext cx="281050" cy="121775"/>
            </a:xfrm>
            <a:custGeom>
              <a:avLst/>
              <a:gdLst/>
              <a:ahLst/>
              <a:cxnLst/>
              <a:rect l="l" t="t" r="r" b="b"/>
              <a:pathLst>
                <a:path w="11242" h="4871" extrusionOk="0">
                  <a:moveTo>
                    <a:pt x="2569" y="1"/>
                  </a:moveTo>
                  <a:lnTo>
                    <a:pt x="0" y="4871"/>
                  </a:lnTo>
                  <a:lnTo>
                    <a:pt x="10174" y="4871"/>
                  </a:lnTo>
                  <a:lnTo>
                    <a:pt x="112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9"/>
            <p:cNvSpPr/>
            <p:nvPr/>
          </p:nvSpPr>
          <p:spPr>
            <a:xfrm>
              <a:off x="8327938" y="3839325"/>
              <a:ext cx="369450" cy="171800"/>
            </a:xfrm>
            <a:custGeom>
              <a:avLst/>
              <a:gdLst/>
              <a:ahLst/>
              <a:cxnLst/>
              <a:rect l="l" t="t" r="r" b="b"/>
              <a:pathLst>
                <a:path w="14778" h="6872" extrusionOk="0">
                  <a:moveTo>
                    <a:pt x="3637" y="0"/>
                  </a:moveTo>
                  <a:lnTo>
                    <a:pt x="1" y="6872"/>
                  </a:lnTo>
                  <a:lnTo>
                    <a:pt x="13344" y="6872"/>
                  </a:lnTo>
                  <a:lnTo>
                    <a:pt x="147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9"/>
            <p:cNvSpPr/>
            <p:nvPr/>
          </p:nvSpPr>
          <p:spPr>
            <a:xfrm>
              <a:off x="8141138" y="4087825"/>
              <a:ext cx="504550" cy="322750"/>
            </a:xfrm>
            <a:custGeom>
              <a:avLst/>
              <a:gdLst/>
              <a:ahLst/>
              <a:cxnLst/>
              <a:rect l="l" t="t" r="r" b="b"/>
              <a:pathLst>
                <a:path w="20182" h="12910" extrusionOk="0">
                  <a:moveTo>
                    <a:pt x="5905" y="1"/>
                  </a:moveTo>
                  <a:lnTo>
                    <a:pt x="1" y="11075"/>
                  </a:lnTo>
                  <a:lnTo>
                    <a:pt x="17513" y="12910"/>
                  </a:lnTo>
                  <a:lnTo>
                    <a:pt x="201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9"/>
            <p:cNvSpPr/>
            <p:nvPr/>
          </p:nvSpPr>
          <p:spPr>
            <a:xfrm>
              <a:off x="8915863" y="3839325"/>
              <a:ext cx="416150" cy="445325"/>
            </a:xfrm>
            <a:custGeom>
              <a:avLst/>
              <a:gdLst/>
              <a:ahLst/>
              <a:cxnLst/>
              <a:rect l="l" t="t" r="r" b="b"/>
              <a:pathLst>
                <a:path w="16646" h="17813" extrusionOk="0">
                  <a:moveTo>
                    <a:pt x="1" y="0"/>
                  </a:moveTo>
                  <a:lnTo>
                    <a:pt x="1" y="17813"/>
                  </a:lnTo>
                  <a:lnTo>
                    <a:pt x="16646" y="17813"/>
                  </a:lnTo>
                  <a:lnTo>
                    <a:pt x="166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9"/>
            <p:cNvSpPr/>
            <p:nvPr/>
          </p:nvSpPr>
          <p:spPr>
            <a:xfrm>
              <a:off x="8824138" y="4413900"/>
              <a:ext cx="537900" cy="136775"/>
            </a:xfrm>
            <a:custGeom>
              <a:avLst/>
              <a:gdLst/>
              <a:ahLst/>
              <a:cxnLst/>
              <a:rect l="l" t="t" r="r" b="b"/>
              <a:pathLst>
                <a:path w="21516" h="5471" extrusionOk="0">
                  <a:moveTo>
                    <a:pt x="0" y="0"/>
                  </a:moveTo>
                  <a:lnTo>
                    <a:pt x="0" y="5471"/>
                  </a:lnTo>
                  <a:lnTo>
                    <a:pt x="21516" y="5471"/>
                  </a:lnTo>
                  <a:lnTo>
                    <a:pt x="215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9"/>
            <p:cNvSpPr/>
            <p:nvPr/>
          </p:nvSpPr>
          <p:spPr>
            <a:xfrm>
              <a:off x="8076088" y="4820850"/>
              <a:ext cx="331100" cy="195175"/>
            </a:xfrm>
            <a:custGeom>
              <a:avLst/>
              <a:gdLst/>
              <a:ahLst/>
              <a:cxnLst/>
              <a:rect l="l" t="t" r="r" b="b"/>
              <a:pathLst>
                <a:path w="13244" h="7807" extrusionOk="0">
                  <a:moveTo>
                    <a:pt x="1" y="1"/>
                  </a:moveTo>
                  <a:lnTo>
                    <a:pt x="1" y="7806"/>
                  </a:lnTo>
                  <a:lnTo>
                    <a:pt x="13244" y="7806"/>
                  </a:lnTo>
                  <a:lnTo>
                    <a:pt x="13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9"/>
            <p:cNvSpPr/>
            <p:nvPr/>
          </p:nvSpPr>
          <p:spPr>
            <a:xfrm>
              <a:off x="8701538" y="4880900"/>
              <a:ext cx="341950" cy="328575"/>
            </a:xfrm>
            <a:custGeom>
              <a:avLst/>
              <a:gdLst/>
              <a:ahLst/>
              <a:cxnLst/>
              <a:rect l="l" t="t" r="r" b="b"/>
              <a:pathLst>
                <a:path w="13678" h="13143" extrusionOk="0">
                  <a:moveTo>
                    <a:pt x="4004" y="0"/>
                  </a:moveTo>
                  <a:lnTo>
                    <a:pt x="1" y="13143"/>
                  </a:lnTo>
                  <a:lnTo>
                    <a:pt x="13677" y="13143"/>
                  </a:lnTo>
                  <a:lnTo>
                    <a:pt x="13043" y="1501"/>
                  </a:lnTo>
                  <a:lnTo>
                    <a:pt x="40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9"/>
            <p:cNvSpPr/>
            <p:nvPr/>
          </p:nvSpPr>
          <p:spPr>
            <a:xfrm>
              <a:off x="3992338" y="4179550"/>
              <a:ext cx="696375" cy="286075"/>
            </a:xfrm>
            <a:custGeom>
              <a:avLst/>
              <a:gdLst/>
              <a:ahLst/>
              <a:cxnLst/>
              <a:rect l="l" t="t" r="r" b="b"/>
              <a:pathLst>
                <a:path w="27855" h="11443" extrusionOk="0">
                  <a:moveTo>
                    <a:pt x="1" y="1"/>
                  </a:moveTo>
                  <a:lnTo>
                    <a:pt x="1" y="11442"/>
                  </a:lnTo>
                  <a:lnTo>
                    <a:pt x="27854" y="11442"/>
                  </a:lnTo>
                  <a:lnTo>
                    <a:pt x="278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9"/>
            <p:cNvSpPr/>
            <p:nvPr/>
          </p:nvSpPr>
          <p:spPr>
            <a:xfrm>
              <a:off x="4928863" y="3496575"/>
              <a:ext cx="639625" cy="718025"/>
            </a:xfrm>
            <a:custGeom>
              <a:avLst/>
              <a:gdLst/>
              <a:ahLst/>
              <a:cxnLst/>
              <a:rect l="l" t="t" r="r" b="b"/>
              <a:pathLst>
                <a:path w="25585" h="28721" extrusionOk="0">
                  <a:moveTo>
                    <a:pt x="14310" y="0"/>
                  </a:moveTo>
                  <a:lnTo>
                    <a:pt x="0" y="21015"/>
                  </a:lnTo>
                  <a:lnTo>
                    <a:pt x="15878" y="28721"/>
                  </a:lnTo>
                  <a:lnTo>
                    <a:pt x="25585" y="4504"/>
                  </a:lnTo>
                  <a:lnTo>
                    <a:pt x="14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9"/>
            <p:cNvSpPr/>
            <p:nvPr/>
          </p:nvSpPr>
          <p:spPr>
            <a:xfrm>
              <a:off x="6331513" y="3961075"/>
              <a:ext cx="248550" cy="181825"/>
            </a:xfrm>
            <a:custGeom>
              <a:avLst/>
              <a:gdLst/>
              <a:ahLst/>
              <a:cxnLst/>
              <a:rect l="l" t="t" r="r" b="b"/>
              <a:pathLst>
                <a:path w="9942" h="7273" extrusionOk="0">
                  <a:moveTo>
                    <a:pt x="6739" y="0"/>
                  </a:moveTo>
                  <a:lnTo>
                    <a:pt x="1" y="2469"/>
                  </a:lnTo>
                  <a:lnTo>
                    <a:pt x="2402" y="7272"/>
                  </a:lnTo>
                  <a:lnTo>
                    <a:pt x="9941" y="5004"/>
                  </a:lnTo>
                  <a:lnTo>
                    <a:pt x="6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9"/>
            <p:cNvSpPr/>
            <p:nvPr/>
          </p:nvSpPr>
          <p:spPr>
            <a:xfrm>
              <a:off x="6227288" y="3760100"/>
              <a:ext cx="243525" cy="216000"/>
            </a:xfrm>
            <a:custGeom>
              <a:avLst/>
              <a:gdLst/>
              <a:ahLst/>
              <a:cxnLst/>
              <a:rect l="l" t="t" r="r" b="b"/>
              <a:pathLst>
                <a:path w="9741" h="8640" extrusionOk="0">
                  <a:moveTo>
                    <a:pt x="5771" y="0"/>
                  </a:moveTo>
                  <a:lnTo>
                    <a:pt x="0" y="2135"/>
                  </a:lnTo>
                  <a:lnTo>
                    <a:pt x="3236" y="8640"/>
                  </a:lnTo>
                  <a:lnTo>
                    <a:pt x="9740" y="6271"/>
                  </a:lnTo>
                  <a:lnTo>
                    <a:pt x="57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9"/>
            <p:cNvSpPr/>
            <p:nvPr/>
          </p:nvSpPr>
          <p:spPr>
            <a:xfrm>
              <a:off x="7052863" y="1821200"/>
              <a:ext cx="527900" cy="791625"/>
            </a:xfrm>
            <a:custGeom>
              <a:avLst/>
              <a:gdLst/>
              <a:ahLst/>
              <a:cxnLst/>
              <a:rect l="l" t="t" r="r" b="b"/>
              <a:pathLst>
                <a:path w="21116" h="31665" extrusionOk="0">
                  <a:moveTo>
                    <a:pt x="10542" y="3203"/>
                  </a:moveTo>
                  <a:cubicBezTo>
                    <a:pt x="14478" y="3203"/>
                    <a:pt x="17680" y="6372"/>
                    <a:pt x="17680" y="10341"/>
                  </a:cubicBezTo>
                  <a:cubicBezTo>
                    <a:pt x="17680" y="14278"/>
                    <a:pt x="14478" y="17480"/>
                    <a:pt x="10542" y="17480"/>
                  </a:cubicBezTo>
                  <a:cubicBezTo>
                    <a:pt x="6639" y="17480"/>
                    <a:pt x="3436" y="14311"/>
                    <a:pt x="3436" y="10341"/>
                  </a:cubicBezTo>
                  <a:cubicBezTo>
                    <a:pt x="3436" y="6439"/>
                    <a:pt x="6605" y="3203"/>
                    <a:pt x="10542" y="3203"/>
                  </a:cubicBezTo>
                  <a:close/>
                  <a:moveTo>
                    <a:pt x="10542" y="1"/>
                  </a:moveTo>
                  <a:cubicBezTo>
                    <a:pt x="4704" y="1"/>
                    <a:pt x="1" y="4704"/>
                    <a:pt x="1" y="10542"/>
                  </a:cubicBezTo>
                  <a:cubicBezTo>
                    <a:pt x="1" y="12109"/>
                    <a:pt x="334" y="13610"/>
                    <a:pt x="968" y="14945"/>
                  </a:cubicBezTo>
                  <a:lnTo>
                    <a:pt x="1035" y="15111"/>
                  </a:lnTo>
                  <a:cubicBezTo>
                    <a:pt x="1168" y="15345"/>
                    <a:pt x="1302" y="15645"/>
                    <a:pt x="1468" y="15879"/>
                  </a:cubicBezTo>
                  <a:lnTo>
                    <a:pt x="9441" y="30990"/>
                  </a:lnTo>
                  <a:cubicBezTo>
                    <a:pt x="9674" y="31440"/>
                    <a:pt x="10108" y="31665"/>
                    <a:pt x="10546" y="31665"/>
                  </a:cubicBezTo>
                  <a:cubicBezTo>
                    <a:pt x="10984" y="31665"/>
                    <a:pt x="11426" y="31440"/>
                    <a:pt x="11676" y="30990"/>
                  </a:cubicBezTo>
                  <a:lnTo>
                    <a:pt x="19648" y="15879"/>
                  </a:lnTo>
                  <a:cubicBezTo>
                    <a:pt x="19781" y="15645"/>
                    <a:pt x="19948" y="15378"/>
                    <a:pt x="20082" y="15111"/>
                  </a:cubicBezTo>
                  <a:lnTo>
                    <a:pt x="20148" y="14945"/>
                  </a:lnTo>
                  <a:cubicBezTo>
                    <a:pt x="20782" y="13610"/>
                    <a:pt x="21116" y="12109"/>
                    <a:pt x="21116" y="10542"/>
                  </a:cubicBezTo>
                  <a:cubicBezTo>
                    <a:pt x="21116" y="4704"/>
                    <a:pt x="16412" y="1"/>
                    <a:pt x="10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9"/>
            <p:cNvSpPr/>
            <p:nvPr/>
          </p:nvSpPr>
          <p:spPr>
            <a:xfrm>
              <a:off x="7052863" y="1821200"/>
              <a:ext cx="261050" cy="791425"/>
            </a:xfrm>
            <a:custGeom>
              <a:avLst/>
              <a:gdLst/>
              <a:ahLst/>
              <a:cxnLst/>
              <a:rect l="l" t="t" r="r" b="b"/>
              <a:pathLst>
                <a:path w="10442" h="31657" extrusionOk="0">
                  <a:moveTo>
                    <a:pt x="10441" y="1"/>
                  </a:moveTo>
                  <a:cubicBezTo>
                    <a:pt x="4671" y="101"/>
                    <a:pt x="1" y="4771"/>
                    <a:pt x="1" y="10542"/>
                  </a:cubicBezTo>
                  <a:cubicBezTo>
                    <a:pt x="1" y="12109"/>
                    <a:pt x="334" y="13610"/>
                    <a:pt x="968" y="14945"/>
                  </a:cubicBezTo>
                  <a:lnTo>
                    <a:pt x="1068" y="15111"/>
                  </a:lnTo>
                  <a:cubicBezTo>
                    <a:pt x="1168" y="15345"/>
                    <a:pt x="1302" y="15645"/>
                    <a:pt x="1468" y="15879"/>
                  </a:cubicBezTo>
                  <a:lnTo>
                    <a:pt x="9441" y="30990"/>
                  </a:lnTo>
                  <a:cubicBezTo>
                    <a:pt x="9641" y="31390"/>
                    <a:pt x="10008" y="31623"/>
                    <a:pt x="10441" y="31657"/>
                  </a:cubicBezTo>
                  <a:lnTo>
                    <a:pt x="10441" y="17446"/>
                  </a:lnTo>
                  <a:cubicBezTo>
                    <a:pt x="6572" y="17346"/>
                    <a:pt x="3436" y="14211"/>
                    <a:pt x="3436" y="10308"/>
                  </a:cubicBezTo>
                  <a:cubicBezTo>
                    <a:pt x="3436" y="6439"/>
                    <a:pt x="6572" y="3270"/>
                    <a:pt x="10441" y="3203"/>
                  </a:cubicBezTo>
                  <a:lnTo>
                    <a:pt x="10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9"/>
            <p:cNvSpPr/>
            <p:nvPr/>
          </p:nvSpPr>
          <p:spPr>
            <a:xfrm rot="10800000" flipH="1">
              <a:off x="4154463" y="-4762"/>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9"/>
            <p:cNvSpPr/>
            <p:nvPr/>
          </p:nvSpPr>
          <p:spPr>
            <a:xfrm>
              <a:off x="0" y="-4750"/>
              <a:ext cx="4164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59"/>
          <p:cNvSpPr txBox="1">
            <a:spLocks noGrp="1"/>
          </p:cNvSpPr>
          <p:nvPr>
            <p:ph type="title"/>
          </p:nvPr>
        </p:nvSpPr>
        <p:spPr>
          <a:xfrm>
            <a:off x="841946" y="696475"/>
            <a:ext cx="33534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br>
              <a:rPr lang="en" dirty="0"/>
            </a:br>
            <a:r>
              <a:rPr lang="en" dirty="0"/>
              <a:t>Social</a:t>
            </a:r>
            <a:br>
              <a:rPr lang="en" dirty="0"/>
            </a:br>
            <a:r>
              <a:rPr lang="en" dirty="0"/>
              <a:t>Platforms</a:t>
            </a:r>
            <a:endParaRPr dirty="0"/>
          </a:p>
        </p:txBody>
      </p:sp>
      <p:sp>
        <p:nvSpPr>
          <p:cNvPr id="1772" name="Google Shape;1772;p59"/>
          <p:cNvSpPr txBox="1">
            <a:spLocks noGrp="1"/>
          </p:cNvSpPr>
          <p:nvPr>
            <p:ph type="body" idx="1"/>
          </p:nvPr>
        </p:nvSpPr>
        <p:spPr>
          <a:xfrm>
            <a:off x="823425" y="2305325"/>
            <a:ext cx="3070800" cy="1665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Even less popular social media platforms are helpful for promoting the company, its culture, and its values. </a:t>
            </a:r>
          </a:p>
          <a:p>
            <a:pPr marL="0" lvl="0" indent="0" algn="ctr" rtl="0">
              <a:spcBef>
                <a:spcPts val="0"/>
              </a:spcBef>
              <a:spcAft>
                <a:spcPts val="1600"/>
              </a:spcAft>
              <a:buNone/>
            </a:pPr>
            <a:r>
              <a:rPr lang="en" dirty="0"/>
              <a:t>Platforms such as Reddit can keep people active in the conversation.</a:t>
            </a:r>
          </a:p>
          <a:p>
            <a:pPr marL="0" lvl="0" indent="0" algn="ctr" rtl="0">
              <a:spcBef>
                <a:spcPts val="0"/>
              </a:spcBef>
              <a:spcAft>
                <a:spcPts val="1600"/>
              </a:spcAft>
              <a:buNone/>
            </a:pPr>
            <a:r>
              <a:rPr lang="en" dirty="0"/>
              <a:t>LinkedIn is more of a professional way to stay connected with fellow coworkers to establish relationships.</a:t>
            </a:r>
            <a:endParaRPr dirty="0"/>
          </a:p>
        </p:txBody>
      </p:sp>
      <p:sp>
        <p:nvSpPr>
          <p:cNvPr id="1773" name="Google Shape;1773;p59"/>
          <p:cNvSpPr txBox="1">
            <a:spLocks noGrp="1"/>
          </p:cNvSpPr>
          <p:nvPr>
            <p:ph type="title" idx="2"/>
          </p:nvPr>
        </p:nvSpPr>
        <p:spPr>
          <a:xfrm>
            <a:off x="878292" y="1789887"/>
            <a:ext cx="3173789" cy="489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Extra Help Can Make A Difference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pic>
        <p:nvPicPr>
          <p:cNvPr id="2106" name="Google Shape;2106;p68"/>
          <p:cNvPicPr preferRelativeResize="0"/>
          <p:nvPr/>
        </p:nvPicPr>
        <p:blipFill rotWithShape="1">
          <a:blip r:embed="rId3">
            <a:alphaModFix/>
          </a:blip>
          <a:srcRect r="10952"/>
          <a:stretch/>
        </p:blipFill>
        <p:spPr>
          <a:xfrm flipH="1">
            <a:off x="4564047" y="0"/>
            <a:ext cx="4579953" cy="5143499"/>
          </a:xfrm>
          <a:prstGeom prst="rect">
            <a:avLst/>
          </a:prstGeom>
          <a:noFill/>
          <a:ln>
            <a:noFill/>
          </a:ln>
        </p:spPr>
      </p:pic>
      <p:sp>
        <p:nvSpPr>
          <p:cNvPr id="2111" name="Google Shape;2111;p68"/>
          <p:cNvSpPr txBox="1">
            <a:spLocks noGrp="1"/>
          </p:cNvSpPr>
          <p:nvPr>
            <p:ph type="subTitle" idx="1"/>
          </p:nvPr>
        </p:nvSpPr>
        <p:spPr>
          <a:xfrm>
            <a:off x="375972" y="360365"/>
            <a:ext cx="4164274" cy="12294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Integrated Marketing Plan</a:t>
            </a:r>
            <a:endParaRPr dirty="0"/>
          </a:p>
        </p:txBody>
      </p:sp>
      <p:sp>
        <p:nvSpPr>
          <p:cNvPr id="2113" name="Google Shape;2113;p68"/>
          <p:cNvSpPr/>
          <p:nvPr/>
        </p:nvSpPr>
        <p:spPr>
          <a:xfrm>
            <a:off x="4557401"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7293FCE4-31C4-591A-8C1D-DBDC71C24F89}"/>
              </a:ext>
            </a:extLst>
          </p:cNvPr>
          <p:cNvSpPr txBox="1"/>
          <p:nvPr/>
        </p:nvSpPr>
        <p:spPr>
          <a:xfrm>
            <a:off x="168132" y="1935460"/>
            <a:ext cx="4579953" cy="2462213"/>
          </a:xfrm>
          <a:prstGeom prst="rect">
            <a:avLst/>
          </a:prstGeom>
          <a:noFill/>
        </p:spPr>
        <p:txBody>
          <a:bodyPr wrap="square" rtlCol="0">
            <a:spAutoFit/>
          </a:bodyPr>
          <a:lstStyle/>
          <a:p>
            <a:pPr algn="ctr"/>
            <a:r>
              <a:rPr lang="en-US" dirty="0">
                <a:solidFill>
                  <a:schemeClr val="bg1"/>
                </a:solidFill>
                <a:latin typeface="Ubuntu" panose="020B0504030602030204" pitchFamily="34" charset="0"/>
              </a:rPr>
              <a:t>Stratus wants people to love every minute of their experience whether it’s on the road or with our employees. Involvement with the company should be easy and satisfying.</a:t>
            </a:r>
          </a:p>
          <a:p>
            <a:pPr algn="ctr"/>
            <a:endParaRPr lang="en-US" dirty="0">
              <a:solidFill>
                <a:schemeClr val="bg1"/>
              </a:solidFill>
              <a:latin typeface="Ubuntu" panose="020B0504030602030204" pitchFamily="34" charset="0"/>
            </a:endParaRPr>
          </a:p>
          <a:p>
            <a:pPr algn="ctr"/>
            <a:r>
              <a:rPr lang="en-US" dirty="0">
                <a:solidFill>
                  <a:schemeClr val="bg1"/>
                </a:solidFill>
                <a:latin typeface="Ubuntu" panose="020B0504030602030204" pitchFamily="34" charset="0"/>
              </a:rPr>
              <a:t>Customers generally dread the experience and feel as though they are being taken advantage of. 88% of car buyers say that trust and transparency is important to them and 55% say they will consider spending more on products if they feel they are treated right (Walden, 2023).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1848" name="Google Shape;1848;p64"/>
          <p:cNvSpPr txBox="1">
            <a:spLocks noGrp="1"/>
          </p:cNvSpPr>
          <p:nvPr>
            <p:ph type="title" idx="6"/>
          </p:nvPr>
        </p:nvSpPr>
        <p:spPr>
          <a:xfrm>
            <a:off x="188705" y="227072"/>
            <a:ext cx="516628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Market Target</a:t>
            </a:r>
            <a:endParaRPr dirty="0"/>
          </a:p>
        </p:txBody>
      </p:sp>
      <p:sp>
        <p:nvSpPr>
          <p:cNvPr id="1849" name="Google Shape;1849;p64"/>
          <p:cNvSpPr/>
          <p:nvPr/>
        </p:nvSpPr>
        <p:spPr>
          <a:xfrm>
            <a:off x="823425" y="1387990"/>
            <a:ext cx="2092500" cy="1842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4"/>
          <p:cNvSpPr txBox="1">
            <a:spLocks noGrp="1"/>
          </p:cNvSpPr>
          <p:nvPr>
            <p:ph type="subTitle" idx="2"/>
          </p:nvPr>
        </p:nvSpPr>
        <p:spPr>
          <a:xfrm>
            <a:off x="943049" y="2098002"/>
            <a:ext cx="1828800"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Products are geared for anyone over the age of 18</a:t>
            </a:r>
            <a:endParaRPr dirty="0"/>
          </a:p>
        </p:txBody>
      </p:sp>
      <p:sp>
        <p:nvSpPr>
          <p:cNvPr id="1851" name="Google Shape;1851;p64"/>
          <p:cNvSpPr/>
          <p:nvPr/>
        </p:nvSpPr>
        <p:spPr>
          <a:xfrm>
            <a:off x="6240297" y="550350"/>
            <a:ext cx="2092500" cy="1842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4"/>
          <p:cNvSpPr txBox="1">
            <a:spLocks noGrp="1"/>
          </p:cNvSpPr>
          <p:nvPr>
            <p:ph type="subTitle" idx="3"/>
          </p:nvPr>
        </p:nvSpPr>
        <p:spPr>
          <a:xfrm>
            <a:off x="6372151" y="1334404"/>
            <a:ext cx="1828800"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Products are a hybrid of luxury and affordability</a:t>
            </a:r>
            <a:endParaRPr dirty="0"/>
          </a:p>
        </p:txBody>
      </p:sp>
      <p:sp>
        <p:nvSpPr>
          <p:cNvPr id="1853" name="Google Shape;1853;p64"/>
          <p:cNvSpPr/>
          <p:nvPr/>
        </p:nvSpPr>
        <p:spPr>
          <a:xfrm>
            <a:off x="3538435" y="2515447"/>
            <a:ext cx="2092500" cy="1842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4"/>
          <p:cNvSpPr txBox="1">
            <a:spLocks noGrp="1"/>
          </p:cNvSpPr>
          <p:nvPr>
            <p:ph type="subTitle" idx="1"/>
          </p:nvPr>
        </p:nvSpPr>
        <p:spPr>
          <a:xfrm>
            <a:off x="3670285" y="3111039"/>
            <a:ext cx="1828800"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Vehicles are fairly priced where extra features don’t break the bank</a:t>
            </a:r>
            <a:endParaRPr dirty="0"/>
          </a:p>
        </p:txBody>
      </p:sp>
      <p:sp>
        <p:nvSpPr>
          <p:cNvPr id="1870" name="Google Shape;1870;p64"/>
          <p:cNvSpPr txBox="1">
            <a:spLocks noGrp="1"/>
          </p:cNvSpPr>
          <p:nvPr>
            <p:ph type="title"/>
          </p:nvPr>
        </p:nvSpPr>
        <p:spPr>
          <a:xfrm>
            <a:off x="966975" y="1469751"/>
            <a:ext cx="1852204"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t>Wide</a:t>
            </a:r>
            <a:br>
              <a:rPr lang="en" sz="1700" dirty="0"/>
            </a:br>
            <a:r>
              <a:rPr lang="en" sz="1700" dirty="0"/>
              <a:t>Audience</a:t>
            </a:r>
            <a:endParaRPr sz="1700" dirty="0"/>
          </a:p>
        </p:txBody>
      </p:sp>
      <p:sp>
        <p:nvSpPr>
          <p:cNvPr id="1871" name="Google Shape;1871;p64"/>
          <p:cNvSpPr txBox="1">
            <a:spLocks noGrp="1"/>
          </p:cNvSpPr>
          <p:nvPr>
            <p:ph type="title" idx="4"/>
          </p:nvPr>
        </p:nvSpPr>
        <p:spPr>
          <a:xfrm>
            <a:off x="3601012" y="2584643"/>
            <a:ext cx="1941975"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t>Affordability</a:t>
            </a:r>
            <a:endParaRPr sz="1700" dirty="0"/>
          </a:p>
        </p:txBody>
      </p:sp>
      <p:sp>
        <p:nvSpPr>
          <p:cNvPr id="1872" name="Google Shape;1872;p64"/>
          <p:cNvSpPr txBox="1">
            <a:spLocks noGrp="1"/>
          </p:cNvSpPr>
          <p:nvPr>
            <p:ph type="title" idx="5"/>
          </p:nvPr>
        </p:nvSpPr>
        <p:spPr>
          <a:xfrm>
            <a:off x="6495404" y="650630"/>
            <a:ext cx="1582285"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t>Class All Its Own</a:t>
            </a:r>
            <a:endParaRPr sz="1700" dirty="0"/>
          </a:p>
        </p:txBody>
      </p:sp>
      <p:grpSp>
        <p:nvGrpSpPr>
          <p:cNvPr id="1873" name="Google Shape;1873;p64"/>
          <p:cNvGrpSpPr/>
          <p:nvPr/>
        </p:nvGrpSpPr>
        <p:grpSpPr>
          <a:xfrm>
            <a:off x="-3368800" y="-675500"/>
            <a:ext cx="15177525" cy="10278600"/>
            <a:chOff x="-3368800" y="-675500"/>
            <a:chExt cx="15177525" cy="10278600"/>
          </a:xfrm>
        </p:grpSpPr>
        <p:sp>
          <p:nvSpPr>
            <p:cNvPr id="1874" name="Google Shape;1874;p64"/>
            <p:cNvSpPr/>
            <p:nvPr/>
          </p:nvSpPr>
          <p:spPr>
            <a:xfrm>
              <a:off x="-3368800" y="-675500"/>
              <a:ext cx="3368700" cy="1027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4"/>
            <p:cNvSpPr/>
            <p:nvPr/>
          </p:nvSpPr>
          <p:spPr>
            <a:xfrm rot="-5400000">
              <a:off x="2750675" y="545000"/>
              <a:ext cx="4459500" cy="13656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1" name="Google Shape;1881;p65"/>
          <p:cNvSpPr txBox="1">
            <a:spLocks noGrp="1"/>
          </p:cNvSpPr>
          <p:nvPr>
            <p:ph type="title"/>
          </p:nvPr>
        </p:nvSpPr>
        <p:spPr>
          <a:xfrm>
            <a:off x="865625" y="390171"/>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Market Position</a:t>
            </a:r>
            <a:endParaRPr dirty="0"/>
          </a:p>
        </p:txBody>
      </p:sp>
      <p:grpSp>
        <p:nvGrpSpPr>
          <p:cNvPr id="1882" name="Google Shape;1882;p65"/>
          <p:cNvGrpSpPr/>
          <p:nvPr/>
        </p:nvGrpSpPr>
        <p:grpSpPr>
          <a:xfrm>
            <a:off x="1000926" y="2575212"/>
            <a:ext cx="1993022" cy="1581261"/>
            <a:chOff x="2698350" y="2750951"/>
            <a:chExt cx="1993022" cy="1581261"/>
          </a:xfrm>
        </p:grpSpPr>
        <p:sp>
          <p:nvSpPr>
            <p:cNvPr id="1883" name="Google Shape;1883;p65"/>
            <p:cNvSpPr/>
            <p:nvPr/>
          </p:nvSpPr>
          <p:spPr>
            <a:xfrm>
              <a:off x="2879597" y="3878738"/>
              <a:ext cx="253067" cy="453474"/>
            </a:xfrm>
            <a:custGeom>
              <a:avLst/>
              <a:gdLst/>
              <a:ahLst/>
              <a:cxnLst/>
              <a:rect l="l" t="t" r="r" b="b"/>
              <a:pathLst>
                <a:path w="7742" h="13873" extrusionOk="0">
                  <a:moveTo>
                    <a:pt x="3871" y="0"/>
                  </a:moveTo>
                  <a:cubicBezTo>
                    <a:pt x="1758" y="0"/>
                    <a:pt x="0" y="1758"/>
                    <a:pt x="0" y="3871"/>
                  </a:cubicBezTo>
                  <a:lnTo>
                    <a:pt x="0" y="10002"/>
                  </a:lnTo>
                  <a:cubicBezTo>
                    <a:pt x="0" y="12115"/>
                    <a:pt x="1758" y="13872"/>
                    <a:pt x="3871" y="13872"/>
                  </a:cubicBezTo>
                  <a:cubicBezTo>
                    <a:pt x="5984" y="13872"/>
                    <a:pt x="7721" y="12115"/>
                    <a:pt x="7742" y="10002"/>
                  </a:cubicBezTo>
                  <a:lnTo>
                    <a:pt x="7742" y="3871"/>
                  </a:lnTo>
                  <a:cubicBezTo>
                    <a:pt x="7742" y="1758"/>
                    <a:pt x="5984" y="0"/>
                    <a:pt x="38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5"/>
            <p:cNvSpPr/>
            <p:nvPr/>
          </p:nvSpPr>
          <p:spPr>
            <a:xfrm>
              <a:off x="4263158" y="3878738"/>
              <a:ext cx="253099" cy="453474"/>
            </a:xfrm>
            <a:custGeom>
              <a:avLst/>
              <a:gdLst/>
              <a:ahLst/>
              <a:cxnLst/>
              <a:rect l="l" t="t" r="r" b="b"/>
              <a:pathLst>
                <a:path w="7743" h="13873" extrusionOk="0">
                  <a:moveTo>
                    <a:pt x="3871" y="0"/>
                  </a:moveTo>
                  <a:cubicBezTo>
                    <a:pt x="1737" y="0"/>
                    <a:pt x="1" y="1758"/>
                    <a:pt x="1" y="3871"/>
                  </a:cubicBezTo>
                  <a:lnTo>
                    <a:pt x="1" y="10002"/>
                  </a:lnTo>
                  <a:cubicBezTo>
                    <a:pt x="1" y="12115"/>
                    <a:pt x="1737" y="13872"/>
                    <a:pt x="3871" y="13872"/>
                  </a:cubicBezTo>
                  <a:cubicBezTo>
                    <a:pt x="5985" y="13872"/>
                    <a:pt x="7742" y="12115"/>
                    <a:pt x="7742" y="10002"/>
                  </a:cubicBezTo>
                  <a:lnTo>
                    <a:pt x="7742" y="3871"/>
                  </a:lnTo>
                  <a:cubicBezTo>
                    <a:pt x="7742" y="1758"/>
                    <a:pt x="5985" y="0"/>
                    <a:pt x="38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5"/>
            <p:cNvSpPr/>
            <p:nvPr/>
          </p:nvSpPr>
          <p:spPr>
            <a:xfrm>
              <a:off x="2739372" y="2750951"/>
              <a:ext cx="1911663" cy="957548"/>
            </a:xfrm>
            <a:custGeom>
              <a:avLst/>
              <a:gdLst/>
              <a:ahLst/>
              <a:cxnLst/>
              <a:rect l="l" t="t" r="r" b="b"/>
              <a:pathLst>
                <a:path w="58483" h="29294" extrusionOk="0">
                  <a:moveTo>
                    <a:pt x="20129" y="0"/>
                  </a:moveTo>
                  <a:cubicBezTo>
                    <a:pt x="7408" y="0"/>
                    <a:pt x="7638" y="17576"/>
                    <a:pt x="7638" y="17576"/>
                  </a:cubicBezTo>
                  <a:cubicBezTo>
                    <a:pt x="1" y="19564"/>
                    <a:pt x="608" y="29293"/>
                    <a:pt x="608" y="29293"/>
                  </a:cubicBezTo>
                  <a:lnTo>
                    <a:pt x="57875" y="29293"/>
                  </a:lnTo>
                  <a:cubicBezTo>
                    <a:pt x="57875" y="29293"/>
                    <a:pt x="58482" y="19564"/>
                    <a:pt x="50845" y="17576"/>
                  </a:cubicBezTo>
                  <a:cubicBezTo>
                    <a:pt x="50845" y="17576"/>
                    <a:pt x="51075" y="0"/>
                    <a:pt x="38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5"/>
            <p:cNvSpPr/>
            <p:nvPr/>
          </p:nvSpPr>
          <p:spPr>
            <a:xfrm>
              <a:off x="2739372" y="3324896"/>
              <a:ext cx="614917" cy="383588"/>
            </a:xfrm>
            <a:custGeom>
              <a:avLst/>
              <a:gdLst/>
              <a:ahLst/>
              <a:cxnLst/>
              <a:rect l="l" t="t" r="r" b="b"/>
              <a:pathLst>
                <a:path w="18812" h="11735" extrusionOk="0">
                  <a:moveTo>
                    <a:pt x="7994" y="0"/>
                  </a:moveTo>
                  <a:cubicBezTo>
                    <a:pt x="7765" y="0"/>
                    <a:pt x="7638" y="17"/>
                    <a:pt x="7638" y="17"/>
                  </a:cubicBezTo>
                  <a:cubicBezTo>
                    <a:pt x="1" y="2005"/>
                    <a:pt x="608" y="11734"/>
                    <a:pt x="608" y="11734"/>
                  </a:cubicBezTo>
                  <a:lnTo>
                    <a:pt x="18811" y="11734"/>
                  </a:lnTo>
                  <a:cubicBezTo>
                    <a:pt x="15450" y="726"/>
                    <a:pt x="9503" y="0"/>
                    <a:pt x="7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5"/>
            <p:cNvSpPr/>
            <p:nvPr/>
          </p:nvSpPr>
          <p:spPr>
            <a:xfrm>
              <a:off x="4036084" y="3324896"/>
              <a:ext cx="614917" cy="383588"/>
            </a:xfrm>
            <a:custGeom>
              <a:avLst/>
              <a:gdLst/>
              <a:ahLst/>
              <a:cxnLst/>
              <a:rect l="l" t="t" r="r" b="b"/>
              <a:pathLst>
                <a:path w="18812" h="11735" extrusionOk="0">
                  <a:moveTo>
                    <a:pt x="10818" y="0"/>
                  </a:moveTo>
                  <a:cubicBezTo>
                    <a:pt x="9309" y="0"/>
                    <a:pt x="3362" y="726"/>
                    <a:pt x="1" y="11734"/>
                  </a:cubicBezTo>
                  <a:lnTo>
                    <a:pt x="18204" y="11734"/>
                  </a:lnTo>
                  <a:cubicBezTo>
                    <a:pt x="18204" y="11734"/>
                    <a:pt x="18811" y="2005"/>
                    <a:pt x="11174" y="17"/>
                  </a:cubicBezTo>
                  <a:cubicBezTo>
                    <a:pt x="11174" y="17"/>
                    <a:pt x="11047" y="0"/>
                    <a:pt x="10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5"/>
            <p:cNvSpPr/>
            <p:nvPr/>
          </p:nvSpPr>
          <p:spPr>
            <a:xfrm>
              <a:off x="3104580" y="3115473"/>
              <a:ext cx="1181228" cy="332432"/>
            </a:xfrm>
            <a:custGeom>
              <a:avLst/>
              <a:gdLst/>
              <a:ahLst/>
              <a:cxnLst/>
              <a:rect l="l" t="t" r="r" b="b"/>
              <a:pathLst>
                <a:path w="36137" h="10170" extrusionOk="0">
                  <a:moveTo>
                    <a:pt x="18092" y="0"/>
                  </a:moveTo>
                  <a:cubicBezTo>
                    <a:pt x="18083" y="0"/>
                    <a:pt x="18079" y="0"/>
                    <a:pt x="18079" y="0"/>
                  </a:cubicBezTo>
                  <a:cubicBezTo>
                    <a:pt x="18079" y="0"/>
                    <a:pt x="5148" y="0"/>
                    <a:pt x="1" y="2197"/>
                  </a:cubicBezTo>
                  <a:cubicBezTo>
                    <a:pt x="1" y="2197"/>
                    <a:pt x="6383" y="5273"/>
                    <a:pt x="7638" y="7721"/>
                  </a:cubicBezTo>
                  <a:cubicBezTo>
                    <a:pt x="8893" y="10148"/>
                    <a:pt x="14878" y="10169"/>
                    <a:pt x="18079" y="10169"/>
                  </a:cubicBezTo>
                  <a:cubicBezTo>
                    <a:pt x="21259" y="10169"/>
                    <a:pt x="27244" y="10148"/>
                    <a:pt x="28499" y="7721"/>
                  </a:cubicBezTo>
                  <a:cubicBezTo>
                    <a:pt x="29754" y="5273"/>
                    <a:pt x="36136" y="2197"/>
                    <a:pt x="36136" y="2197"/>
                  </a:cubicBezTo>
                  <a:cubicBezTo>
                    <a:pt x="31084" y="21"/>
                    <a:pt x="18554" y="0"/>
                    <a:pt x="18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5"/>
            <p:cNvSpPr/>
            <p:nvPr/>
          </p:nvSpPr>
          <p:spPr>
            <a:xfrm>
              <a:off x="2887115" y="3427336"/>
              <a:ext cx="238030" cy="237377"/>
            </a:xfrm>
            <a:custGeom>
              <a:avLst/>
              <a:gdLst/>
              <a:ahLst/>
              <a:cxnLst/>
              <a:rect l="l" t="t" r="r" b="b"/>
              <a:pathLst>
                <a:path w="7282" h="7262" extrusionOk="0">
                  <a:moveTo>
                    <a:pt x="3641" y="1"/>
                  </a:moveTo>
                  <a:cubicBezTo>
                    <a:pt x="1632" y="1"/>
                    <a:pt x="0" y="1633"/>
                    <a:pt x="0" y="3641"/>
                  </a:cubicBezTo>
                  <a:cubicBezTo>
                    <a:pt x="0" y="5650"/>
                    <a:pt x="1632" y="7261"/>
                    <a:pt x="3641" y="7261"/>
                  </a:cubicBezTo>
                  <a:cubicBezTo>
                    <a:pt x="5650" y="7261"/>
                    <a:pt x="7282" y="5650"/>
                    <a:pt x="7282" y="3641"/>
                  </a:cubicBezTo>
                  <a:cubicBezTo>
                    <a:pt x="7282" y="1633"/>
                    <a:pt x="5650" y="1"/>
                    <a:pt x="3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5"/>
            <p:cNvSpPr/>
            <p:nvPr/>
          </p:nvSpPr>
          <p:spPr>
            <a:xfrm>
              <a:off x="2907610" y="3447863"/>
              <a:ext cx="197008" cy="196321"/>
            </a:xfrm>
            <a:custGeom>
              <a:avLst/>
              <a:gdLst/>
              <a:ahLst/>
              <a:cxnLst/>
              <a:rect l="l" t="t" r="r" b="b"/>
              <a:pathLst>
                <a:path w="6027" h="6006" extrusionOk="0">
                  <a:moveTo>
                    <a:pt x="3014" y="0"/>
                  </a:moveTo>
                  <a:cubicBezTo>
                    <a:pt x="1361" y="0"/>
                    <a:pt x="1" y="1339"/>
                    <a:pt x="1" y="3013"/>
                  </a:cubicBezTo>
                  <a:cubicBezTo>
                    <a:pt x="1" y="4666"/>
                    <a:pt x="1361" y="6005"/>
                    <a:pt x="3014" y="6005"/>
                  </a:cubicBezTo>
                  <a:cubicBezTo>
                    <a:pt x="4667" y="6005"/>
                    <a:pt x="6027" y="4666"/>
                    <a:pt x="6027" y="3013"/>
                  </a:cubicBezTo>
                  <a:cubicBezTo>
                    <a:pt x="6027" y="1339"/>
                    <a:pt x="4667" y="0"/>
                    <a:pt x="30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5"/>
            <p:cNvSpPr/>
            <p:nvPr/>
          </p:nvSpPr>
          <p:spPr>
            <a:xfrm>
              <a:off x="4270676" y="3427336"/>
              <a:ext cx="237377" cy="237377"/>
            </a:xfrm>
            <a:custGeom>
              <a:avLst/>
              <a:gdLst/>
              <a:ahLst/>
              <a:cxnLst/>
              <a:rect l="l" t="t" r="r" b="b"/>
              <a:pathLst>
                <a:path w="7262" h="7262" extrusionOk="0">
                  <a:moveTo>
                    <a:pt x="3621" y="1"/>
                  </a:moveTo>
                  <a:cubicBezTo>
                    <a:pt x="1633" y="1"/>
                    <a:pt x="1" y="1633"/>
                    <a:pt x="1" y="3641"/>
                  </a:cubicBezTo>
                  <a:cubicBezTo>
                    <a:pt x="1" y="5650"/>
                    <a:pt x="1633" y="7261"/>
                    <a:pt x="3621" y="7261"/>
                  </a:cubicBezTo>
                  <a:cubicBezTo>
                    <a:pt x="5629" y="7261"/>
                    <a:pt x="7261" y="5650"/>
                    <a:pt x="7261" y="3641"/>
                  </a:cubicBezTo>
                  <a:cubicBezTo>
                    <a:pt x="7261" y="1633"/>
                    <a:pt x="5629" y="1"/>
                    <a:pt x="3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5"/>
            <p:cNvSpPr/>
            <p:nvPr/>
          </p:nvSpPr>
          <p:spPr>
            <a:xfrm>
              <a:off x="4291203" y="3447863"/>
              <a:ext cx="196321" cy="196321"/>
            </a:xfrm>
            <a:custGeom>
              <a:avLst/>
              <a:gdLst/>
              <a:ahLst/>
              <a:cxnLst/>
              <a:rect l="l" t="t" r="r" b="b"/>
              <a:pathLst>
                <a:path w="6006" h="6006" extrusionOk="0">
                  <a:moveTo>
                    <a:pt x="2993" y="0"/>
                  </a:moveTo>
                  <a:cubicBezTo>
                    <a:pt x="1340" y="0"/>
                    <a:pt x="0" y="1339"/>
                    <a:pt x="0" y="3013"/>
                  </a:cubicBezTo>
                  <a:cubicBezTo>
                    <a:pt x="0" y="4666"/>
                    <a:pt x="1340" y="6005"/>
                    <a:pt x="2993" y="6005"/>
                  </a:cubicBezTo>
                  <a:cubicBezTo>
                    <a:pt x="4666" y="6005"/>
                    <a:pt x="6006" y="4666"/>
                    <a:pt x="6006" y="3013"/>
                  </a:cubicBezTo>
                  <a:cubicBezTo>
                    <a:pt x="6006" y="1339"/>
                    <a:pt x="4666" y="0"/>
                    <a:pt x="2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5"/>
            <p:cNvSpPr/>
            <p:nvPr/>
          </p:nvSpPr>
          <p:spPr>
            <a:xfrm>
              <a:off x="3054667" y="2815900"/>
              <a:ext cx="1279683" cy="461024"/>
            </a:xfrm>
            <a:custGeom>
              <a:avLst/>
              <a:gdLst/>
              <a:ahLst/>
              <a:cxnLst/>
              <a:rect l="l" t="t" r="r" b="b"/>
              <a:pathLst>
                <a:path w="39149" h="14104" extrusionOk="0">
                  <a:moveTo>
                    <a:pt x="9102" y="1"/>
                  </a:moveTo>
                  <a:cubicBezTo>
                    <a:pt x="649" y="1"/>
                    <a:pt x="1" y="14103"/>
                    <a:pt x="1" y="14103"/>
                  </a:cubicBezTo>
                  <a:cubicBezTo>
                    <a:pt x="4855" y="11341"/>
                    <a:pt x="19564" y="11300"/>
                    <a:pt x="19564" y="11300"/>
                  </a:cubicBezTo>
                  <a:cubicBezTo>
                    <a:pt x="19564" y="11300"/>
                    <a:pt x="34294" y="11341"/>
                    <a:pt x="39128" y="14103"/>
                  </a:cubicBezTo>
                  <a:cubicBezTo>
                    <a:pt x="39149" y="14082"/>
                    <a:pt x="38479" y="1"/>
                    <a:pt x="300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5"/>
            <p:cNvSpPr/>
            <p:nvPr/>
          </p:nvSpPr>
          <p:spPr>
            <a:xfrm>
              <a:off x="2699036" y="3707755"/>
              <a:ext cx="1992336" cy="53379"/>
            </a:xfrm>
            <a:custGeom>
              <a:avLst/>
              <a:gdLst/>
              <a:ahLst/>
              <a:cxnLst/>
              <a:rect l="l" t="t" r="r" b="b"/>
              <a:pathLst>
                <a:path w="60951" h="1633" extrusionOk="0">
                  <a:moveTo>
                    <a:pt x="816" y="0"/>
                  </a:moveTo>
                  <a:cubicBezTo>
                    <a:pt x="377" y="0"/>
                    <a:pt x="0" y="377"/>
                    <a:pt x="0" y="816"/>
                  </a:cubicBezTo>
                  <a:cubicBezTo>
                    <a:pt x="0" y="1256"/>
                    <a:pt x="377" y="1632"/>
                    <a:pt x="816" y="1632"/>
                  </a:cubicBezTo>
                  <a:lnTo>
                    <a:pt x="60135" y="1632"/>
                  </a:lnTo>
                  <a:cubicBezTo>
                    <a:pt x="60574" y="1632"/>
                    <a:pt x="60951" y="1256"/>
                    <a:pt x="60951" y="816"/>
                  </a:cubicBezTo>
                  <a:cubicBezTo>
                    <a:pt x="60951" y="377"/>
                    <a:pt x="60574" y="0"/>
                    <a:pt x="60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5"/>
            <p:cNvSpPr/>
            <p:nvPr/>
          </p:nvSpPr>
          <p:spPr>
            <a:xfrm>
              <a:off x="2698350" y="3961468"/>
              <a:ext cx="1993022" cy="128625"/>
            </a:xfrm>
            <a:custGeom>
              <a:avLst/>
              <a:gdLst/>
              <a:ahLst/>
              <a:cxnLst/>
              <a:rect l="l" t="t" r="r" b="b"/>
              <a:pathLst>
                <a:path w="60972" h="3935" extrusionOk="0">
                  <a:moveTo>
                    <a:pt x="1779" y="1"/>
                  </a:moveTo>
                  <a:cubicBezTo>
                    <a:pt x="795" y="1"/>
                    <a:pt x="0" y="817"/>
                    <a:pt x="0" y="1779"/>
                  </a:cubicBezTo>
                  <a:lnTo>
                    <a:pt x="0" y="2156"/>
                  </a:lnTo>
                  <a:cubicBezTo>
                    <a:pt x="0" y="3139"/>
                    <a:pt x="816" y="3935"/>
                    <a:pt x="1779" y="3935"/>
                  </a:cubicBezTo>
                  <a:lnTo>
                    <a:pt x="59193" y="3935"/>
                  </a:lnTo>
                  <a:cubicBezTo>
                    <a:pt x="60156" y="3935"/>
                    <a:pt x="60972" y="3139"/>
                    <a:pt x="60972" y="2156"/>
                  </a:cubicBezTo>
                  <a:lnTo>
                    <a:pt x="60972" y="1779"/>
                  </a:lnTo>
                  <a:cubicBezTo>
                    <a:pt x="60972" y="796"/>
                    <a:pt x="60156" y="1"/>
                    <a:pt x="59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5"/>
            <p:cNvSpPr/>
            <p:nvPr/>
          </p:nvSpPr>
          <p:spPr>
            <a:xfrm>
              <a:off x="2758526" y="3761099"/>
              <a:ext cx="536238" cy="201780"/>
            </a:xfrm>
            <a:custGeom>
              <a:avLst/>
              <a:gdLst/>
              <a:ahLst/>
              <a:cxnLst/>
              <a:rect l="l" t="t" r="r" b="b"/>
              <a:pathLst>
                <a:path w="16405" h="6173" extrusionOk="0">
                  <a:moveTo>
                    <a:pt x="1" y="0"/>
                  </a:moveTo>
                  <a:lnTo>
                    <a:pt x="1" y="6173"/>
                  </a:lnTo>
                  <a:lnTo>
                    <a:pt x="16405" y="6173"/>
                  </a:lnTo>
                  <a:lnTo>
                    <a:pt x="164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5"/>
            <p:cNvSpPr/>
            <p:nvPr/>
          </p:nvSpPr>
          <p:spPr>
            <a:xfrm>
              <a:off x="4094920" y="3761099"/>
              <a:ext cx="536925" cy="201780"/>
            </a:xfrm>
            <a:custGeom>
              <a:avLst/>
              <a:gdLst/>
              <a:ahLst/>
              <a:cxnLst/>
              <a:rect l="l" t="t" r="r" b="b"/>
              <a:pathLst>
                <a:path w="16426" h="6173" extrusionOk="0">
                  <a:moveTo>
                    <a:pt x="0" y="0"/>
                  </a:moveTo>
                  <a:lnTo>
                    <a:pt x="0" y="6173"/>
                  </a:lnTo>
                  <a:lnTo>
                    <a:pt x="16425" y="6173"/>
                  </a:lnTo>
                  <a:lnTo>
                    <a:pt x="164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5"/>
            <p:cNvSpPr/>
            <p:nvPr/>
          </p:nvSpPr>
          <p:spPr>
            <a:xfrm>
              <a:off x="3295404" y="3761099"/>
              <a:ext cx="800255" cy="201780"/>
            </a:xfrm>
            <a:custGeom>
              <a:avLst/>
              <a:gdLst/>
              <a:ahLst/>
              <a:cxnLst/>
              <a:rect l="l" t="t" r="r" b="b"/>
              <a:pathLst>
                <a:path w="24482" h="6173" extrusionOk="0">
                  <a:moveTo>
                    <a:pt x="1" y="0"/>
                  </a:moveTo>
                  <a:lnTo>
                    <a:pt x="1" y="6173"/>
                  </a:lnTo>
                  <a:lnTo>
                    <a:pt x="24481" y="6173"/>
                  </a:lnTo>
                  <a:lnTo>
                    <a:pt x="24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5"/>
            <p:cNvSpPr/>
            <p:nvPr/>
          </p:nvSpPr>
          <p:spPr>
            <a:xfrm>
              <a:off x="3330281" y="3862297"/>
              <a:ext cx="729814" cy="295495"/>
            </a:xfrm>
            <a:custGeom>
              <a:avLst/>
              <a:gdLst/>
              <a:ahLst/>
              <a:cxnLst/>
              <a:rect l="l" t="t" r="r" b="b"/>
              <a:pathLst>
                <a:path w="22327" h="9040" extrusionOk="0">
                  <a:moveTo>
                    <a:pt x="1298" y="1"/>
                  </a:moveTo>
                  <a:cubicBezTo>
                    <a:pt x="566" y="1"/>
                    <a:pt x="1" y="587"/>
                    <a:pt x="1" y="1319"/>
                  </a:cubicBezTo>
                  <a:lnTo>
                    <a:pt x="1" y="7722"/>
                  </a:lnTo>
                  <a:cubicBezTo>
                    <a:pt x="1" y="8454"/>
                    <a:pt x="566" y="9040"/>
                    <a:pt x="1298" y="9040"/>
                  </a:cubicBezTo>
                  <a:lnTo>
                    <a:pt x="21029" y="9040"/>
                  </a:lnTo>
                  <a:cubicBezTo>
                    <a:pt x="21740" y="9040"/>
                    <a:pt x="22326" y="8433"/>
                    <a:pt x="22326" y="7722"/>
                  </a:cubicBezTo>
                  <a:lnTo>
                    <a:pt x="22326" y="1319"/>
                  </a:lnTo>
                  <a:cubicBezTo>
                    <a:pt x="22326" y="587"/>
                    <a:pt x="21761" y="1"/>
                    <a:pt x="210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5"/>
            <p:cNvSpPr/>
            <p:nvPr/>
          </p:nvSpPr>
          <p:spPr>
            <a:xfrm>
              <a:off x="3354240" y="3888316"/>
              <a:ext cx="681894" cy="242803"/>
            </a:xfrm>
            <a:custGeom>
              <a:avLst/>
              <a:gdLst/>
              <a:ahLst/>
              <a:cxnLst/>
              <a:rect l="l" t="t" r="r" b="b"/>
              <a:pathLst>
                <a:path w="20861" h="7428" extrusionOk="0">
                  <a:moveTo>
                    <a:pt x="251" y="0"/>
                  </a:moveTo>
                  <a:cubicBezTo>
                    <a:pt x="126" y="0"/>
                    <a:pt x="0" y="126"/>
                    <a:pt x="0" y="251"/>
                  </a:cubicBezTo>
                  <a:lnTo>
                    <a:pt x="0" y="7156"/>
                  </a:lnTo>
                  <a:cubicBezTo>
                    <a:pt x="0" y="7323"/>
                    <a:pt x="105" y="7428"/>
                    <a:pt x="251" y="7428"/>
                  </a:cubicBezTo>
                  <a:lnTo>
                    <a:pt x="20610" y="7428"/>
                  </a:lnTo>
                  <a:cubicBezTo>
                    <a:pt x="20735" y="7428"/>
                    <a:pt x="20861" y="7323"/>
                    <a:pt x="20861" y="7156"/>
                  </a:cubicBezTo>
                  <a:lnTo>
                    <a:pt x="20861" y="251"/>
                  </a:lnTo>
                  <a:cubicBezTo>
                    <a:pt x="20861" y="126"/>
                    <a:pt x="20735" y="0"/>
                    <a:pt x="20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5"/>
            <p:cNvSpPr/>
            <p:nvPr/>
          </p:nvSpPr>
          <p:spPr>
            <a:xfrm>
              <a:off x="2887115" y="3166758"/>
              <a:ext cx="131338" cy="161444"/>
            </a:xfrm>
            <a:custGeom>
              <a:avLst/>
              <a:gdLst/>
              <a:ahLst/>
              <a:cxnLst/>
              <a:rect l="l" t="t" r="r" b="b"/>
              <a:pathLst>
                <a:path w="4018" h="4939" extrusionOk="0">
                  <a:moveTo>
                    <a:pt x="984" y="1"/>
                  </a:moveTo>
                  <a:lnTo>
                    <a:pt x="0" y="859"/>
                  </a:lnTo>
                  <a:lnTo>
                    <a:pt x="3013" y="4939"/>
                  </a:lnTo>
                  <a:lnTo>
                    <a:pt x="4018" y="4081"/>
                  </a:lnTo>
                  <a:lnTo>
                    <a:pt x="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5"/>
            <p:cNvSpPr/>
            <p:nvPr/>
          </p:nvSpPr>
          <p:spPr>
            <a:xfrm>
              <a:off x="2807098" y="3114100"/>
              <a:ext cx="161444" cy="149120"/>
            </a:xfrm>
            <a:custGeom>
              <a:avLst/>
              <a:gdLst/>
              <a:ahLst/>
              <a:cxnLst/>
              <a:rect l="l" t="t" r="r" b="b"/>
              <a:pathLst>
                <a:path w="4939" h="4562" extrusionOk="0">
                  <a:moveTo>
                    <a:pt x="1569" y="1"/>
                  </a:moveTo>
                  <a:cubicBezTo>
                    <a:pt x="712" y="1"/>
                    <a:pt x="0" y="796"/>
                    <a:pt x="21" y="1695"/>
                  </a:cubicBezTo>
                  <a:lnTo>
                    <a:pt x="21" y="1716"/>
                  </a:lnTo>
                  <a:cubicBezTo>
                    <a:pt x="21" y="2302"/>
                    <a:pt x="314" y="2867"/>
                    <a:pt x="774" y="3181"/>
                  </a:cubicBezTo>
                  <a:lnTo>
                    <a:pt x="2553" y="4332"/>
                  </a:lnTo>
                  <a:cubicBezTo>
                    <a:pt x="2804" y="4478"/>
                    <a:pt x="3055" y="4562"/>
                    <a:pt x="3348" y="4562"/>
                  </a:cubicBezTo>
                  <a:lnTo>
                    <a:pt x="3390" y="4562"/>
                  </a:lnTo>
                  <a:cubicBezTo>
                    <a:pt x="4227" y="4562"/>
                    <a:pt x="4938" y="3809"/>
                    <a:pt x="4938" y="2867"/>
                  </a:cubicBezTo>
                  <a:lnTo>
                    <a:pt x="4938" y="1716"/>
                  </a:lnTo>
                  <a:cubicBezTo>
                    <a:pt x="4938" y="775"/>
                    <a:pt x="4269" y="1"/>
                    <a:pt x="3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5"/>
            <p:cNvSpPr/>
            <p:nvPr/>
          </p:nvSpPr>
          <p:spPr>
            <a:xfrm>
              <a:off x="4375992" y="3166758"/>
              <a:ext cx="130685" cy="161444"/>
            </a:xfrm>
            <a:custGeom>
              <a:avLst/>
              <a:gdLst/>
              <a:ahLst/>
              <a:cxnLst/>
              <a:rect l="l" t="t" r="r" b="b"/>
              <a:pathLst>
                <a:path w="3998" h="4939" extrusionOk="0">
                  <a:moveTo>
                    <a:pt x="2993" y="1"/>
                  </a:moveTo>
                  <a:lnTo>
                    <a:pt x="1" y="4081"/>
                  </a:lnTo>
                  <a:lnTo>
                    <a:pt x="963" y="4939"/>
                  </a:lnTo>
                  <a:lnTo>
                    <a:pt x="3997" y="859"/>
                  </a:lnTo>
                  <a:lnTo>
                    <a:pt x="2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5"/>
            <p:cNvSpPr/>
            <p:nvPr/>
          </p:nvSpPr>
          <p:spPr>
            <a:xfrm>
              <a:off x="4425251" y="3114100"/>
              <a:ext cx="160757" cy="149120"/>
            </a:xfrm>
            <a:custGeom>
              <a:avLst/>
              <a:gdLst/>
              <a:ahLst/>
              <a:cxnLst/>
              <a:rect l="l" t="t" r="r" b="b"/>
              <a:pathLst>
                <a:path w="4918" h="4562" extrusionOk="0">
                  <a:moveTo>
                    <a:pt x="1549" y="1"/>
                  </a:moveTo>
                  <a:cubicBezTo>
                    <a:pt x="670" y="1"/>
                    <a:pt x="0" y="775"/>
                    <a:pt x="0" y="1716"/>
                  </a:cubicBezTo>
                  <a:lnTo>
                    <a:pt x="0" y="2867"/>
                  </a:lnTo>
                  <a:cubicBezTo>
                    <a:pt x="0" y="3809"/>
                    <a:pt x="712" y="4562"/>
                    <a:pt x="1549" y="4562"/>
                  </a:cubicBezTo>
                  <a:lnTo>
                    <a:pt x="1591" y="4562"/>
                  </a:lnTo>
                  <a:cubicBezTo>
                    <a:pt x="1884" y="4562"/>
                    <a:pt x="2156" y="4478"/>
                    <a:pt x="2386" y="4332"/>
                  </a:cubicBezTo>
                  <a:lnTo>
                    <a:pt x="4164" y="3181"/>
                  </a:lnTo>
                  <a:cubicBezTo>
                    <a:pt x="4625" y="2867"/>
                    <a:pt x="4918" y="2302"/>
                    <a:pt x="4918" y="1716"/>
                  </a:cubicBezTo>
                  <a:lnTo>
                    <a:pt x="4918" y="1695"/>
                  </a:lnTo>
                  <a:cubicBezTo>
                    <a:pt x="4918" y="796"/>
                    <a:pt x="4248" y="1"/>
                    <a:pt x="3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5" name="Google Shape;1905;p65"/>
          <p:cNvGrpSpPr/>
          <p:nvPr/>
        </p:nvGrpSpPr>
        <p:grpSpPr>
          <a:xfrm>
            <a:off x="4848230" y="2259956"/>
            <a:ext cx="1703010" cy="1901330"/>
            <a:chOff x="6492093" y="2238000"/>
            <a:chExt cx="1703010" cy="1901330"/>
          </a:xfrm>
        </p:grpSpPr>
        <p:sp>
          <p:nvSpPr>
            <p:cNvPr id="1906" name="Google Shape;1906;p65"/>
            <p:cNvSpPr/>
            <p:nvPr/>
          </p:nvSpPr>
          <p:spPr>
            <a:xfrm>
              <a:off x="6659677" y="3605838"/>
              <a:ext cx="186744" cy="533493"/>
            </a:xfrm>
            <a:custGeom>
              <a:avLst/>
              <a:gdLst/>
              <a:ahLst/>
              <a:cxnLst/>
              <a:rect l="l" t="t" r="r" b="b"/>
              <a:pathLst>
                <a:path w="5713" h="16321" extrusionOk="0">
                  <a:moveTo>
                    <a:pt x="1842" y="0"/>
                  </a:moveTo>
                  <a:cubicBezTo>
                    <a:pt x="816" y="0"/>
                    <a:pt x="0" y="837"/>
                    <a:pt x="0" y="1821"/>
                  </a:cubicBezTo>
                  <a:lnTo>
                    <a:pt x="0" y="14480"/>
                  </a:lnTo>
                  <a:cubicBezTo>
                    <a:pt x="0" y="15505"/>
                    <a:pt x="837" y="16321"/>
                    <a:pt x="1842" y="16321"/>
                  </a:cubicBezTo>
                  <a:lnTo>
                    <a:pt x="3871" y="16321"/>
                  </a:lnTo>
                  <a:cubicBezTo>
                    <a:pt x="4896" y="16321"/>
                    <a:pt x="5712" y="15484"/>
                    <a:pt x="5712" y="14480"/>
                  </a:cubicBezTo>
                  <a:lnTo>
                    <a:pt x="5712" y="1821"/>
                  </a:lnTo>
                  <a:cubicBezTo>
                    <a:pt x="5712" y="795"/>
                    <a:pt x="4875" y="0"/>
                    <a:pt x="38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5"/>
            <p:cNvSpPr/>
            <p:nvPr/>
          </p:nvSpPr>
          <p:spPr>
            <a:xfrm>
              <a:off x="7840123" y="3605838"/>
              <a:ext cx="186744" cy="533493"/>
            </a:xfrm>
            <a:custGeom>
              <a:avLst/>
              <a:gdLst/>
              <a:ahLst/>
              <a:cxnLst/>
              <a:rect l="l" t="t" r="r" b="b"/>
              <a:pathLst>
                <a:path w="5713" h="16321" extrusionOk="0">
                  <a:moveTo>
                    <a:pt x="1842" y="0"/>
                  </a:moveTo>
                  <a:cubicBezTo>
                    <a:pt x="816" y="0"/>
                    <a:pt x="0" y="837"/>
                    <a:pt x="0" y="1821"/>
                  </a:cubicBezTo>
                  <a:lnTo>
                    <a:pt x="0" y="14480"/>
                  </a:lnTo>
                  <a:cubicBezTo>
                    <a:pt x="0" y="15505"/>
                    <a:pt x="837" y="16321"/>
                    <a:pt x="1842" y="16321"/>
                  </a:cubicBezTo>
                  <a:lnTo>
                    <a:pt x="3871" y="16321"/>
                  </a:lnTo>
                  <a:cubicBezTo>
                    <a:pt x="4897" y="16321"/>
                    <a:pt x="5713" y="15484"/>
                    <a:pt x="5713" y="14480"/>
                  </a:cubicBezTo>
                  <a:lnTo>
                    <a:pt x="5713" y="1821"/>
                  </a:lnTo>
                  <a:cubicBezTo>
                    <a:pt x="5713" y="795"/>
                    <a:pt x="4876" y="0"/>
                    <a:pt x="38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5"/>
            <p:cNvSpPr/>
            <p:nvPr/>
          </p:nvSpPr>
          <p:spPr>
            <a:xfrm>
              <a:off x="6492093" y="2551236"/>
              <a:ext cx="106071" cy="261958"/>
            </a:xfrm>
            <a:custGeom>
              <a:avLst/>
              <a:gdLst/>
              <a:ahLst/>
              <a:cxnLst/>
              <a:rect l="l" t="t" r="r" b="b"/>
              <a:pathLst>
                <a:path w="3245" h="8014" extrusionOk="0">
                  <a:moveTo>
                    <a:pt x="901" y="0"/>
                  </a:moveTo>
                  <a:cubicBezTo>
                    <a:pt x="399" y="0"/>
                    <a:pt x="1" y="398"/>
                    <a:pt x="1" y="900"/>
                  </a:cubicBezTo>
                  <a:lnTo>
                    <a:pt x="1" y="7114"/>
                  </a:lnTo>
                  <a:cubicBezTo>
                    <a:pt x="1" y="7616"/>
                    <a:pt x="399" y="8014"/>
                    <a:pt x="901" y="8014"/>
                  </a:cubicBezTo>
                  <a:lnTo>
                    <a:pt x="2365" y="8014"/>
                  </a:lnTo>
                  <a:cubicBezTo>
                    <a:pt x="2847" y="8014"/>
                    <a:pt x="3244" y="7616"/>
                    <a:pt x="3244" y="7114"/>
                  </a:cubicBezTo>
                  <a:lnTo>
                    <a:pt x="3244" y="900"/>
                  </a:lnTo>
                  <a:cubicBezTo>
                    <a:pt x="3244" y="398"/>
                    <a:pt x="2847" y="0"/>
                    <a:pt x="2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5"/>
            <p:cNvSpPr/>
            <p:nvPr/>
          </p:nvSpPr>
          <p:spPr>
            <a:xfrm>
              <a:off x="6525630" y="2495146"/>
              <a:ext cx="180598" cy="179912"/>
            </a:xfrm>
            <a:custGeom>
              <a:avLst/>
              <a:gdLst/>
              <a:ahLst/>
              <a:cxnLst/>
              <a:rect l="l" t="t" r="r" b="b"/>
              <a:pathLst>
                <a:path w="5525" h="5504" extrusionOk="0">
                  <a:moveTo>
                    <a:pt x="398" y="0"/>
                  </a:moveTo>
                  <a:cubicBezTo>
                    <a:pt x="189" y="0"/>
                    <a:pt x="0" y="189"/>
                    <a:pt x="0" y="398"/>
                  </a:cubicBezTo>
                  <a:lnTo>
                    <a:pt x="0" y="1256"/>
                  </a:lnTo>
                  <a:lnTo>
                    <a:pt x="0" y="5127"/>
                  </a:lnTo>
                  <a:cubicBezTo>
                    <a:pt x="0" y="5336"/>
                    <a:pt x="189" y="5503"/>
                    <a:pt x="398" y="5503"/>
                  </a:cubicBezTo>
                  <a:lnTo>
                    <a:pt x="879" y="5503"/>
                  </a:lnTo>
                  <a:cubicBezTo>
                    <a:pt x="1088" y="5503"/>
                    <a:pt x="1277" y="5336"/>
                    <a:pt x="1277" y="5127"/>
                  </a:cubicBezTo>
                  <a:lnTo>
                    <a:pt x="1277" y="1256"/>
                  </a:lnTo>
                  <a:lnTo>
                    <a:pt x="5524" y="1256"/>
                  </a:lnTo>
                  <a:lnTo>
                    <a:pt x="5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5"/>
            <p:cNvSpPr/>
            <p:nvPr/>
          </p:nvSpPr>
          <p:spPr>
            <a:xfrm>
              <a:off x="8089065" y="2551236"/>
              <a:ext cx="106038" cy="261958"/>
            </a:xfrm>
            <a:custGeom>
              <a:avLst/>
              <a:gdLst/>
              <a:ahLst/>
              <a:cxnLst/>
              <a:rect l="l" t="t" r="r" b="b"/>
              <a:pathLst>
                <a:path w="3244" h="8014" extrusionOk="0">
                  <a:moveTo>
                    <a:pt x="879" y="0"/>
                  </a:moveTo>
                  <a:cubicBezTo>
                    <a:pt x="398" y="0"/>
                    <a:pt x="1" y="398"/>
                    <a:pt x="1" y="900"/>
                  </a:cubicBezTo>
                  <a:lnTo>
                    <a:pt x="1" y="7114"/>
                  </a:lnTo>
                  <a:cubicBezTo>
                    <a:pt x="1" y="7616"/>
                    <a:pt x="398" y="8014"/>
                    <a:pt x="879" y="8014"/>
                  </a:cubicBezTo>
                  <a:lnTo>
                    <a:pt x="2365" y="8014"/>
                  </a:lnTo>
                  <a:cubicBezTo>
                    <a:pt x="2846" y="8014"/>
                    <a:pt x="3244" y="7616"/>
                    <a:pt x="3244" y="7114"/>
                  </a:cubicBezTo>
                  <a:lnTo>
                    <a:pt x="3244" y="900"/>
                  </a:lnTo>
                  <a:cubicBezTo>
                    <a:pt x="3244" y="398"/>
                    <a:pt x="2846" y="0"/>
                    <a:pt x="2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5"/>
            <p:cNvSpPr/>
            <p:nvPr/>
          </p:nvSpPr>
          <p:spPr>
            <a:xfrm>
              <a:off x="7981002" y="2495146"/>
              <a:ext cx="180598" cy="179912"/>
            </a:xfrm>
            <a:custGeom>
              <a:avLst/>
              <a:gdLst/>
              <a:ahLst/>
              <a:cxnLst/>
              <a:rect l="l" t="t" r="r" b="b"/>
              <a:pathLst>
                <a:path w="5525" h="5504" extrusionOk="0">
                  <a:moveTo>
                    <a:pt x="1" y="0"/>
                  </a:moveTo>
                  <a:lnTo>
                    <a:pt x="1" y="1256"/>
                  </a:lnTo>
                  <a:lnTo>
                    <a:pt x="4248" y="1256"/>
                  </a:lnTo>
                  <a:lnTo>
                    <a:pt x="4248" y="5127"/>
                  </a:lnTo>
                  <a:cubicBezTo>
                    <a:pt x="4248" y="5336"/>
                    <a:pt x="4437" y="5503"/>
                    <a:pt x="4646" y="5503"/>
                  </a:cubicBezTo>
                  <a:lnTo>
                    <a:pt x="5148" y="5503"/>
                  </a:lnTo>
                  <a:cubicBezTo>
                    <a:pt x="5336" y="5503"/>
                    <a:pt x="5525" y="5336"/>
                    <a:pt x="5525" y="5127"/>
                  </a:cubicBezTo>
                  <a:lnTo>
                    <a:pt x="5525" y="1256"/>
                  </a:lnTo>
                  <a:lnTo>
                    <a:pt x="5525" y="398"/>
                  </a:lnTo>
                  <a:cubicBezTo>
                    <a:pt x="5525" y="189"/>
                    <a:pt x="5336" y="0"/>
                    <a:pt x="5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5"/>
            <p:cNvSpPr/>
            <p:nvPr/>
          </p:nvSpPr>
          <p:spPr>
            <a:xfrm>
              <a:off x="6768426" y="3872561"/>
              <a:ext cx="1149717" cy="116989"/>
            </a:xfrm>
            <a:custGeom>
              <a:avLst/>
              <a:gdLst/>
              <a:ahLst/>
              <a:cxnLst/>
              <a:rect l="l" t="t" r="r" b="b"/>
              <a:pathLst>
                <a:path w="35173" h="3579" extrusionOk="0">
                  <a:moveTo>
                    <a:pt x="17597" y="1"/>
                  </a:moveTo>
                  <a:lnTo>
                    <a:pt x="126" y="1821"/>
                  </a:lnTo>
                  <a:cubicBezTo>
                    <a:pt x="126" y="1821"/>
                    <a:pt x="0" y="3579"/>
                    <a:pt x="17597" y="3579"/>
                  </a:cubicBezTo>
                  <a:cubicBezTo>
                    <a:pt x="35173" y="3579"/>
                    <a:pt x="35068" y="1821"/>
                    <a:pt x="35068" y="1821"/>
                  </a:cubicBezTo>
                  <a:lnTo>
                    <a:pt x="175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5"/>
            <p:cNvSpPr/>
            <p:nvPr/>
          </p:nvSpPr>
          <p:spPr>
            <a:xfrm>
              <a:off x="6612478" y="2238000"/>
              <a:ext cx="1462308" cy="1703705"/>
            </a:xfrm>
            <a:custGeom>
              <a:avLst/>
              <a:gdLst/>
              <a:ahLst/>
              <a:cxnLst/>
              <a:rect l="l" t="t" r="r" b="b"/>
              <a:pathLst>
                <a:path w="44736" h="52121" extrusionOk="0">
                  <a:moveTo>
                    <a:pt x="22368" y="0"/>
                  </a:moveTo>
                  <a:cubicBezTo>
                    <a:pt x="13643" y="0"/>
                    <a:pt x="3641" y="1109"/>
                    <a:pt x="2616" y="3473"/>
                  </a:cubicBezTo>
                  <a:cubicBezTo>
                    <a:pt x="1612" y="5817"/>
                    <a:pt x="1" y="15693"/>
                    <a:pt x="1" y="25297"/>
                  </a:cubicBezTo>
                  <a:lnTo>
                    <a:pt x="1" y="49087"/>
                  </a:lnTo>
                  <a:cubicBezTo>
                    <a:pt x="1" y="50573"/>
                    <a:pt x="1151" y="51723"/>
                    <a:pt x="2302" y="51723"/>
                  </a:cubicBezTo>
                  <a:cubicBezTo>
                    <a:pt x="3453" y="51723"/>
                    <a:pt x="8475" y="52121"/>
                    <a:pt x="22368" y="52121"/>
                  </a:cubicBezTo>
                  <a:cubicBezTo>
                    <a:pt x="36261" y="52121"/>
                    <a:pt x="41283" y="51723"/>
                    <a:pt x="42434" y="51723"/>
                  </a:cubicBezTo>
                  <a:cubicBezTo>
                    <a:pt x="43584" y="51723"/>
                    <a:pt x="44735" y="50573"/>
                    <a:pt x="44735" y="49087"/>
                  </a:cubicBezTo>
                  <a:lnTo>
                    <a:pt x="44735" y="25297"/>
                  </a:lnTo>
                  <a:cubicBezTo>
                    <a:pt x="44735" y="15714"/>
                    <a:pt x="43145" y="5817"/>
                    <a:pt x="42120" y="3473"/>
                  </a:cubicBezTo>
                  <a:cubicBezTo>
                    <a:pt x="41095" y="1109"/>
                    <a:pt x="31114" y="0"/>
                    <a:pt x="22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5"/>
            <p:cNvSpPr/>
            <p:nvPr/>
          </p:nvSpPr>
          <p:spPr>
            <a:xfrm>
              <a:off x="6613851" y="2238000"/>
              <a:ext cx="1460249" cy="1006089"/>
            </a:xfrm>
            <a:custGeom>
              <a:avLst/>
              <a:gdLst/>
              <a:ahLst/>
              <a:cxnLst/>
              <a:rect l="l" t="t" r="r" b="b"/>
              <a:pathLst>
                <a:path w="44673" h="30779" extrusionOk="0">
                  <a:moveTo>
                    <a:pt x="22326" y="0"/>
                  </a:moveTo>
                  <a:cubicBezTo>
                    <a:pt x="13601" y="0"/>
                    <a:pt x="3599" y="1109"/>
                    <a:pt x="2574" y="3473"/>
                  </a:cubicBezTo>
                  <a:cubicBezTo>
                    <a:pt x="1612" y="5754"/>
                    <a:pt x="105" y="14898"/>
                    <a:pt x="0" y="24125"/>
                  </a:cubicBezTo>
                  <a:cubicBezTo>
                    <a:pt x="628" y="25380"/>
                    <a:pt x="1821" y="26741"/>
                    <a:pt x="4039" y="27473"/>
                  </a:cubicBezTo>
                  <a:cubicBezTo>
                    <a:pt x="8642" y="28958"/>
                    <a:pt x="11948" y="30779"/>
                    <a:pt x="22347" y="30779"/>
                  </a:cubicBezTo>
                  <a:cubicBezTo>
                    <a:pt x="32746" y="30779"/>
                    <a:pt x="36031" y="28958"/>
                    <a:pt x="40655" y="27473"/>
                  </a:cubicBezTo>
                  <a:cubicBezTo>
                    <a:pt x="42852" y="26741"/>
                    <a:pt x="44045" y="25360"/>
                    <a:pt x="44672" y="24125"/>
                  </a:cubicBezTo>
                  <a:cubicBezTo>
                    <a:pt x="44526" y="14898"/>
                    <a:pt x="43040" y="5754"/>
                    <a:pt x="42078" y="3473"/>
                  </a:cubicBezTo>
                  <a:cubicBezTo>
                    <a:pt x="41053" y="1109"/>
                    <a:pt x="31072" y="0"/>
                    <a:pt x="22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5"/>
            <p:cNvSpPr/>
            <p:nvPr/>
          </p:nvSpPr>
          <p:spPr>
            <a:xfrm>
              <a:off x="7367539" y="2296803"/>
              <a:ext cx="673689" cy="838532"/>
            </a:xfrm>
            <a:custGeom>
              <a:avLst/>
              <a:gdLst/>
              <a:ahLst/>
              <a:cxnLst/>
              <a:rect l="l" t="t" r="r" b="b"/>
              <a:pathLst>
                <a:path w="20610" h="25653" extrusionOk="0">
                  <a:moveTo>
                    <a:pt x="0" y="1"/>
                  </a:moveTo>
                  <a:lnTo>
                    <a:pt x="0" y="25653"/>
                  </a:lnTo>
                  <a:cubicBezTo>
                    <a:pt x="19020" y="25548"/>
                    <a:pt x="20610" y="21071"/>
                    <a:pt x="20610" y="21071"/>
                  </a:cubicBezTo>
                  <a:cubicBezTo>
                    <a:pt x="20484" y="9144"/>
                    <a:pt x="17974" y="2177"/>
                    <a:pt x="17974" y="2177"/>
                  </a:cubicBezTo>
                  <a:cubicBezTo>
                    <a:pt x="15274" y="1340"/>
                    <a:pt x="7470" y="8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5"/>
            <p:cNvSpPr/>
            <p:nvPr/>
          </p:nvSpPr>
          <p:spPr>
            <a:xfrm>
              <a:off x="6645982" y="2296803"/>
              <a:ext cx="673722" cy="838532"/>
            </a:xfrm>
            <a:custGeom>
              <a:avLst/>
              <a:gdLst/>
              <a:ahLst/>
              <a:cxnLst/>
              <a:rect l="l" t="t" r="r" b="b"/>
              <a:pathLst>
                <a:path w="20611" h="25653" extrusionOk="0">
                  <a:moveTo>
                    <a:pt x="20611" y="1"/>
                  </a:moveTo>
                  <a:cubicBezTo>
                    <a:pt x="13120" y="84"/>
                    <a:pt x="5336" y="1340"/>
                    <a:pt x="2637" y="2177"/>
                  </a:cubicBezTo>
                  <a:cubicBezTo>
                    <a:pt x="2637" y="2177"/>
                    <a:pt x="126" y="9144"/>
                    <a:pt x="1" y="21071"/>
                  </a:cubicBezTo>
                  <a:cubicBezTo>
                    <a:pt x="1" y="21071"/>
                    <a:pt x="1591" y="25548"/>
                    <a:pt x="20611" y="25653"/>
                  </a:cubicBezTo>
                  <a:lnTo>
                    <a:pt x="206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5"/>
            <p:cNvSpPr/>
            <p:nvPr/>
          </p:nvSpPr>
          <p:spPr>
            <a:xfrm>
              <a:off x="6613164" y="3484766"/>
              <a:ext cx="358124" cy="241463"/>
            </a:xfrm>
            <a:custGeom>
              <a:avLst/>
              <a:gdLst/>
              <a:ahLst/>
              <a:cxnLst/>
              <a:rect l="l" t="t" r="r" b="b"/>
              <a:pathLst>
                <a:path w="10956" h="7387" extrusionOk="0">
                  <a:moveTo>
                    <a:pt x="0" y="1"/>
                  </a:moveTo>
                  <a:lnTo>
                    <a:pt x="0" y="6069"/>
                  </a:lnTo>
                  <a:cubicBezTo>
                    <a:pt x="1612" y="6529"/>
                    <a:pt x="4980" y="7387"/>
                    <a:pt x="7240" y="7387"/>
                  </a:cubicBezTo>
                  <a:cubicBezTo>
                    <a:pt x="7247" y="7387"/>
                    <a:pt x="7254" y="7387"/>
                    <a:pt x="7261" y="7387"/>
                  </a:cubicBezTo>
                  <a:cubicBezTo>
                    <a:pt x="10298" y="7387"/>
                    <a:pt x="10956" y="2908"/>
                    <a:pt x="7240" y="2386"/>
                  </a:cubicBezTo>
                  <a:cubicBezTo>
                    <a:pt x="4520" y="2030"/>
                    <a:pt x="1486" y="7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5"/>
            <p:cNvSpPr/>
            <p:nvPr/>
          </p:nvSpPr>
          <p:spPr>
            <a:xfrm>
              <a:off x="6645982" y="3568902"/>
              <a:ext cx="102639" cy="102639"/>
            </a:xfrm>
            <a:custGeom>
              <a:avLst/>
              <a:gdLst/>
              <a:ahLst/>
              <a:cxnLst/>
              <a:rect l="l" t="t" r="r" b="b"/>
              <a:pathLst>
                <a:path w="3140" h="3140" extrusionOk="0">
                  <a:moveTo>
                    <a:pt x="1570" y="1"/>
                  </a:moveTo>
                  <a:cubicBezTo>
                    <a:pt x="712" y="1"/>
                    <a:pt x="1" y="691"/>
                    <a:pt x="1" y="1570"/>
                  </a:cubicBezTo>
                  <a:cubicBezTo>
                    <a:pt x="1" y="2428"/>
                    <a:pt x="712" y="3139"/>
                    <a:pt x="1570" y="3139"/>
                  </a:cubicBezTo>
                  <a:cubicBezTo>
                    <a:pt x="2428" y="3139"/>
                    <a:pt x="3139" y="2428"/>
                    <a:pt x="3139" y="1570"/>
                  </a:cubicBezTo>
                  <a:cubicBezTo>
                    <a:pt x="3139" y="691"/>
                    <a:pt x="2428"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5"/>
            <p:cNvSpPr/>
            <p:nvPr/>
          </p:nvSpPr>
          <p:spPr>
            <a:xfrm>
              <a:off x="6781403" y="3616788"/>
              <a:ext cx="69788" cy="69788"/>
            </a:xfrm>
            <a:custGeom>
              <a:avLst/>
              <a:gdLst/>
              <a:ahLst/>
              <a:cxnLst/>
              <a:rect l="l" t="t" r="r" b="b"/>
              <a:pathLst>
                <a:path w="2135" h="2135" extrusionOk="0">
                  <a:moveTo>
                    <a:pt x="1068" y="0"/>
                  </a:moveTo>
                  <a:cubicBezTo>
                    <a:pt x="461" y="0"/>
                    <a:pt x="1" y="460"/>
                    <a:pt x="1" y="1067"/>
                  </a:cubicBezTo>
                  <a:cubicBezTo>
                    <a:pt x="1" y="1674"/>
                    <a:pt x="461" y="2134"/>
                    <a:pt x="1068" y="2134"/>
                  </a:cubicBezTo>
                  <a:cubicBezTo>
                    <a:pt x="1675" y="2134"/>
                    <a:pt x="2135" y="1674"/>
                    <a:pt x="2135" y="1067"/>
                  </a:cubicBezTo>
                  <a:cubicBezTo>
                    <a:pt x="2135" y="460"/>
                    <a:pt x="1675"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5"/>
            <p:cNvSpPr/>
            <p:nvPr/>
          </p:nvSpPr>
          <p:spPr>
            <a:xfrm>
              <a:off x="7715260" y="3484766"/>
              <a:ext cx="358811" cy="241463"/>
            </a:xfrm>
            <a:custGeom>
              <a:avLst/>
              <a:gdLst/>
              <a:ahLst/>
              <a:cxnLst/>
              <a:rect l="l" t="t" r="r" b="b"/>
              <a:pathLst>
                <a:path w="10977" h="7387" extrusionOk="0">
                  <a:moveTo>
                    <a:pt x="10976" y="1"/>
                  </a:moveTo>
                  <a:cubicBezTo>
                    <a:pt x="9512" y="712"/>
                    <a:pt x="6478" y="2030"/>
                    <a:pt x="3758" y="2386"/>
                  </a:cubicBezTo>
                  <a:cubicBezTo>
                    <a:pt x="0" y="2908"/>
                    <a:pt x="679" y="7387"/>
                    <a:pt x="3736" y="7387"/>
                  </a:cubicBezTo>
                  <a:cubicBezTo>
                    <a:pt x="3743" y="7387"/>
                    <a:pt x="3751" y="7387"/>
                    <a:pt x="3758" y="7387"/>
                  </a:cubicBezTo>
                  <a:cubicBezTo>
                    <a:pt x="5996" y="7387"/>
                    <a:pt x="9365" y="6529"/>
                    <a:pt x="10976" y="6069"/>
                  </a:cubicBezTo>
                  <a:lnTo>
                    <a:pt x="109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5"/>
            <p:cNvSpPr/>
            <p:nvPr/>
          </p:nvSpPr>
          <p:spPr>
            <a:xfrm>
              <a:off x="7938608" y="3568902"/>
              <a:ext cx="102606" cy="102639"/>
            </a:xfrm>
            <a:custGeom>
              <a:avLst/>
              <a:gdLst/>
              <a:ahLst/>
              <a:cxnLst/>
              <a:rect l="l" t="t" r="r" b="b"/>
              <a:pathLst>
                <a:path w="3139" h="3140" extrusionOk="0">
                  <a:moveTo>
                    <a:pt x="1570" y="1"/>
                  </a:moveTo>
                  <a:cubicBezTo>
                    <a:pt x="712" y="1"/>
                    <a:pt x="0" y="691"/>
                    <a:pt x="0" y="1570"/>
                  </a:cubicBezTo>
                  <a:cubicBezTo>
                    <a:pt x="0" y="2428"/>
                    <a:pt x="712" y="3139"/>
                    <a:pt x="1570" y="3139"/>
                  </a:cubicBezTo>
                  <a:cubicBezTo>
                    <a:pt x="2428" y="3139"/>
                    <a:pt x="3139" y="2428"/>
                    <a:pt x="3139" y="1570"/>
                  </a:cubicBezTo>
                  <a:cubicBezTo>
                    <a:pt x="3139" y="691"/>
                    <a:pt x="2428"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5"/>
            <p:cNvSpPr/>
            <p:nvPr/>
          </p:nvSpPr>
          <p:spPr>
            <a:xfrm>
              <a:off x="7835318" y="3616788"/>
              <a:ext cx="69821" cy="69788"/>
            </a:xfrm>
            <a:custGeom>
              <a:avLst/>
              <a:gdLst/>
              <a:ahLst/>
              <a:cxnLst/>
              <a:rect l="l" t="t" r="r" b="b"/>
              <a:pathLst>
                <a:path w="2136" h="2135" extrusionOk="0">
                  <a:moveTo>
                    <a:pt x="1068" y="0"/>
                  </a:moveTo>
                  <a:cubicBezTo>
                    <a:pt x="461" y="0"/>
                    <a:pt x="1" y="460"/>
                    <a:pt x="1" y="1067"/>
                  </a:cubicBezTo>
                  <a:cubicBezTo>
                    <a:pt x="1" y="1674"/>
                    <a:pt x="461" y="2134"/>
                    <a:pt x="1068" y="2134"/>
                  </a:cubicBezTo>
                  <a:cubicBezTo>
                    <a:pt x="1675" y="2134"/>
                    <a:pt x="2135" y="1674"/>
                    <a:pt x="2135" y="1067"/>
                  </a:cubicBezTo>
                  <a:cubicBezTo>
                    <a:pt x="2135" y="460"/>
                    <a:pt x="1675"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5"/>
            <p:cNvSpPr/>
            <p:nvPr/>
          </p:nvSpPr>
          <p:spPr>
            <a:xfrm>
              <a:off x="6612478" y="3773389"/>
              <a:ext cx="1462308" cy="168275"/>
            </a:xfrm>
            <a:custGeom>
              <a:avLst/>
              <a:gdLst/>
              <a:ahLst/>
              <a:cxnLst/>
              <a:rect l="l" t="t" r="r" b="b"/>
              <a:pathLst>
                <a:path w="44736" h="5148" extrusionOk="0">
                  <a:moveTo>
                    <a:pt x="1" y="1"/>
                  </a:moveTo>
                  <a:lnTo>
                    <a:pt x="1" y="2114"/>
                  </a:lnTo>
                  <a:cubicBezTo>
                    <a:pt x="1" y="3600"/>
                    <a:pt x="1151" y="4750"/>
                    <a:pt x="2302" y="4750"/>
                  </a:cubicBezTo>
                  <a:cubicBezTo>
                    <a:pt x="3453" y="4750"/>
                    <a:pt x="8475" y="5148"/>
                    <a:pt x="22368" y="5148"/>
                  </a:cubicBezTo>
                  <a:cubicBezTo>
                    <a:pt x="36261" y="5148"/>
                    <a:pt x="41283" y="4750"/>
                    <a:pt x="42434" y="4750"/>
                  </a:cubicBezTo>
                  <a:cubicBezTo>
                    <a:pt x="43584" y="4750"/>
                    <a:pt x="44735" y="3600"/>
                    <a:pt x="44735" y="2114"/>
                  </a:cubicBezTo>
                  <a:lnTo>
                    <a:pt x="44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5"/>
            <p:cNvSpPr/>
            <p:nvPr/>
          </p:nvSpPr>
          <p:spPr>
            <a:xfrm>
              <a:off x="7235518" y="3343887"/>
              <a:ext cx="215476" cy="197008"/>
            </a:xfrm>
            <a:custGeom>
              <a:avLst/>
              <a:gdLst/>
              <a:ahLst/>
              <a:cxnLst/>
              <a:rect l="l" t="t" r="r" b="b"/>
              <a:pathLst>
                <a:path w="6592" h="6027" extrusionOk="0">
                  <a:moveTo>
                    <a:pt x="3296" y="1"/>
                  </a:moveTo>
                  <a:cubicBezTo>
                    <a:pt x="2527" y="1"/>
                    <a:pt x="1759" y="294"/>
                    <a:pt x="1173" y="879"/>
                  </a:cubicBezTo>
                  <a:cubicBezTo>
                    <a:pt x="1" y="2051"/>
                    <a:pt x="1" y="3955"/>
                    <a:pt x="1173" y="5148"/>
                  </a:cubicBezTo>
                  <a:cubicBezTo>
                    <a:pt x="1759" y="5734"/>
                    <a:pt x="2527" y="6027"/>
                    <a:pt x="3296" y="6027"/>
                  </a:cubicBezTo>
                  <a:cubicBezTo>
                    <a:pt x="4065" y="6027"/>
                    <a:pt x="4834" y="5734"/>
                    <a:pt x="5420" y="5148"/>
                  </a:cubicBezTo>
                  <a:cubicBezTo>
                    <a:pt x="6592" y="3955"/>
                    <a:pt x="6592" y="2051"/>
                    <a:pt x="5420" y="879"/>
                  </a:cubicBezTo>
                  <a:cubicBezTo>
                    <a:pt x="4834" y="294"/>
                    <a:pt x="4065" y="1"/>
                    <a:pt x="3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5"/>
            <p:cNvSpPr/>
            <p:nvPr/>
          </p:nvSpPr>
          <p:spPr>
            <a:xfrm>
              <a:off x="6747899" y="3823334"/>
              <a:ext cx="185371" cy="66356"/>
            </a:xfrm>
            <a:custGeom>
              <a:avLst/>
              <a:gdLst/>
              <a:ahLst/>
              <a:cxnLst/>
              <a:rect l="l" t="t" r="r" b="b"/>
              <a:pathLst>
                <a:path w="5671" h="2030" extrusionOk="0">
                  <a:moveTo>
                    <a:pt x="984" y="0"/>
                  </a:moveTo>
                  <a:cubicBezTo>
                    <a:pt x="440" y="0"/>
                    <a:pt x="0" y="460"/>
                    <a:pt x="0" y="1004"/>
                  </a:cubicBezTo>
                  <a:lnTo>
                    <a:pt x="0" y="1025"/>
                  </a:lnTo>
                  <a:cubicBezTo>
                    <a:pt x="0" y="1569"/>
                    <a:pt x="440" y="2030"/>
                    <a:pt x="984" y="2030"/>
                  </a:cubicBezTo>
                  <a:lnTo>
                    <a:pt x="4687" y="2030"/>
                  </a:lnTo>
                  <a:cubicBezTo>
                    <a:pt x="5231" y="2030"/>
                    <a:pt x="5671" y="1569"/>
                    <a:pt x="5671" y="1025"/>
                  </a:cubicBezTo>
                  <a:lnTo>
                    <a:pt x="5671" y="1004"/>
                  </a:lnTo>
                  <a:cubicBezTo>
                    <a:pt x="5671" y="460"/>
                    <a:pt x="5231" y="0"/>
                    <a:pt x="4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5"/>
            <p:cNvSpPr/>
            <p:nvPr/>
          </p:nvSpPr>
          <p:spPr>
            <a:xfrm>
              <a:off x="7720425" y="3823334"/>
              <a:ext cx="186090" cy="66356"/>
            </a:xfrm>
            <a:custGeom>
              <a:avLst/>
              <a:gdLst/>
              <a:ahLst/>
              <a:cxnLst/>
              <a:rect l="l" t="t" r="r" b="b"/>
              <a:pathLst>
                <a:path w="5693" h="2030" extrusionOk="0">
                  <a:moveTo>
                    <a:pt x="1005" y="0"/>
                  </a:moveTo>
                  <a:cubicBezTo>
                    <a:pt x="461" y="0"/>
                    <a:pt x="1" y="460"/>
                    <a:pt x="1" y="1004"/>
                  </a:cubicBezTo>
                  <a:lnTo>
                    <a:pt x="1" y="1025"/>
                  </a:lnTo>
                  <a:cubicBezTo>
                    <a:pt x="1" y="1569"/>
                    <a:pt x="461" y="2030"/>
                    <a:pt x="1005" y="2030"/>
                  </a:cubicBezTo>
                  <a:lnTo>
                    <a:pt x="4688" y="2030"/>
                  </a:lnTo>
                  <a:cubicBezTo>
                    <a:pt x="5232" y="2030"/>
                    <a:pt x="5692" y="1569"/>
                    <a:pt x="5692" y="1025"/>
                  </a:cubicBezTo>
                  <a:lnTo>
                    <a:pt x="5692" y="1004"/>
                  </a:lnTo>
                  <a:cubicBezTo>
                    <a:pt x="5692" y="460"/>
                    <a:pt x="5232" y="0"/>
                    <a:pt x="4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5"/>
            <p:cNvSpPr/>
            <p:nvPr/>
          </p:nvSpPr>
          <p:spPr>
            <a:xfrm>
              <a:off x="7128829" y="3709781"/>
              <a:ext cx="430233" cy="162816"/>
            </a:xfrm>
            <a:custGeom>
              <a:avLst/>
              <a:gdLst/>
              <a:ahLst/>
              <a:cxnLst/>
              <a:rect l="l" t="t" r="r" b="b"/>
              <a:pathLst>
                <a:path w="13162" h="4981" extrusionOk="0">
                  <a:moveTo>
                    <a:pt x="1" y="1"/>
                  </a:moveTo>
                  <a:lnTo>
                    <a:pt x="1" y="4981"/>
                  </a:lnTo>
                  <a:lnTo>
                    <a:pt x="13162" y="4981"/>
                  </a:lnTo>
                  <a:lnTo>
                    <a:pt x="131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8" name="Google Shape;1928;p65"/>
          <p:cNvSpPr txBox="1"/>
          <p:nvPr/>
        </p:nvSpPr>
        <p:spPr>
          <a:xfrm>
            <a:off x="2755875" y="1217922"/>
            <a:ext cx="1828800" cy="3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4"/>
                </a:solidFill>
                <a:latin typeface="Krona One"/>
                <a:ea typeface="Krona One"/>
                <a:cs typeface="Krona One"/>
                <a:sym typeface="Krona One"/>
              </a:rPr>
              <a:t>Experience</a:t>
            </a:r>
            <a:endParaRPr dirty="0">
              <a:solidFill>
                <a:schemeClr val="accent4"/>
              </a:solidFill>
              <a:latin typeface="Krona One"/>
              <a:ea typeface="Krona One"/>
              <a:cs typeface="Krona One"/>
              <a:sym typeface="Krona One"/>
            </a:endParaRPr>
          </a:p>
        </p:txBody>
      </p:sp>
      <p:sp>
        <p:nvSpPr>
          <p:cNvPr id="1929" name="Google Shape;1929;p65"/>
          <p:cNvSpPr txBox="1">
            <a:spLocks noGrp="1"/>
          </p:cNvSpPr>
          <p:nvPr>
            <p:ph type="subTitle" idx="4294967295"/>
          </p:nvPr>
        </p:nvSpPr>
        <p:spPr>
          <a:xfrm>
            <a:off x="2755875" y="1631791"/>
            <a:ext cx="1828800" cy="914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000" dirty="0"/>
              <a:t>Excitement</a:t>
            </a:r>
            <a:endParaRPr lang="en-US" sz="2000" dirty="0"/>
          </a:p>
          <a:p>
            <a:pPr marL="0" lvl="0" indent="0" algn="ctr" rtl="0">
              <a:lnSpc>
                <a:spcPct val="100000"/>
              </a:lnSpc>
              <a:spcBef>
                <a:spcPts val="0"/>
              </a:spcBef>
              <a:spcAft>
                <a:spcPts val="1600"/>
              </a:spcAft>
              <a:buNone/>
            </a:pPr>
            <a:r>
              <a:rPr lang="en-US" sz="2000" dirty="0"/>
              <a:t> &amp; Reliability</a:t>
            </a:r>
          </a:p>
        </p:txBody>
      </p:sp>
      <p:sp>
        <p:nvSpPr>
          <p:cNvPr id="1930" name="Google Shape;1930;p65"/>
          <p:cNvSpPr txBox="1">
            <a:spLocks noGrp="1"/>
          </p:cNvSpPr>
          <p:nvPr>
            <p:ph type="subTitle" idx="4294967295"/>
          </p:nvPr>
        </p:nvSpPr>
        <p:spPr>
          <a:xfrm>
            <a:off x="6499481" y="1655908"/>
            <a:ext cx="1828800" cy="914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000" dirty="0"/>
              <a:t>Stress-free </a:t>
            </a:r>
          </a:p>
          <a:p>
            <a:pPr marL="0" lvl="0" indent="0" algn="ctr" rtl="0">
              <a:lnSpc>
                <a:spcPct val="100000"/>
              </a:lnSpc>
              <a:spcBef>
                <a:spcPts val="0"/>
              </a:spcBef>
              <a:spcAft>
                <a:spcPts val="1600"/>
              </a:spcAft>
              <a:buNone/>
            </a:pPr>
            <a:r>
              <a:rPr lang="en" sz="2000" dirty="0"/>
              <a:t>&amp; Satisfying</a:t>
            </a:r>
            <a:endParaRPr sz="2000" dirty="0"/>
          </a:p>
        </p:txBody>
      </p:sp>
      <p:sp>
        <p:nvSpPr>
          <p:cNvPr id="1931" name="Google Shape;1931;p65"/>
          <p:cNvSpPr txBox="1"/>
          <p:nvPr/>
        </p:nvSpPr>
        <p:spPr>
          <a:xfrm>
            <a:off x="6458400" y="1170375"/>
            <a:ext cx="1828800" cy="3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Krona One"/>
                <a:ea typeface="Krona One"/>
                <a:cs typeface="Krona One"/>
                <a:sym typeface="Krona One"/>
              </a:rPr>
              <a:t>Results</a:t>
            </a:r>
            <a:endParaRPr dirty="0">
              <a:solidFill>
                <a:schemeClr val="lt1"/>
              </a:solidFill>
              <a:latin typeface="Krona One"/>
              <a:ea typeface="Krona One"/>
              <a:cs typeface="Krona One"/>
              <a:sym typeface="Krona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2"/>
                                        </p:tgtEl>
                                        <p:attrNameLst>
                                          <p:attrName>style.visibility</p:attrName>
                                        </p:attrNameLst>
                                      </p:cBhvr>
                                      <p:to>
                                        <p:strVal val="visible"/>
                                      </p:to>
                                    </p:set>
                                    <p:anim calcmode="lin" valueType="num">
                                      <p:cBhvr additive="base">
                                        <p:cTn id="7" dur="1000"/>
                                        <p:tgtEl>
                                          <p:spTgt spid="188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05"/>
                                        </p:tgtEl>
                                        <p:attrNameLst>
                                          <p:attrName>style.visibility</p:attrName>
                                        </p:attrNameLst>
                                      </p:cBhvr>
                                      <p:to>
                                        <p:strVal val="visible"/>
                                      </p:to>
                                    </p:set>
                                    <p:anim calcmode="lin" valueType="num">
                                      <p:cBhvr additive="base">
                                        <p:cTn id="12" dur="1000"/>
                                        <p:tgtEl>
                                          <p:spTgt spid="19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5"/>
        <p:cNvGrpSpPr/>
        <p:nvPr/>
      </p:nvGrpSpPr>
      <p:grpSpPr>
        <a:xfrm>
          <a:off x="0" y="0"/>
          <a:ext cx="0" cy="0"/>
          <a:chOff x="0" y="0"/>
          <a:chExt cx="0" cy="0"/>
        </a:xfrm>
      </p:grpSpPr>
      <p:grpSp>
        <p:nvGrpSpPr>
          <p:cNvPr id="1936" name="Google Shape;1936;p66"/>
          <p:cNvGrpSpPr/>
          <p:nvPr/>
        </p:nvGrpSpPr>
        <p:grpSpPr>
          <a:xfrm>
            <a:off x="2730822" y="2218375"/>
            <a:ext cx="3715427" cy="1456567"/>
            <a:chOff x="2597979" y="1949933"/>
            <a:chExt cx="3872253" cy="1518048"/>
          </a:xfrm>
        </p:grpSpPr>
        <p:sp>
          <p:nvSpPr>
            <p:cNvPr id="1937" name="Google Shape;1937;p66"/>
            <p:cNvSpPr/>
            <p:nvPr/>
          </p:nvSpPr>
          <p:spPr>
            <a:xfrm>
              <a:off x="2714593" y="2496963"/>
              <a:ext cx="3583927" cy="701520"/>
            </a:xfrm>
            <a:custGeom>
              <a:avLst/>
              <a:gdLst/>
              <a:ahLst/>
              <a:cxnLst/>
              <a:rect l="l" t="t" r="r" b="b"/>
              <a:pathLst>
                <a:path w="31225" h="6112" extrusionOk="0">
                  <a:moveTo>
                    <a:pt x="2614" y="0"/>
                  </a:moveTo>
                  <a:lnTo>
                    <a:pt x="445" y="2223"/>
                  </a:lnTo>
                  <a:lnTo>
                    <a:pt x="0" y="5335"/>
                  </a:lnTo>
                  <a:lnTo>
                    <a:pt x="1225" y="6111"/>
                  </a:lnTo>
                  <a:lnTo>
                    <a:pt x="31002" y="6111"/>
                  </a:lnTo>
                  <a:lnTo>
                    <a:pt x="31225" y="4114"/>
                  </a:lnTo>
                  <a:lnTo>
                    <a:pt x="30395" y="1558"/>
                  </a:lnTo>
                  <a:lnTo>
                    <a:pt x="25223" y="0"/>
                  </a:lnTo>
                  <a:close/>
                </a:path>
              </a:pathLst>
            </a:custGeom>
            <a:solidFill>
              <a:srgbClr val="0703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6"/>
            <p:cNvSpPr/>
            <p:nvPr/>
          </p:nvSpPr>
          <p:spPr>
            <a:xfrm>
              <a:off x="2888251" y="1986547"/>
              <a:ext cx="2610959" cy="498823"/>
            </a:xfrm>
            <a:custGeom>
              <a:avLst/>
              <a:gdLst/>
              <a:ahLst/>
              <a:cxnLst/>
              <a:rect l="l" t="t" r="r" b="b"/>
              <a:pathLst>
                <a:path w="22748" h="4346" extrusionOk="0">
                  <a:moveTo>
                    <a:pt x="10835" y="0"/>
                  </a:moveTo>
                  <a:cubicBezTo>
                    <a:pt x="10835" y="0"/>
                    <a:pt x="6640" y="17"/>
                    <a:pt x="1900" y="430"/>
                  </a:cubicBezTo>
                  <a:cubicBezTo>
                    <a:pt x="978" y="1625"/>
                    <a:pt x="1" y="3337"/>
                    <a:pt x="1" y="3337"/>
                  </a:cubicBezTo>
                  <a:lnTo>
                    <a:pt x="2332" y="3595"/>
                  </a:lnTo>
                  <a:lnTo>
                    <a:pt x="17648" y="4345"/>
                  </a:lnTo>
                  <a:cubicBezTo>
                    <a:pt x="17648" y="4345"/>
                    <a:pt x="18775" y="4212"/>
                    <a:pt x="22747" y="4021"/>
                  </a:cubicBezTo>
                  <a:cubicBezTo>
                    <a:pt x="20453" y="1984"/>
                    <a:pt x="18194" y="324"/>
                    <a:pt x="18194" y="324"/>
                  </a:cubicBezTo>
                  <a:lnTo>
                    <a:pt x="16360" y="240"/>
                  </a:lnTo>
                  <a:lnTo>
                    <a:pt x="10835" y="0"/>
                  </a:lnTo>
                  <a:close/>
                </a:path>
              </a:pathLst>
            </a:custGeom>
            <a:solidFill>
              <a:srgbClr val="9EC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6"/>
            <p:cNvSpPr/>
            <p:nvPr/>
          </p:nvSpPr>
          <p:spPr>
            <a:xfrm>
              <a:off x="3041594" y="2045542"/>
              <a:ext cx="2075981" cy="553801"/>
            </a:xfrm>
            <a:custGeom>
              <a:avLst/>
              <a:gdLst/>
              <a:ahLst/>
              <a:cxnLst/>
              <a:rect l="l" t="t" r="r" b="b"/>
              <a:pathLst>
                <a:path w="18087" h="4825" extrusionOk="0">
                  <a:moveTo>
                    <a:pt x="1910" y="1"/>
                  </a:moveTo>
                  <a:lnTo>
                    <a:pt x="1" y="2854"/>
                  </a:lnTo>
                  <a:lnTo>
                    <a:pt x="9477" y="4825"/>
                  </a:lnTo>
                  <a:lnTo>
                    <a:pt x="17107" y="4333"/>
                  </a:lnTo>
                  <a:lnTo>
                    <a:pt x="18087" y="3414"/>
                  </a:lnTo>
                  <a:lnTo>
                    <a:pt x="8660" y="5"/>
                  </a:lnTo>
                  <a:lnTo>
                    <a:pt x="8553" y="3072"/>
                  </a:lnTo>
                  <a:lnTo>
                    <a:pt x="1910" y="1"/>
                  </a:lnTo>
                  <a:close/>
                </a:path>
              </a:pathLst>
            </a:custGeom>
            <a:solidFill>
              <a:srgbClr val="91B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6"/>
            <p:cNvSpPr/>
            <p:nvPr/>
          </p:nvSpPr>
          <p:spPr>
            <a:xfrm>
              <a:off x="2644234" y="2525428"/>
              <a:ext cx="3793282" cy="769813"/>
            </a:xfrm>
            <a:custGeom>
              <a:avLst/>
              <a:gdLst/>
              <a:ahLst/>
              <a:cxnLst/>
              <a:rect l="l" t="t" r="r" b="b"/>
              <a:pathLst>
                <a:path w="33049" h="6707" extrusionOk="0">
                  <a:moveTo>
                    <a:pt x="7941" y="1"/>
                  </a:moveTo>
                  <a:lnTo>
                    <a:pt x="2020" y="937"/>
                  </a:lnTo>
                  <a:lnTo>
                    <a:pt x="631" y="2122"/>
                  </a:lnTo>
                  <a:lnTo>
                    <a:pt x="1" y="4497"/>
                  </a:lnTo>
                  <a:lnTo>
                    <a:pt x="72" y="5229"/>
                  </a:lnTo>
                  <a:lnTo>
                    <a:pt x="902" y="5655"/>
                  </a:lnTo>
                  <a:cubicBezTo>
                    <a:pt x="902" y="5655"/>
                    <a:pt x="697" y="1834"/>
                    <a:pt x="4409" y="1834"/>
                  </a:cubicBezTo>
                  <a:cubicBezTo>
                    <a:pt x="8123" y="1834"/>
                    <a:pt x="7875" y="6259"/>
                    <a:pt x="7875" y="6259"/>
                  </a:cubicBezTo>
                  <a:lnTo>
                    <a:pt x="24372" y="6259"/>
                  </a:lnTo>
                  <a:cubicBezTo>
                    <a:pt x="24372" y="6259"/>
                    <a:pt x="24372" y="1762"/>
                    <a:pt x="27727" y="1762"/>
                  </a:cubicBezTo>
                  <a:cubicBezTo>
                    <a:pt x="31975" y="1762"/>
                    <a:pt x="31438" y="6125"/>
                    <a:pt x="31349" y="6480"/>
                  </a:cubicBezTo>
                  <a:cubicBezTo>
                    <a:pt x="31304" y="6661"/>
                    <a:pt x="31350" y="6706"/>
                    <a:pt x="31406" y="6706"/>
                  </a:cubicBezTo>
                  <a:cubicBezTo>
                    <a:pt x="31461" y="6706"/>
                    <a:pt x="31527" y="6662"/>
                    <a:pt x="31527" y="6662"/>
                  </a:cubicBezTo>
                  <a:lnTo>
                    <a:pt x="31975" y="6148"/>
                  </a:lnTo>
                  <a:cubicBezTo>
                    <a:pt x="33049" y="6148"/>
                    <a:pt x="32956" y="5744"/>
                    <a:pt x="32956" y="5247"/>
                  </a:cubicBezTo>
                  <a:lnTo>
                    <a:pt x="32108" y="2549"/>
                  </a:lnTo>
                  <a:lnTo>
                    <a:pt x="31238" y="871"/>
                  </a:lnTo>
                  <a:cubicBezTo>
                    <a:pt x="31238" y="871"/>
                    <a:pt x="27102" y="222"/>
                    <a:pt x="26946" y="222"/>
                  </a:cubicBezTo>
                  <a:cubicBezTo>
                    <a:pt x="26787" y="222"/>
                    <a:pt x="22002" y="556"/>
                    <a:pt x="22002" y="556"/>
                  </a:cubicBezTo>
                  <a:lnTo>
                    <a:pt x="7941" y="1"/>
                  </a:lnTo>
                  <a:close/>
                </a:path>
              </a:pathLst>
            </a:custGeom>
            <a:solidFill>
              <a:srgbClr val="762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6"/>
            <p:cNvSpPr/>
            <p:nvPr/>
          </p:nvSpPr>
          <p:spPr>
            <a:xfrm>
              <a:off x="2944263" y="1949933"/>
              <a:ext cx="2331820" cy="491018"/>
            </a:xfrm>
            <a:custGeom>
              <a:avLst/>
              <a:gdLst/>
              <a:ahLst/>
              <a:cxnLst/>
              <a:rect l="l" t="t" r="r" b="b"/>
              <a:pathLst>
                <a:path w="20316" h="4278" extrusionOk="0">
                  <a:moveTo>
                    <a:pt x="9004" y="0"/>
                  </a:moveTo>
                  <a:cubicBezTo>
                    <a:pt x="7352" y="0"/>
                    <a:pt x="5603" y="23"/>
                    <a:pt x="3960" y="88"/>
                  </a:cubicBezTo>
                  <a:cubicBezTo>
                    <a:pt x="2296" y="145"/>
                    <a:pt x="1524" y="492"/>
                    <a:pt x="1350" y="776"/>
                  </a:cubicBezTo>
                  <a:lnTo>
                    <a:pt x="1639" y="776"/>
                  </a:lnTo>
                  <a:lnTo>
                    <a:pt x="1" y="3705"/>
                  </a:lnTo>
                  <a:lnTo>
                    <a:pt x="1035" y="3705"/>
                  </a:lnTo>
                  <a:lnTo>
                    <a:pt x="2758" y="834"/>
                  </a:lnTo>
                  <a:lnTo>
                    <a:pt x="9069" y="834"/>
                  </a:lnTo>
                  <a:lnTo>
                    <a:pt x="9211" y="3931"/>
                  </a:lnTo>
                  <a:lnTo>
                    <a:pt x="9655" y="3931"/>
                  </a:lnTo>
                  <a:lnTo>
                    <a:pt x="9508" y="838"/>
                  </a:lnTo>
                  <a:lnTo>
                    <a:pt x="15926" y="749"/>
                  </a:lnTo>
                  <a:lnTo>
                    <a:pt x="18935" y="4247"/>
                  </a:lnTo>
                  <a:lnTo>
                    <a:pt x="20315" y="4277"/>
                  </a:lnTo>
                  <a:lnTo>
                    <a:pt x="16872" y="719"/>
                  </a:lnTo>
                  <a:lnTo>
                    <a:pt x="17759" y="719"/>
                  </a:lnTo>
                  <a:cubicBezTo>
                    <a:pt x="17759" y="719"/>
                    <a:pt x="17359" y="145"/>
                    <a:pt x="16210" y="119"/>
                  </a:cubicBezTo>
                  <a:cubicBezTo>
                    <a:pt x="15437" y="98"/>
                    <a:pt x="12430" y="0"/>
                    <a:pt x="9004" y="0"/>
                  </a:cubicBezTo>
                  <a:close/>
                </a:path>
              </a:pathLst>
            </a:custGeom>
            <a:solidFill>
              <a:srgbClr val="9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6"/>
            <p:cNvSpPr/>
            <p:nvPr/>
          </p:nvSpPr>
          <p:spPr>
            <a:xfrm>
              <a:off x="2597979" y="2355212"/>
              <a:ext cx="3872249" cy="772453"/>
            </a:xfrm>
            <a:custGeom>
              <a:avLst/>
              <a:gdLst/>
              <a:ahLst/>
              <a:cxnLst/>
              <a:rect l="l" t="t" r="r" b="b"/>
              <a:pathLst>
                <a:path w="33737" h="6730" extrusionOk="0">
                  <a:moveTo>
                    <a:pt x="2370" y="1"/>
                  </a:moveTo>
                  <a:lnTo>
                    <a:pt x="2255" y="263"/>
                  </a:lnTo>
                  <a:cubicBezTo>
                    <a:pt x="2255" y="263"/>
                    <a:pt x="2250" y="262"/>
                    <a:pt x="2240" y="262"/>
                  </a:cubicBezTo>
                  <a:cubicBezTo>
                    <a:pt x="2099" y="262"/>
                    <a:pt x="1012" y="363"/>
                    <a:pt x="1012" y="3467"/>
                  </a:cubicBezTo>
                  <a:lnTo>
                    <a:pt x="435" y="3903"/>
                  </a:lnTo>
                  <a:cubicBezTo>
                    <a:pt x="435" y="3903"/>
                    <a:pt x="0" y="4537"/>
                    <a:pt x="404" y="5980"/>
                  </a:cubicBezTo>
                  <a:cubicBezTo>
                    <a:pt x="404" y="5980"/>
                    <a:pt x="1012" y="5837"/>
                    <a:pt x="1012" y="4999"/>
                  </a:cubicBezTo>
                  <a:cubicBezTo>
                    <a:pt x="1012" y="4159"/>
                    <a:pt x="2339" y="2340"/>
                    <a:pt x="4967" y="2340"/>
                  </a:cubicBezTo>
                  <a:cubicBezTo>
                    <a:pt x="7594" y="2340"/>
                    <a:pt x="9157" y="4910"/>
                    <a:pt x="9157" y="6414"/>
                  </a:cubicBezTo>
                  <a:lnTo>
                    <a:pt x="23914" y="6703"/>
                  </a:lnTo>
                  <a:cubicBezTo>
                    <a:pt x="23914" y="6703"/>
                    <a:pt x="24491" y="2225"/>
                    <a:pt x="28335" y="2225"/>
                  </a:cubicBezTo>
                  <a:cubicBezTo>
                    <a:pt x="32174" y="2225"/>
                    <a:pt x="32577" y="5517"/>
                    <a:pt x="32693" y="6730"/>
                  </a:cubicBezTo>
                  <a:lnTo>
                    <a:pt x="33359" y="6730"/>
                  </a:lnTo>
                  <a:lnTo>
                    <a:pt x="33359" y="6126"/>
                  </a:lnTo>
                  <a:lnTo>
                    <a:pt x="33736" y="5722"/>
                  </a:lnTo>
                  <a:lnTo>
                    <a:pt x="33736" y="4479"/>
                  </a:lnTo>
                  <a:cubicBezTo>
                    <a:pt x="33736" y="4479"/>
                    <a:pt x="33333" y="4364"/>
                    <a:pt x="33275" y="4044"/>
                  </a:cubicBezTo>
                  <a:cubicBezTo>
                    <a:pt x="33216" y="3729"/>
                    <a:pt x="33013" y="2686"/>
                    <a:pt x="32116" y="2198"/>
                  </a:cubicBezTo>
                  <a:cubicBezTo>
                    <a:pt x="31051" y="1705"/>
                    <a:pt x="29693" y="751"/>
                    <a:pt x="25823" y="751"/>
                  </a:cubicBezTo>
                  <a:cubicBezTo>
                    <a:pt x="21952" y="751"/>
                    <a:pt x="2370"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6"/>
            <p:cNvSpPr/>
            <p:nvPr/>
          </p:nvSpPr>
          <p:spPr>
            <a:xfrm>
              <a:off x="4056917" y="2430162"/>
              <a:ext cx="138766" cy="99856"/>
            </a:xfrm>
            <a:custGeom>
              <a:avLst/>
              <a:gdLst/>
              <a:ahLst/>
              <a:cxnLst/>
              <a:rect l="l" t="t" r="r" b="b"/>
              <a:pathLst>
                <a:path w="1209" h="870" extrusionOk="0">
                  <a:moveTo>
                    <a:pt x="604" y="1"/>
                  </a:moveTo>
                  <a:cubicBezTo>
                    <a:pt x="272" y="1"/>
                    <a:pt x="0" y="196"/>
                    <a:pt x="0" y="435"/>
                  </a:cubicBezTo>
                  <a:cubicBezTo>
                    <a:pt x="0" y="675"/>
                    <a:pt x="272" y="870"/>
                    <a:pt x="604" y="870"/>
                  </a:cubicBezTo>
                  <a:cubicBezTo>
                    <a:pt x="942" y="870"/>
                    <a:pt x="1208" y="675"/>
                    <a:pt x="1208" y="435"/>
                  </a:cubicBezTo>
                  <a:cubicBezTo>
                    <a:pt x="1208" y="196"/>
                    <a:pt x="942" y="1"/>
                    <a:pt x="604" y="1"/>
                  </a:cubicBezTo>
                  <a:close/>
                </a:path>
              </a:pathLst>
            </a:custGeom>
            <a:solidFill>
              <a:srgbClr val="9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6"/>
            <p:cNvSpPr/>
            <p:nvPr/>
          </p:nvSpPr>
          <p:spPr>
            <a:xfrm>
              <a:off x="2597979" y="2694954"/>
              <a:ext cx="217044" cy="346628"/>
            </a:xfrm>
            <a:custGeom>
              <a:avLst/>
              <a:gdLst/>
              <a:ahLst/>
              <a:cxnLst/>
              <a:rect l="l" t="t" r="r" b="b"/>
              <a:pathLst>
                <a:path w="1891" h="3020" extrusionOk="0">
                  <a:moveTo>
                    <a:pt x="1021" y="1"/>
                  </a:moveTo>
                  <a:cubicBezTo>
                    <a:pt x="1016" y="161"/>
                    <a:pt x="1012" y="330"/>
                    <a:pt x="1012" y="507"/>
                  </a:cubicBezTo>
                  <a:lnTo>
                    <a:pt x="435" y="943"/>
                  </a:lnTo>
                  <a:cubicBezTo>
                    <a:pt x="435" y="943"/>
                    <a:pt x="0" y="1577"/>
                    <a:pt x="404" y="3020"/>
                  </a:cubicBezTo>
                  <a:cubicBezTo>
                    <a:pt x="404" y="3020"/>
                    <a:pt x="1012" y="2877"/>
                    <a:pt x="1012" y="2039"/>
                  </a:cubicBezTo>
                  <a:cubicBezTo>
                    <a:pt x="1012" y="1644"/>
                    <a:pt x="1305" y="1031"/>
                    <a:pt x="1891" y="494"/>
                  </a:cubicBezTo>
                  <a:cubicBezTo>
                    <a:pt x="1655" y="432"/>
                    <a:pt x="1283" y="290"/>
                    <a:pt x="1021" y="1"/>
                  </a:cubicBezTo>
                  <a:close/>
                </a:path>
              </a:pathLst>
            </a:custGeom>
            <a:solidFill>
              <a:srgbClr val="9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6"/>
            <p:cNvSpPr/>
            <p:nvPr/>
          </p:nvSpPr>
          <p:spPr>
            <a:xfrm>
              <a:off x="3476142" y="2672802"/>
              <a:ext cx="1955349" cy="451879"/>
            </a:xfrm>
            <a:custGeom>
              <a:avLst/>
              <a:gdLst/>
              <a:ahLst/>
              <a:cxnLst/>
              <a:rect l="l" t="t" r="r" b="b"/>
              <a:pathLst>
                <a:path w="17036" h="3937" extrusionOk="0">
                  <a:moveTo>
                    <a:pt x="3684" y="0"/>
                  </a:moveTo>
                  <a:cubicBezTo>
                    <a:pt x="2817" y="0"/>
                    <a:pt x="938" y="70"/>
                    <a:pt x="0" y="642"/>
                  </a:cubicBezTo>
                  <a:cubicBezTo>
                    <a:pt x="973" y="1525"/>
                    <a:pt x="1506" y="2769"/>
                    <a:pt x="1506" y="3647"/>
                  </a:cubicBezTo>
                  <a:lnTo>
                    <a:pt x="16263" y="3936"/>
                  </a:lnTo>
                  <a:cubicBezTo>
                    <a:pt x="16263" y="3936"/>
                    <a:pt x="16410" y="2813"/>
                    <a:pt x="17035" y="1695"/>
                  </a:cubicBezTo>
                  <a:cubicBezTo>
                    <a:pt x="16809" y="1179"/>
                    <a:pt x="16130" y="8"/>
                    <a:pt x="14630" y="8"/>
                  </a:cubicBezTo>
                  <a:lnTo>
                    <a:pt x="4142" y="8"/>
                  </a:lnTo>
                  <a:cubicBezTo>
                    <a:pt x="4142" y="8"/>
                    <a:pt x="3967" y="0"/>
                    <a:pt x="3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6"/>
            <p:cNvSpPr/>
            <p:nvPr/>
          </p:nvSpPr>
          <p:spPr>
            <a:xfrm>
              <a:off x="6336057" y="3022071"/>
              <a:ext cx="124534" cy="105595"/>
            </a:xfrm>
            <a:custGeom>
              <a:avLst/>
              <a:gdLst/>
              <a:ahLst/>
              <a:cxnLst/>
              <a:rect l="l" t="t" r="r" b="b"/>
              <a:pathLst>
                <a:path w="1085" h="920" extrusionOk="0">
                  <a:moveTo>
                    <a:pt x="1" y="0"/>
                  </a:moveTo>
                  <a:cubicBezTo>
                    <a:pt x="72" y="360"/>
                    <a:pt x="103" y="680"/>
                    <a:pt x="125" y="920"/>
                  </a:cubicBezTo>
                  <a:lnTo>
                    <a:pt x="791" y="920"/>
                  </a:lnTo>
                  <a:lnTo>
                    <a:pt x="791" y="316"/>
                  </a:lnTo>
                  <a:lnTo>
                    <a:pt x="1084" y="0"/>
                  </a:lnTo>
                  <a:close/>
                </a:path>
              </a:pathLst>
            </a:custGeom>
            <a:solidFill>
              <a:srgbClr val="5E1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6"/>
            <p:cNvSpPr/>
            <p:nvPr/>
          </p:nvSpPr>
          <p:spPr>
            <a:xfrm>
              <a:off x="6333991" y="3011970"/>
              <a:ext cx="136241" cy="45452"/>
            </a:xfrm>
            <a:custGeom>
              <a:avLst/>
              <a:gdLst/>
              <a:ahLst/>
              <a:cxnLst/>
              <a:rect l="l" t="t" r="r" b="b"/>
              <a:pathLst>
                <a:path w="1187" h="396" extrusionOk="0">
                  <a:moveTo>
                    <a:pt x="1" y="0"/>
                  </a:moveTo>
                  <a:cubicBezTo>
                    <a:pt x="27" y="137"/>
                    <a:pt x="54" y="271"/>
                    <a:pt x="72" y="395"/>
                  </a:cubicBezTo>
                  <a:lnTo>
                    <a:pt x="813" y="395"/>
                  </a:lnTo>
                  <a:lnTo>
                    <a:pt x="1186" y="0"/>
                  </a:lnTo>
                  <a:close/>
                </a:path>
              </a:pathLst>
            </a:custGeom>
            <a:solidFill>
              <a:srgbClr val="8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6"/>
            <p:cNvSpPr/>
            <p:nvPr/>
          </p:nvSpPr>
          <p:spPr>
            <a:xfrm>
              <a:off x="5202169" y="2434753"/>
              <a:ext cx="1215609" cy="387259"/>
            </a:xfrm>
            <a:custGeom>
              <a:avLst/>
              <a:gdLst/>
              <a:ahLst/>
              <a:cxnLst/>
              <a:rect l="l" t="t" r="r" b="b"/>
              <a:pathLst>
                <a:path w="10591" h="3374" extrusionOk="0">
                  <a:moveTo>
                    <a:pt x="0" y="0"/>
                  </a:moveTo>
                  <a:lnTo>
                    <a:pt x="0" y="0"/>
                  </a:lnTo>
                  <a:cubicBezTo>
                    <a:pt x="360" y="174"/>
                    <a:pt x="1793" y="977"/>
                    <a:pt x="2490" y="3032"/>
                  </a:cubicBezTo>
                  <a:cubicBezTo>
                    <a:pt x="3156" y="2206"/>
                    <a:pt x="4154" y="1532"/>
                    <a:pt x="5646" y="1532"/>
                  </a:cubicBezTo>
                  <a:cubicBezTo>
                    <a:pt x="7594" y="1532"/>
                    <a:pt x="8655" y="2380"/>
                    <a:pt x="9249" y="3374"/>
                  </a:cubicBezTo>
                  <a:lnTo>
                    <a:pt x="10590" y="3374"/>
                  </a:lnTo>
                  <a:cubicBezTo>
                    <a:pt x="10586" y="3365"/>
                    <a:pt x="10586" y="3360"/>
                    <a:pt x="10586" y="3351"/>
                  </a:cubicBezTo>
                  <a:cubicBezTo>
                    <a:pt x="10527" y="3036"/>
                    <a:pt x="10324" y="1993"/>
                    <a:pt x="9427" y="1505"/>
                  </a:cubicBezTo>
                  <a:cubicBezTo>
                    <a:pt x="8362" y="1012"/>
                    <a:pt x="7004" y="58"/>
                    <a:pt x="3134" y="58"/>
                  </a:cubicBezTo>
                  <a:cubicBezTo>
                    <a:pt x="2481" y="58"/>
                    <a:pt x="1381" y="36"/>
                    <a:pt x="0" y="0"/>
                  </a:cubicBezTo>
                  <a:close/>
                </a:path>
              </a:pathLst>
            </a:custGeom>
            <a:solidFill>
              <a:srgbClr val="9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6"/>
            <p:cNvSpPr/>
            <p:nvPr/>
          </p:nvSpPr>
          <p:spPr>
            <a:xfrm>
              <a:off x="5499098" y="2757279"/>
              <a:ext cx="710358" cy="710702"/>
            </a:xfrm>
            <a:custGeom>
              <a:avLst/>
              <a:gdLst/>
              <a:ahLst/>
              <a:cxnLst/>
              <a:rect l="l" t="t" r="r" b="b"/>
              <a:pathLst>
                <a:path w="6189" h="6192" extrusionOk="0">
                  <a:moveTo>
                    <a:pt x="3094" y="0"/>
                  </a:moveTo>
                  <a:cubicBezTo>
                    <a:pt x="1385" y="0"/>
                    <a:pt x="0" y="1385"/>
                    <a:pt x="0" y="3094"/>
                  </a:cubicBezTo>
                  <a:cubicBezTo>
                    <a:pt x="0" y="4806"/>
                    <a:pt x="1385" y="6191"/>
                    <a:pt x="3094" y="6191"/>
                  </a:cubicBezTo>
                  <a:cubicBezTo>
                    <a:pt x="4803" y="6191"/>
                    <a:pt x="6188" y="4806"/>
                    <a:pt x="6188" y="3094"/>
                  </a:cubicBezTo>
                  <a:cubicBezTo>
                    <a:pt x="6188" y="1385"/>
                    <a:pt x="4803" y="0"/>
                    <a:pt x="3094" y="0"/>
                  </a:cubicBezTo>
                  <a:close/>
                </a:path>
              </a:pathLst>
            </a:custGeom>
            <a:solidFill>
              <a:srgbClr val="0F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6"/>
            <p:cNvSpPr/>
            <p:nvPr/>
          </p:nvSpPr>
          <p:spPr>
            <a:xfrm>
              <a:off x="5628567" y="2880435"/>
              <a:ext cx="451420" cy="451994"/>
            </a:xfrm>
            <a:custGeom>
              <a:avLst/>
              <a:gdLst/>
              <a:ahLst/>
              <a:cxnLst/>
              <a:rect l="l" t="t" r="r" b="b"/>
              <a:pathLst>
                <a:path w="3933" h="3938" extrusionOk="0">
                  <a:moveTo>
                    <a:pt x="1966" y="1"/>
                  </a:moveTo>
                  <a:cubicBezTo>
                    <a:pt x="879" y="1"/>
                    <a:pt x="0" y="884"/>
                    <a:pt x="0" y="1972"/>
                  </a:cubicBezTo>
                  <a:cubicBezTo>
                    <a:pt x="0" y="3055"/>
                    <a:pt x="879" y="3938"/>
                    <a:pt x="1966" y="3938"/>
                  </a:cubicBezTo>
                  <a:cubicBezTo>
                    <a:pt x="3053" y="3938"/>
                    <a:pt x="3932" y="3055"/>
                    <a:pt x="3932" y="1972"/>
                  </a:cubicBezTo>
                  <a:cubicBezTo>
                    <a:pt x="3932" y="884"/>
                    <a:pt x="3053" y="1"/>
                    <a:pt x="1966" y="1"/>
                  </a:cubicBezTo>
                  <a:close/>
                </a:path>
              </a:pathLst>
            </a:custGeom>
            <a:solidFill>
              <a:srgbClr val="0703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6"/>
            <p:cNvSpPr/>
            <p:nvPr/>
          </p:nvSpPr>
          <p:spPr>
            <a:xfrm>
              <a:off x="5705928" y="2966059"/>
              <a:ext cx="296585" cy="296585"/>
            </a:xfrm>
            <a:custGeom>
              <a:avLst/>
              <a:gdLst/>
              <a:ahLst/>
              <a:cxnLst/>
              <a:rect l="l" t="t" r="r" b="b"/>
              <a:pathLst>
                <a:path w="2584" h="2584" extrusionOk="0">
                  <a:moveTo>
                    <a:pt x="1292" y="1"/>
                  </a:moveTo>
                  <a:cubicBezTo>
                    <a:pt x="578" y="1"/>
                    <a:pt x="1" y="578"/>
                    <a:pt x="1" y="1293"/>
                  </a:cubicBezTo>
                  <a:cubicBezTo>
                    <a:pt x="1" y="2006"/>
                    <a:pt x="578" y="2584"/>
                    <a:pt x="1292" y="2584"/>
                  </a:cubicBezTo>
                  <a:cubicBezTo>
                    <a:pt x="2007" y="2584"/>
                    <a:pt x="2584" y="2006"/>
                    <a:pt x="2584" y="1293"/>
                  </a:cubicBezTo>
                  <a:cubicBezTo>
                    <a:pt x="2584" y="578"/>
                    <a:pt x="2007" y="1"/>
                    <a:pt x="1292" y="1"/>
                  </a:cubicBezTo>
                  <a:close/>
                </a:path>
              </a:pathLst>
            </a:custGeom>
            <a:solidFill>
              <a:srgbClr val="E2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6"/>
            <p:cNvSpPr/>
            <p:nvPr/>
          </p:nvSpPr>
          <p:spPr>
            <a:xfrm>
              <a:off x="5646932" y="2895241"/>
              <a:ext cx="417790" cy="398507"/>
            </a:xfrm>
            <a:custGeom>
              <a:avLst/>
              <a:gdLst/>
              <a:ahLst/>
              <a:cxnLst/>
              <a:rect l="l" t="t" r="r" b="b"/>
              <a:pathLst>
                <a:path w="3640" h="3472" extrusionOk="0">
                  <a:moveTo>
                    <a:pt x="1815" y="1"/>
                  </a:moveTo>
                  <a:lnTo>
                    <a:pt x="1602" y="58"/>
                  </a:lnTo>
                  <a:lnTo>
                    <a:pt x="1438" y="1226"/>
                  </a:lnTo>
                  <a:lnTo>
                    <a:pt x="1273" y="1310"/>
                  </a:lnTo>
                  <a:lnTo>
                    <a:pt x="80" y="1191"/>
                  </a:lnTo>
                  <a:lnTo>
                    <a:pt x="0" y="1568"/>
                  </a:lnTo>
                  <a:lnTo>
                    <a:pt x="1136" y="2127"/>
                  </a:lnTo>
                  <a:lnTo>
                    <a:pt x="1167" y="2277"/>
                  </a:lnTo>
                  <a:lnTo>
                    <a:pt x="630" y="3262"/>
                  </a:lnTo>
                  <a:lnTo>
                    <a:pt x="1016" y="3471"/>
                  </a:lnTo>
                  <a:lnTo>
                    <a:pt x="1717" y="2690"/>
                  </a:lnTo>
                  <a:lnTo>
                    <a:pt x="1922" y="2690"/>
                  </a:lnTo>
                  <a:lnTo>
                    <a:pt x="2623" y="3471"/>
                  </a:lnTo>
                  <a:lnTo>
                    <a:pt x="3009" y="3262"/>
                  </a:lnTo>
                  <a:lnTo>
                    <a:pt x="2472" y="2277"/>
                  </a:lnTo>
                  <a:lnTo>
                    <a:pt x="2508" y="2127"/>
                  </a:lnTo>
                  <a:lnTo>
                    <a:pt x="3639" y="1568"/>
                  </a:lnTo>
                  <a:lnTo>
                    <a:pt x="3559" y="1191"/>
                  </a:lnTo>
                  <a:lnTo>
                    <a:pt x="2365" y="1310"/>
                  </a:lnTo>
                  <a:lnTo>
                    <a:pt x="2201" y="1226"/>
                  </a:lnTo>
                  <a:lnTo>
                    <a:pt x="2037" y="58"/>
                  </a:lnTo>
                  <a:lnTo>
                    <a:pt x="1824" y="1"/>
                  </a:lnTo>
                  <a:close/>
                </a:path>
              </a:pathLst>
            </a:custGeom>
            <a:solidFill>
              <a:srgbClr val="C03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6"/>
            <p:cNvSpPr/>
            <p:nvPr/>
          </p:nvSpPr>
          <p:spPr>
            <a:xfrm>
              <a:off x="5619385" y="2864710"/>
              <a:ext cx="480000" cy="480459"/>
            </a:xfrm>
            <a:custGeom>
              <a:avLst/>
              <a:gdLst/>
              <a:ahLst/>
              <a:cxnLst/>
              <a:rect l="l" t="t" r="r" b="b"/>
              <a:pathLst>
                <a:path w="4182" h="4186" extrusionOk="0">
                  <a:moveTo>
                    <a:pt x="2091" y="359"/>
                  </a:moveTo>
                  <a:cubicBezTo>
                    <a:pt x="3049" y="359"/>
                    <a:pt x="3826" y="1137"/>
                    <a:pt x="3826" y="2090"/>
                  </a:cubicBezTo>
                  <a:cubicBezTo>
                    <a:pt x="3826" y="3049"/>
                    <a:pt x="3049" y="3827"/>
                    <a:pt x="2091" y="3827"/>
                  </a:cubicBezTo>
                  <a:cubicBezTo>
                    <a:pt x="1132" y="3827"/>
                    <a:pt x="355" y="3049"/>
                    <a:pt x="355" y="2090"/>
                  </a:cubicBezTo>
                  <a:cubicBezTo>
                    <a:pt x="355" y="1137"/>
                    <a:pt x="1132" y="359"/>
                    <a:pt x="2091" y="359"/>
                  </a:cubicBezTo>
                  <a:close/>
                  <a:moveTo>
                    <a:pt x="2091" y="0"/>
                  </a:moveTo>
                  <a:cubicBezTo>
                    <a:pt x="937" y="0"/>
                    <a:pt x="1" y="941"/>
                    <a:pt x="1" y="2090"/>
                  </a:cubicBezTo>
                  <a:cubicBezTo>
                    <a:pt x="1" y="3245"/>
                    <a:pt x="937" y="4186"/>
                    <a:pt x="2091" y="4186"/>
                  </a:cubicBezTo>
                  <a:cubicBezTo>
                    <a:pt x="3244" y="4186"/>
                    <a:pt x="4182" y="3245"/>
                    <a:pt x="4182" y="2090"/>
                  </a:cubicBezTo>
                  <a:cubicBezTo>
                    <a:pt x="4182" y="941"/>
                    <a:pt x="3244" y="0"/>
                    <a:pt x="2091" y="0"/>
                  </a:cubicBezTo>
                  <a:close/>
                </a:path>
              </a:pathLst>
            </a:custGeom>
            <a:solidFill>
              <a:srgbClr val="B0B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6"/>
            <p:cNvSpPr/>
            <p:nvPr/>
          </p:nvSpPr>
          <p:spPr>
            <a:xfrm>
              <a:off x="5787994" y="3039861"/>
              <a:ext cx="132568" cy="132683"/>
            </a:xfrm>
            <a:custGeom>
              <a:avLst/>
              <a:gdLst/>
              <a:ahLst/>
              <a:cxnLst/>
              <a:rect l="l" t="t" r="r" b="b"/>
              <a:pathLst>
                <a:path w="1155" h="1156" extrusionOk="0">
                  <a:moveTo>
                    <a:pt x="577" y="1"/>
                  </a:moveTo>
                  <a:cubicBezTo>
                    <a:pt x="257" y="1"/>
                    <a:pt x="1" y="259"/>
                    <a:pt x="1" y="578"/>
                  </a:cubicBezTo>
                  <a:cubicBezTo>
                    <a:pt x="1" y="898"/>
                    <a:pt x="257" y="1156"/>
                    <a:pt x="577" y="1156"/>
                  </a:cubicBezTo>
                  <a:cubicBezTo>
                    <a:pt x="896" y="1156"/>
                    <a:pt x="1154" y="898"/>
                    <a:pt x="1154" y="578"/>
                  </a:cubicBezTo>
                  <a:cubicBezTo>
                    <a:pt x="1154" y="259"/>
                    <a:pt x="896" y="1"/>
                    <a:pt x="577" y="1"/>
                  </a:cubicBezTo>
                  <a:close/>
                </a:path>
              </a:pathLst>
            </a:custGeom>
            <a:solidFill>
              <a:srgbClr val="762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6"/>
            <p:cNvSpPr/>
            <p:nvPr/>
          </p:nvSpPr>
          <p:spPr>
            <a:xfrm>
              <a:off x="5821164" y="3074065"/>
              <a:ext cx="66227" cy="65882"/>
            </a:xfrm>
            <a:custGeom>
              <a:avLst/>
              <a:gdLst/>
              <a:ahLst/>
              <a:cxnLst/>
              <a:rect l="l" t="t" r="r" b="b"/>
              <a:pathLst>
                <a:path w="577" h="574" extrusionOk="0">
                  <a:moveTo>
                    <a:pt x="288" y="0"/>
                  </a:moveTo>
                  <a:cubicBezTo>
                    <a:pt x="128" y="0"/>
                    <a:pt x="0" y="129"/>
                    <a:pt x="0" y="285"/>
                  </a:cubicBezTo>
                  <a:cubicBezTo>
                    <a:pt x="0" y="444"/>
                    <a:pt x="128" y="573"/>
                    <a:pt x="288" y="573"/>
                  </a:cubicBezTo>
                  <a:cubicBezTo>
                    <a:pt x="448" y="573"/>
                    <a:pt x="576" y="444"/>
                    <a:pt x="576" y="285"/>
                  </a:cubicBezTo>
                  <a:cubicBezTo>
                    <a:pt x="576" y="129"/>
                    <a:pt x="448" y="0"/>
                    <a:pt x="288" y="0"/>
                  </a:cubicBezTo>
                  <a:close/>
                </a:path>
              </a:pathLst>
            </a:custGeom>
            <a:solidFill>
              <a:srgbClr val="5914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6"/>
            <p:cNvSpPr/>
            <p:nvPr/>
          </p:nvSpPr>
          <p:spPr>
            <a:xfrm>
              <a:off x="2783459" y="2757279"/>
              <a:ext cx="710702" cy="710702"/>
            </a:xfrm>
            <a:custGeom>
              <a:avLst/>
              <a:gdLst/>
              <a:ahLst/>
              <a:cxnLst/>
              <a:rect l="l" t="t" r="r" b="b"/>
              <a:pathLst>
                <a:path w="6192" h="6192" extrusionOk="0">
                  <a:moveTo>
                    <a:pt x="3098" y="0"/>
                  </a:moveTo>
                  <a:cubicBezTo>
                    <a:pt x="1389" y="0"/>
                    <a:pt x="0" y="1385"/>
                    <a:pt x="0" y="3094"/>
                  </a:cubicBezTo>
                  <a:cubicBezTo>
                    <a:pt x="0" y="4806"/>
                    <a:pt x="1389" y="6191"/>
                    <a:pt x="3098" y="6191"/>
                  </a:cubicBezTo>
                  <a:cubicBezTo>
                    <a:pt x="4806" y="6191"/>
                    <a:pt x="6191" y="4806"/>
                    <a:pt x="6191" y="3094"/>
                  </a:cubicBezTo>
                  <a:cubicBezTo>
                    <a:pt x="6191" y="1385"/>
                    <a:pt x="4806" y="0"/>
                    <a:pt x="3098" y="0"/>
                  </a:cubicBezTo>
                  <a:close/>
                </a:path>
              </a:pathLst>
            </a:custGeom>
            <a:solidFill>
              <a:srgbClr val="0F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6"/>
            <p:cNvSpPr/>
            <p:nvPr/>
          </p:nvSpPr>
          <p:spPr>
            <a:xfrm>
              <a:off x="2912814" y="2880435"/>
              <a:ext cx="451994" cy="451994"/>
            </a:xfrm>
            <a:custGeom>
              <a:avLst/>
              <a:gdLst/>
              <a:ahLst/>
              <a:cxnLst/>
              <a:rect l="l" t="t" r="r" b="b"/>
              <a:pathLst>
                <a:path w="3938" h="3938" extrusionOk="0">
                  <a:moveTo>
                    <a:pt x="1971" y="1"/>
                  </a:moveTo>
                  <a:cubicBezTo>
                    <a:pt x="883" y="1"/>
                    <a:pt x="0" y="884"/>
                    <a:pt x="0" y="1972"/>
                  </a:cubicBezTo>
                  <a:cubicBezTo>
                    <a:pt x="0" y="3055"/>
                    <a:pt x="883" y="3938"/>
                    <a:pt x="1971" y="3938"/>
                  </a:cubicBezTo>
                  <a:cubicBezTo>
                    <a:pt x="3054" y="3938"/>
                    <a:pt x="3937" y="3055"/>
                    <a:pt x="3937" y="1972"/>
                  </a:cubicBezTo>
                  <a:cubicBezTo>
                    <a:pt x="3937" y="884"/>
                    <a:pt x="3054" y="1"/>
                    <a:pt x="1971" y="1"/>
                  </a:cubicBezTo>
                  <a:close/>
                </a:path>
              </a:pathLst>
            </a:custGeom>
            <a:solidFill>
              <a:srgbClr val="0703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6"/>
            <p:cNvSpPr/>
            <p:nvPr/>
          </p:nvSpPr>
          <p:spPr>
            <a:xfrm>
              <a:off x="2990748" y="2966059"/>
              <a:ext cx="296585" cy="296585"/>
            </a:xfrm>
            <a:custGeom>
              <a:avLst/>
              <a:gdLst/>
              <a:ahLst/>
              <a:cxnLst/>
              <a:rect l="l" t="t" r="r" b="b"/>
              <a:pathLst>
                <a:path w="2584" h="2584" extrusionOk="0">
                  <a:moveTo>
                    <a:pt x="1292" y="1"/>
                  </a:moveTo>
                  <a:cubicBezTo>
                    <a:pt x="577" y="1"/>
                    <a:pt x="1" y="578"/>
                    <a:pt x="1" y="1293"/>
                  </a:cubicBezTo>
                  <a:cubicBezTo>
                    <a:pt x="1" y="2006"/>
                    <a:pt x="577" y="2584"/>
                    <a:pt x="1292" y="2584"/>
                  </a:cubicBezTo>
                  <a:cubicBezTo>
                    <a:pt x="2002" y="2584"/>
                    <a:pt x="2584" y="2006"/>
                    <a:pt x="2584" y="1293"/>
                  </a:cubicBezTo>
                  <a:cubicBezTo>
                    <a:pt x="2584" y="578"/>
                    <a:pt x="2002" y="1"/>
                    <a:pt x="1292" y="1"/>
                  </a:cubicBezTo>
                  <a:close/>
                </a:path>
              </a:pathLst>
            </a:custGeom>
            <a:solidFill>
              <a:srgbClr val="E2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6"/>
            <p:cNvSpPr/>
            <p:nvPr/>
          </p:nvSpPr>
          <p:spPr>
            <a:xfrm>
              <a:off x="2931637" y="2895241"/>
              <a:ext cx="417790" cy="398507"/>
            </a:xfrm>
            <a:custGeom>
              <a:avLst/>
              <a:gdLst/>
              <a:ahLst/>
              <a:cxnLst/>
              <a:rect l="l" t="t" r="r" b="b"/>
              <a:pathLst>
                <a:path w="3640" h="3472" extrusionOk="0">
                  <a:moveTo>
                    <a:pt x="1815" y="1"/>
                  </a:moveTo>
                  <a:lnTo>
                    <a:pt x="1602" y="58"/>
                  </a:lnTo>
                  <a:lnTo>
                    <a:pt x="1438" y="1226"/>
                  </a:lnTo>
                  <a:lnTo>
                    <a:pt x="1274" y="1310"/>
                  </a:lnTo>
                  <a:lnTo>
                    <a:pt x="80" y="1191"/>
                  </a:lnTo>
                  <a:lnTo>
                    <a:pt x="0" y="1568"/>
                  </a:lnTo>
                  <a:lnTo>
                    <a:pt x="1132" y="2127"/>
                  </a:lnTo>
                  <a:lnTo>
                    <a:pt x="1168" y="2277"/>
                  </a:lnTo>
                  <a:lnTo>
                    <a:pt x="631" y="3262"/>
                  </a:lnTo>
                  <a:lnTo>
                    <a:pt x="1016" y="3471"/>
                  </a:lnTo>
                  <a:lnTo>
                    <a:pt x="1718" y="2690"/>
                  </a:lnTo>
                  <a:lnTo>
                    <a:pt x="1917" y="2690"/>
                  </a:lnTo>
                  <a:lnTo>
                    <a:pt x="2624" y="3471"/>
                  </a:lnTo>
                  <a:lnTo>
                    <a:pt x="3005" y="3262"/>
                  </a:lnTo>
                  <a:lnTo>
                    <a:pt x="2468" y="2277"/>
                  </a:lnTo>
                  <a:lnTo>
                    <a:pt x="2503" y="2127"/>
                  </a:lnTo>
                  <a:lnTo>
                    <a:pt x="3640" y="1568"/>
                  </a:lnTo>
                  <a:lnTo>
                    <a:pt x="3556" y="1191"/>
                  </a:lnTo>
                  <a:lnTo>
                    <a:pt x="2366" y="1310"/>
                  </a:lnTo>
                  <a:lnTo>
                    <a:pt x="2202" y="1226"/>
                  </a:lnTo>
                  <a:lnTo>
                    <a:pt x="2038" y="58"/>
                  </a:lnTo>
                  <a:lnTo>
                    <a:pt x="1825" y="1"/>
                  </a:lnTo>
                  <a:close/>
                </a:path>
              </a:pathLst>
            </a:custGeom>
            <a:solidFill>
              <a:srgbClr val="C03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6"/>
            <p:cNvSpPr/>
            <p:nvPr/>
          </p:nvSpPr>
          <p:spPr>
            <a:xfrm>
              <a:off x="2903631" y="2864710"/>
              <a:ext cx="480459" cy="480459"/>
            </a:xfrm>
            <a:custGeom>
              <a:avLst/>
              <a:gdLst/>
              <a:ahLst/>
              <a:cxnLst/>
              <a:rect l="l" t="t" r="r" b="b"/>
              <a:pathLst>
                <a:path w="4186" h="4186" extrusionOk="0">
                  <a:moveTo>
                    <a:pt x="2095" y="359"/>
                  </a:moveTo>
                  <a:cubicBezTo>
                    <a:pt x="3054" y="359"/>
                    <a:pt x="3831" y="1137"/>
                    <a:pt x="3831" y="2090"/>
                  </a:cubicBezTo>
                  <a:cubicBezTo>
                    <a:pt x="3831" y="3049"/>
                    <a:pt x="3054" y="3827"/>
                    <a:pt x="2095" y="3827"/>
                  </a:cubicBezTo>
                  <a:cubicBezTo>
                    <a:pt x="1137" y="3827"/>
                    <a:pt x="360" y="3049"/>
                    <a:pt x="360" y="2090"/>
                  </a:cubicBezTo>
                  <a:cubicBezTo>
                    <a:pt x="360" y="1137"/>
                    <a:pt x="1137" y="359"/>
                    <a:pt x="2095" y="359"/>
                  </a:cubicBezTo>
                  <a:close/>
                  <a:moveTo>
                    <a:pt x="2095" y="0"/>
                  </a:moveTo>
                  <a:cubicBezTo>
                    <a:pt x="941" y="0"/>
                    <a:pt x="0" y="941"/>
                    <a:pt x="0" y="2090"/>
                  </a:cubicBezTo>
                  <a:cubicBezTo>
                    <a:pt x="0" y="3245"/>
                    <a:pt x="941" y="4186"/>
                    <a:pt x="2095" y="4186"/>
                  </a:cubicBezTo>
                  <a:cubicBezTo>
                    <a:pt x="3249" y="4186"/>
                    <a:pt x="4185" y="3245"/>
                    <a:pt x="4185" y="2090"/>
                  </a:cubicBezTo>
                  <a:cubicBezTo>
                    <a:pt x="4185" y="941"/>
                    <a:pt x="3249" y="0"/>
                    <a:pt x="2095" y="0"/>
                  </a:cubicBezTo>
                  <a:close/>
                </a:path>
              </a:pathLst>
            </a:custGeom>
            <a:solidFill>
              <a:srgbClr val="B0B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6"/>
            <p:cNvSpPr/>
            <p:nvPr/>
          </p:nvSpPr>
          <p:spPr>
            <a:xfrm>
              <a:off x="3072699" y="3039861"/>
              <a:ext cx="132568" cy="132683"/>
            </a:xfrm>
            <a:custGeom>
              <a:avLst/>
              <a:gdLst/>
              <a:ahLst/>
              <a:cxnLst/>
              <a:rect l="l" t="t" r="r" b="b"/>
              <a:pathLst>
                <a:path w="1155" h="1156" extrusionOk="0">
                  <a:moveTo>
                    <a:pt x="578" y="1"/>
                  </a:moveTo>
                  <a:cubicBezTo>
                    <a:pt x="258" y="1"/>
                    <a:pt x="0" y="259"/>
                    <a:pt x="0" y="578"/>
                  </a:cubicBezTo>
                  <a:cubicBezTo>
                    <a:pt x="0" y="898"/>
                    <a:pt x="258" y="1156"/>
                    <a:pt x="578" y="1156"/>
                  </a:cubicBezTo>
                  <a:cubicBezTo>
                    <a:pt x="897" y="1156"/>
                    <a:pt x="1155" y="898"/>
                    <a:pt x="1155" y="578"/>
                  </a:cubicBezTo>
                  <a:cubicBezTo>
                    <a:pt x="1155" y="259"/>
                    <a:pt x="897" y="1"/>
                    <a:pt x="578" y="1"/>
                  </a:cubicBezTo>
                  <a:close/>
                </a:path>
              </a:pathLst>
            </a:custGeom>
            <a:solidFill>
              <a:srgbClr val="762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6"/>
            <p:cNvSpPr/>
            <p:nvPr/>
          </p:nvSpPr>
          <p:spPr>
            <a:xfrm>
              <a:off x="3105755" y="3074065"/>
              <a:ext cx="65997" cy="65882"/>
            </a:xfrm>
            <a:custGeom>
              <a:avLst/>
              <a:gdLst/>
              <a:ahLst/>
              <a:cxnLst/>
              <a:rect l="l" t="t" r="r" b="b"/>
              <a:pathLst>
                <a:path w="575" h="574" extrusionOk="0">
                  <a:moveTo>
                    <a:pt x="290" y="0"/>
                  </a:moveTo>
                  <a:cubicBezTo>
                    <a:pt x="130" y="0"/>
                    <a:pt x="1" y="129"/>
                    <a:pt x="1" y="285"/>
                  </a:cubicBezTo>
                  <a:cubicBezTo>
                    <a:pt x="1" y="444"/>
                    <a:pt x="130" y="573"/>
                    <a:pt x="290" y="573"/>
                  </a:cubicBezTo>
                  <a:cubicBezTo>
                    <a:pt x="445" y="573"/>
                    <a:pt x="574" y="444"/>
                    <a:pt x="574" y="285"/>
                  </a:cubicBezTo>
                  <a:cubicBezTo>
                    <a:pt x="574" y="129"/>
                    <a:pt x="445" y="0"/>
                    <a:pt x="290" y="0"/>
                  </a:cubicBezTo>
                  <a:close/>
                </a:path>
              </a:pathLst>
            </a:custGeom>
            <a:solidFill>
              <a:srgbClr val="5914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6"/>
            <p:cNvSpPr/>
            <p:nvPr/>
          </p:nvSpPr>
          <p:spPr>
            <a:xfrm>
              <a:off x="6120045" y="2544251"/>
              <a:ext cx="255954" cy="240918"/>
            </a:xfrm>
            <a:custGeom>
              <a:avLst/>
              <a:gdLst/>
              <a:ahLst/>
              <a:cxnLst/>
              <a:rect l="l" t="t" r="r" b="b"/>
              <a:pathLst>
                <a:path w="2230" h="2099" extrusionOk="0">
                  <a:moveTo>
                    <a:pt x="285" y="1"/>
                  </a:moveTo>
                  <a:cubicBezTo>
                    <a:pt x="258" y="19"/>
                    <a:pt x="236" y="36"/>
                    <a:pt x="219" y="58"/>
                  </a:cubicBezTo>
                  <a:cubicBezTo>
                    <a:pt x="148" y="129"/>
                    <a:pt x="103" y="222"/>
                    <a:pt x="76" y="329"/>
                  </a:cubicBezTo>
                  <a:cubicBezTo>
                    <a:pt x="1" y="675"/>
                    <a:pt x="170" y="1141"/>
                    <a:pt x="502" y="1514"/>
                  </a:cubicBezTo>
                  <a:cubicBezTo>
                    <a:pt x="586" y="1586"/>
                    <a:pt x="662" y="1660"/>
                    <a:pt x="738" y="1736"/>
                  </a:cubicBezTo>
                  <a:cubicBezTo>
                    <a:pt x="1024" y="1972"/>
                    <a:pt x="1343" y="2099"/>
                    <a:pt x="1612" y="2099"/>
                  </a:cubicBezTo>
                  <a:cubicBezTo>
                    <a:pt x="1793" y="2099"/>
                    <a:pt x="1952" y="2042"/>
                    <a:pt x="2065" y="1922"/>
                  </a:cubicBezTo>
                  <a:cubicBezTo>
                    <a:pt x="2136" y="1852"/>
                    <a:pt x="2184" y="1758"/>
                    <a:pt x="2207" y="1652"/>
                  </a:cubicBezTo>
                  <a:cubicBezTo>
                    <a:pt x="2229" y="1554"/>
                    <a:pt x="2229" y="1443"/>
                    <a:pt x="2216" y="1332"/>
                  </a:cubicBezTo>
                  <a:cubicBezTo>
                    <a:pt x="2043" y="1039"/>
                    <a:pt x="1794" y="746"/>
                    <a:pt x="1430" y="551"/>
                  </a:cubicBezTo>
                  <a:cubicBezTo>
                    <a:pt x="1098" y="396"/>
                    <a:pt x="738" y="201"/>
                    <a:pt x="285" y="1"/>
                  </a:cubicBezTo>
                  <a:close/>
                </a:path>
              </a:pathLst>
            </a:custGeom>
            <a:solidFill>
              <a:srgbClr val="CEA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6"/>
            <p:cNvSpPr/>
            <p:nvPr/>
          </p:nvSpPr>
          <p:spPr>
            <a:xfrm>
              <a:off x="6126817" y="2547809"/>
              <a:ext cx="242984" cy="230129"/>
            </a:xfrm>
            <a:custGeom>
              <a:avLst/>
              <a:gdLst/>
              <a:ahLst/>
              <a:cxnLst/>
              <a:rect l="l" t="t" r="r" b="b"/>
              <a:pathLst>
                <a:path w="2117" h="2005" extrusionOk="0">
                  <a:moveTo>
                    <a:pt x="302" y="0"/>
                  </a:moveTo>
                  <a:cubicBezTo>
                    <a:pt x="267" y="23"/>
                    <a:pt x="240" y="49"/>
                    <a:pt x="208" y="76"/>
                  </a:cubicBezTo>
                  <a:cubicBezTo>
                    <a:pt x="146" y="147"/>
                    <a:pt x="101" y="232"/>
                    <a:pt x="80" y="330"/>
                  </a:cubicBezTo>
                  <a:cubicBezTo>
                    <a:pt x="0" y="676"/>
                    <a:pt x="191" y="1155"/>
                    <a:pt x="554" y="1518"/>
                  </a:cubicBezTo>
                  <a:cubicBezTo>
                    <a:pt x="790" y="1758"/>
                    <a:pt x="1065" y="1922"/>
                    <a:pt x="1332" y="1981"/>
                  </a:cubicBezTo>
                  <a:cubicBezTo>
                    <a:pt x="1403" y="1996"/>
                    <a:pt x="1471" y="2004"/>
                    <a:pt x="1536" y="2004"/>
                  </a:cubicBezTo>
                  <a:cubicBezTo>
                    <a:pt x="1708" y="2004"/>
                    <a:pt x="1854" y="1949"/>
                    <a:pt x="1957" y="1842"/>
                  </a:cubicBezTo>
                  <a:cubicBezTo>
                    <a:pt x="2019" y="1776"/>
                    <a:pt x="2064" y="1692"/>
                    <a:pt x="2086" y="1590"/>
                  </a:cubicBezTo>
                  <a:cubicBezTo>
                    <a:pt x="2117" y="1461"/>
                    <a:pt x="2108" y="1315"/>
                    <a:pt x="2068" y="1159"/>
                  </a:cubicBezTo>
                  <a:cubicBezTo>
                    <a:pt x="1899" y="915"/>
                    <a:pt x="1678" y="684"/>
                    <a:pt x="1371" y="520"/>
                  </a:cubicBezTo>
                  <a:cubicBezTo>
                    <a:pt x="1060" y="373"/>
                    <a:pt x="719" y="191"/>
                    <a:pt x="302" y="0"/>
                  </a:cubicBezTo>
                  <a:close/>
                </a:path>
              </a:pathLst>
            </a:custGeom>
            <a:solidFill>
              <a:srgbClr val="9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6"/>
            <p:cNvSpPr/>
            <p:nvPr/>
          </p:nvSpPr>
          <p:spPr>
            <a:xfrm>
              <a:off x="6134393" y="2552400"/>
              <a:ext cx="229325" cy="218077"/>
            </a:xfrm>
            <a:custGeom>
              <a:avLst/>
              <a:gdLst/>
              <a:ahLst/>
              <a:cxnLst/>
              <a:rect l="l" t="t" r="r" b="b"/>
              <a:pathLst>
                <a:path w="1998" h="1900" extrusionOk="0">
                  <a:moveTo>
                    <a:pt x="316" y="1"/>
                  </a:moveTo>
                  <a:cubicBezTo>
                    <a:pt x="271" y="23"/>
                    <a:pt x="231" y="54"/>
                    <a:pt x="195" y="89"/>
                  </a:cubicBezTo>
                  <a:cubicBezTo>
                    <a:pt x="138" y="151"/>
                    <a:pt x="98" y="227"/>
                    <a:pt x="76" y="321"/>
                  </a:cubicBezTo>
                  <a:cubicBezTo>
                    <a:pt x="0" y="644"/>
                    <a:pt x="182" y="1097"/>
                    <a:pt x="524" y="1443"/>
                  </a:cubicBezTo>
                  <a:cubicBezTo>
                    <a:pt x="746" y="1665"/>
                    <a:pt x="1008" y="1820"/>
                    <a:pt x="1260" y="1878"/>
                  </a:cubicBezTo>
                  <a:cubicBezTo>
                    <a:pt x="1328" y="1893"/>
                    <a:pt x="1392" y="1900"/>
                    <a:pt x="1453" y="1900"/>
                  </a:cubicBezTo>
                  <a:cubicBezTo>
                    <a:pt x="1612" y="1900"/>
                    <a:pt x="1744" y="1849"/>
                    <a:pt x="1838" y="1749"/>
                  </a:cubicBezTo>
                  <a:cubicBezTo>
                    <a:pt x="1900" y="1687"/>
                    <a:pt x="1940" y="1612"/>
                    <a:pt x="1958" y="1519"/>
                  </a:cubicBezTo>
                  <a:cubicBezTo>
                    <a:pt x="1998" y="1359"/>
                    <a:pt x="1971" y="1168"/>
                    <a:pt x="1891" y="972"/>
                  </a:cubicBezTo>
                  <a:cubicBezTo>
                    <a:pt x="1740" y="786"/>
                    <a:pt x="1465" y="529"/>
                    <a:pt x="1225" y="396"/>
                  </a:cubicBezTo>
                  <a:cubicBezTo>
                    <a:pt x="932" y="263"/>
                    <a:pt x="711" y="116"/>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6"/>
            <p:cNvSpPr/>
            <p:nvPr/>
          </p:nvSpPr>
          <p:spPr>
            <a:xfrm>
              <a:off x="2752814" y="2456102"/>
              <a:ext cx="75409" cy="229899"/>
            </a:xfrm>
            <a:custGeom>
              <a:avLst/>
              <a:gdLst/>
              <a:ahLst/>
              <a:cxnLst/>
              <a:rect l="l" t="t" r="r" b="b"/>
              <a:pathLst>
                <a:path w="657" h="2003" extrusionOk="0">
                  <a:moveTo>
                    <a:pt x="378" y="1"/>
                  </a:moveTo>
                  <a:cubicBezTo>
                    <a:pt x="138" y="1"/>
                    <a:pt x="40" y="617"/>
                    <a:pt x="23" y="986"/>
                  </a:cubicBezTo>
                  <a:cubicBezTo>
                    <a:pt x="1" y="1354"/>
                    <a:pt x="32" y="1989"/>
                    <a:pt x="276" y="2002"/>
                  </a:cubicBezTo>
                  <a:lnTo>
                    <a:pt x="280" y="2002"/>
                  </a:lnTo>
                  <a:cubicBezTo>
                    <a:pt x="519" y="2002"/>
                    <a:pt x="617" y="1385"/>
                    <a:pt x="636" y="1017"/>
                  </a:cubicBezTo>
                  <a:cubicBezTo>
                    <a:pt x="657" y="644"/>
                    <a:pt x="626" y="14"/>
                    <a:pt x="382" y="1"/>
                  </a:cubicBezTo>
                  <a:close/>
                </a:path>
              </a:pathLst>
            </a:custGeom>
            <a:solidFill>
              <a:srgbClr val="762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6"/>
            <p:cNvSpPr/>
            <p:nvPr/>
          </p:nvSpPr>
          <p:spPr>
            <a:xfrm>
              <a:off x="2755913" y="2464251"/>
              <a:ext cx="61176" cy="213601"/>
            </a:xfrm>
            <a:custGeom>
              <a:avLst/>
              <a:gdLst/>
              <a:ahLst/>
              <a:cxnLst/>
              <a:rect l="l" t="t" r="r" b="b"/>
              <a:pathLst>
                <a:path w="533" h="1861" extrusionOk="0">
                  <a:moveTo>
                    <a:pt x="312" y="1"/>
                  </a:moveTo>
                  <a:cubicBezTo>
                    <a:pt x="184" y="1"/>
                    <a:pt x="58" y="410"/>
                    <a:pt x="31" y="915"/>
                  </a:cubicBezTo>
                  <a:cubicBezTo>
                    <a:pt x="0" y="1430"/>
                    <a:pt x="85" y="1857"/>
                    <a:pt x="218" y="1861"/>
                  </a:cubicBezTo>
                  <a:cubicBezTo>
                    <a:pt x="219" y="1861"/>
                    <a:pt x="220" y="1861"/>
                    <a:pt x="222" y="1861"/>
                  </a:cubicBezTo>
                  <a:cubicBezTo>
                    <a:pt x="349" y="1861"/>
                    <a:pt x="476" y="1452"/>
                    <a:pt x="502" y="942"/>
                  </a:cubicBezTo>
                  <a:cubicBezTo>
                    <a:pt x="533" y="427"/>
                    <a:pt x="449" y="5"/>
                    <a:pt x="316" y="1"/>
                  </a:cubicBezTo>
                  <a:cubicBezTo>
                    <a:pt x="314" y="1"/>
                    <a:pt x="313" y="1"/>
                    <a:pt x="312" y="1"/>
                  </a:cubicBezTo>
                  <a:close/>
                </a:path>
              </a:pathLst>
            </a:custGeom>
            <a:solidFill>
              <a:srgbClr val="E2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6"/>
            <p:cNvSpPr/>
            <p:nvPr/>
          </p:nvSpPr>
          <p:spPr>
            <a:xfrm>
              <a:off x="4914536" y="2314122"/>
              <a:ext cx="225079" cy="215437"/>
            </a:xfrm>
            <a:custGeom>
              <a:avLst/>
              <a:gdLst/>
              <a:ahLst/>
              <a:cxnLst/>
              <a:rect l="l" t="t" r="r" b="b"/>
              <a:pathLst>
                <a:path w="1961" h="1877" extrusionOk="0">
                  <a:moveTo>
                    <a:pt x="676" y="1"/>
                  </a:moveTo>
                  <a:cubicBezTo>
                    <a:pt x="274" y="1"/>
                    <a:pt x="1" y="300"/>
                    <a:pt x="251" y="1229"/>
                  </a:cubicBezTo>
                  <a:cubicBezTo>
                    <a:pt x="384" y="1229"/>
                    <a:pt x="593" y="1287"/>
                    <a:pt x="593" y="1287"/>
                  </a:cubicBezTo>
                  <a:lnTo>
                    <a:pt x="664" y="1580"/>
                  </a:lnTo>
                  <a:cubicBezTo>
                    <a:pt x="664" y="1580"/>
                    <a:pt x="1085" y="1876"/>
                    <a:pt x="1458" y="1876"/>
                  </a:cubicBezTo>
                  <a:cubicBezTo>
                    <a:pt x="1668" y="1876"/>
                    <a:pt x="1863" y="1783"/>
                    <a:pt x="1961" y="1491"/>
                  </a:cubicBezTo>
                  <a:lnTo>
                    <a:pt x="1539" y="936"/>
                  </a:lnTo>
                  <a:cubicBezTo>
                    <a:pt x="1539" y="936"/>
                    <a:pt x="1822" y="381"/>
                    <a:pt x="1197" y="123"/>
                  </a:cubicBezTo>
                  <a:cubicBezTo>
                    <a:pt x="1019" y="49"/>
                    <a:pt x="838" y="1"/>
                    <a:pt x="676" y="1"/>
                  </a:cubicBezTo>
                  <a:close/>
                </a:path>
              </a:pathLst>
            </a:custGeom>
            <a:solidFill>
              <a:srgbClr val="8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6"/>
            <p:cNvSpPr/>
            <p:nvPr/>
          </p:nvSpPr>
          <p:spPr>
            <a:xfrm>
              <a:off x="4023861" y="2455184"/>
              <a:ext cx="204878" cy="53486"/>
            </a:xfrm>
            <a:custGeom>
              <a:avLst/>
              <a:gdLst/>
              <a:ahLst/>
              <a:cxnLst/>
              <a:rect l="l" t="t" r="r" b="b"/>
              <a:pathLst>
                <a:path w="1785" h="466" extrusionOk="0">
                  <a:moveTo>
                    <a:pt x="214" y="0"/>
                  </a:moveTo>
                  <a:cubicBezTo>
                    <a:pt x="93" y="0"/>
                    <a:pt x="1" y="98"/>
                    <a:pt x="1" y="217"/>
                  </a:cubicBezTo>
                  <a:lnTo>
                    <a:pt x="1" y="248"/>
                  </a:lnTo>
                  <a:cubicBezTo>
                    <a:pt x="1" y="369"/>
                    <a:pt x="93" y="466"/>
                    <a:pt x="214" y="466"/>
                  </a:cubicBezTo>
                  <a:lnTo>
                    <a:pt x="1566" y="466"/>
                  </a:lnTo>
                  <a:cubicBezTo>
                    <a:pt x="1687" y="466"/>
                    <a:pt x="1785" y="369"/>
                    <a:pt x="1785" y="248"/>
                  </a:cubicBezTo>
                  <a:lnTo>
                    <a:pt x="1785" y="217"/>
                  </a:lnTo>
                  <a:cubicBezTo>
                    <a:pt x="1785" y="98"/>
                    <a:pt x="1687" y="0"/>
                    <a:pt x="1566" y="0"/>
                  </a:cubicBezTo>
                  <a:close/>
                </a:path>
              </a:pathLst>
            </a:custGeom>
            <a:solidFill>
              <a:srgbClr val="CA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0" name="Google Shape;1970;p66"/>
          <p:cNvCxnSpPr/>
          <p:nvPr/>
        </p:nvCxnSpPr>
        <p:spPr>
          <a:xfrm rot="-5400000">
            <a:off x="5493326" y="3587292"/>
            <a:ext cx="1398600" cy="281100"/>
          </a:xfrm>
          <a:prstGeom prst="bentConnector3">
            <a:avLst>
              <a:gd name="adj1" fmla="val 50000"/>
            </a:avLst>
          </a:prstGeom>
          <a:noFill/>
          <a:ln w="38100" cap="flat" cmpd="sng">
            <a:solidFill>
              <a:schemeClr val="dk2"/>
            </a:solidFill>
            <a:prstDash val="dash"/>
            <a:round/>
            <a:headEnd type="none" w="med" len="med"/>
            <a:tailEnd type="none" w="med" len="med"/>
          </a:ln>
        </p:spPr>
      </p:cxnSp>
      <p:sp>
        <p:nvSpPr>
          <p:cNvPr id="1971" name="Google Shape;1971;p66"/>
          <p:cNvSpPr/>
          <p:nvPr/>
        </p:nvSpPr>
        <p:spPr>
          <a:xfrm>
            <a:off x="5909472" y="3885968"/>
            <a:ext cx="701929" cy="664857"/>
          </a:xfrm>
          <a:custGeom>
            <a:avLst/>
            <a:gdLst/>
            <a:ahLst/>
            <a:cxnLst/>
            <a:rect l="l" t="t" r="r" b="b"/>
            <a:pathLst>
              <a:path w="9499" h="9500" extrusionOk="0">
                <a:moveTo>
                  <a:pt x="4749" y="1"/>
                </a:moveTo>
                <a:cubicBezTo>
                  <a:pt x="2131" y="1"/>
                  <a:pt x="1" y="2127"/>
                  <a:pt x="1" y="4751"/>
                </a:cubicBezTo>
                <a:cubicBezTo>
                  <a:pt x="1" y="7373"/>
                  <a:pt x="2131" y="9499"/>
                  <a:pt x="4749" y="9499"/>
                </a:cubicBezTo>
                <a:cubicBezTo>
                  <a:pt x="7373" y="9499"/>
                  <a:pt x="9498" y="7373"/>
                  <a:pt x="9498" y="4751"/>
                </a:cubicBezTo>
                <a:cubicBezTo>
                  <a:pt x="9498" y="2127"/>
                  <a:pt x="7373"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6"/>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SWOT Analysis</a:t>
            </a:r>
            <a:endParaRPr dirty="0"/>
          </a:p>
        </p:txBody>
      </p:sp>
      <p:sp>
        <p:nvSpPr>
          <p:cNvPr id="1973" name="Google Shape;1973;p66"/>
          <p:cNvSpPr txBox="1">
            <a:spLocks noGrp="1"/>
          </p:cNvSpPr>
          <p:nvPr>
            <p:ph type="subTitle" idx="1"/>
          </p:nvPr>
        </p:nvSpPr>
        <p:spPr>
          <a:xfrm>
            <a:off x="823425" y="1625000"/>
            <a:ext cx="1676400" cy="2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Strength</a:t>
            </a:r>
            <a:endParaRPr dirty="0"/>
          </a:p>
        </p:txBody>
      </p:sp>
      <p:sp>
        <p:nvSpPr>
          <p:cNvPr id="1974" name="Google Shape;1974;p66"/>
          <p:cNvSpPr txBox="1">
            <a:spLocks noGrp="1"/>
          </p:cNvSpPr>
          <p:nvPr>
            <p:ph type="subTitle" idx="2"/>
          </p:nvPr>
        </p:nvSpPr>
        <p:spPr>
          <a:xfrm>
            <a:off x="814302" y="1917582"/>
            <a:ext cx="1676400" cy="8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Involved in charitable causes</a:t>
            </a:r>
            <a:endParaRPr dirty="0"/>
          </a:p>
        </p:txBody>
      </p:sp>
      <p:sp>
        <p:nvSpPr>
          <p:cNvPr id="1975" name="Google Shape;1975;p66"/>
          <p:cNvSpPr txBox="1">
            <a:spLocks noGrp="1"/>
          </p:cNvSpPr>
          <p:nvPr>
            <p:ph type="subTitle" idx="3"/>
          </p:nvPr>
        </p:nvSpPr>
        <p:spPr>
          <a:xfrm>
            <a:off x="814302" y="3708708"/>
            <a:ext cx="1676400" cy="8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Manufacture a wide range of vehicles, even body styles that weren’t explored</a:t>
            </a:r>
            <a:endParaRPr dirty="0"/>
          </a:p>
        </p:txBody>
      </p:sp>
      <p:sp>
        <p:nvSpPr>
          <p:cNvPr id="1976" name="Google Shape;1976;p66"/>
          <p:cNvSpPr txBox="1">
            <a:spLocks noGrp="1"/>
          </p:cNvSpPr>
          <p:nvPr>
            <p:ph type="subTitle" idx="4"/>
          </p:nvPr>
        </p:nvSpPr>
        <p:spPr>
          <a:xfrm>
            <a:off x="823425" y="3436718"/>
            <a:ext cx="1676400" cy="2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Opportunity</a:t>
            </a:r>
            <a:endParaRPr dirty="0"/>
          </a:p>
        </p:txBody>
      </p:sp>
      <p:sp>
        <p:nvSpPr>
          <p:cNvPr id="1977" name="Google Shape;1977;p66"/>
          <p:cNvSpPr txBox="1">
            <a:spLocks noGrp="1"/>
          </p:cNvSpPr>
          <p:nvPr>
            <p:ph type="subTitle" idx="5"/>
          </p:nvPr>
        </p:nvSpPr>
        <p:spPr>
          <a:xfrm>
            <a:off x="6677100" y="1623725"/>
            <a:ext cx="1655700" cy="2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Weakness</a:t>
            </a:r>
            <a:endParaRPr dirty="0"/>
          </a:p>
        </p:txBody>
      </p:sp>
      <p:sp>
        <p:nvSpPr>
          <p:cNvPr id="1978" name="Google Shape;1978;p66"/>
          <p:cNvSpPr txBox="1">
            <a:spLocks noGrp="1"/>
          </p:cNvSpPr>
          <p:nvPr>
            <p:ph type="subTitle" idx="6"/>
          </p:nvPr>
        </p:nvSpPr>
        <p:spPr>
          <a:xfrm>
            <a:off x="6677219" y="3440043"/>
            <a:ext cx="1655700" cy="2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Threat</a:t>
            </a:r>
            <a:endParaRPr dirty="0"/>
          </a:p>
        </p:txBody>
      </p:sp>
      <p:sp>
        <p:nvSpPr>
          <p:cNvPr id="1979" name="Google Shape;1979;p66"/>
          <p:cNvSpPr txBox="1">
            <a:spLocks noGrp="1"/>
          </p:cNvSpPr>
          <p:nvPr>
            <p:ph type="subTitle" idx="7"/>
          </p:nvPr>
        </p:nvSpPr>
        <p:spPr>
          <a:xfrm>
            <a:off x="6677111" y="3707588"/>
            <a:ext cx="1676400" cy="8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dirty="0"/>
              <a:t>Elderly consumers might not understand and go to the competition</a:t>
            </a:r>
            <a:endParaRPr dirty="0"/>
          </a:p>
        </p:txBody>
      </p:sp>
      <p:sp>
        <p:nvSpPr>
          <p:cNvPr id="1980" name="Google Shape;1980;p66"/>
          <p:cNvSpPr txBox="1">
            <a:spLocks noGrp="1"/>
          </p:cNvSpPr>
          <p:nvPr>
            <p:ph type="subTitle" idx="8"/>
          </p:nvPr>
        </p:nvSpPr>
        <p:spPr>
          <a:xfrm>
            <a:off x="6676991" y="1917576"/>
            <a:ext cx="1676400" cy="8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Opens up a wide range of options and may be overwhelming</a:t>
            </a:r>
            <a:endParaRPr dirty="0"/>
          </a:p>
        </p:txBody>
      </p:sp>
      <p:sp>
        <p:nvSpPr>
          <p:cNvPr id="1981" name="Google Shape;1981;p66"/>
          <p:cNvSpPr/>
          <p:nvPr/>
        </p:nvSpPr>
        <p:spPr>
          <a:xfrm>
            <a:off x="2557125" y="1425495"/>
            <a:ext cx="701929" cy="701926"/>
          </a:xfrm>
          <a:custGeom>
            <a:avLst/>
            <a:gdLst/>
            <a:ahLst/>
            <a:cxnLst/>
            <a:rect l="l" t="t" r="r" b="b"/>
            <a:pathLst>
              <a:path w="9499" h="9498" extrusionOk="0">
                <a:moveTo>
                  <a:pt x="4749" y="0"/>
                </a:moveTo>
                <a:cubicBezTo>
                  <a:pt x="2126" y="0"/>
                  <a:pt x="0" y="2125"/>
                  <a:pt x="0" y="4749"/>
                </a:cubicBezTo>
                <a:cubicBezTo>
                  <a:pt x="0" y="7371"/>
                  <a:pt x="2126" y="9498"/>
                  <a:pt x="4749" y="9498"/>
                </a:cubicBezTo>
                <a:cubicBezTo>
                  <a:pt x="7373" y="9498"/>
                  <a:pt x="9499" y="7371"/>
                  <a:pt x="9499" y="4749"/>
                </a:cubicBezTo>
                <a:cubicBezTo>
                  <a:pt x="9499" y="2125"/>
                  <a:pt x="7373" y="0"/>
                  <a:pt x="47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2" name="Google Shape;1982;p66"/>
          <p:cNvCxnSpPr/>
          <p:nvPr/>
        </p:nvCxnSpPr>
        <p:spPr>
          <a:xfrm flipH="1">
            <a:off x="4814430" y="1783726"/>
            <a:ext cx="1115400" cy="1100100"/>
          </a:xfrm>
          <a:prstGeom prst="bentConnector3">
            <a:avLst>
              <a:gd name="adj1" fmla="val 50000"/>
            </a:avLst>
          </a:prstGeom>
          <a:noFill/>
          <a:ln w="38100" cap="flat" cmpd="sng">
            <a:solidFill>
              <a:schemeClr val="dk2"/>
            </a:solidFill>
            <a:prstDash val="dash"/>
            <a:round/>
            <a:headEnd type="none" w="med" len="med"/>
            <a:tailEnd type="none" w="med" len="med"/>
          </a:ln>
        </p:spPr>
      </p:cxnSp>
      <p:cxnSp>
        <p:nvCxnSpPr>
          <p:cNvPr id="1983" name="Google Shape;1983;p66"/>
          <p:cNvCxnSpPr/>
          <p:nvPr/>
        </p:nvCxnSpPr>
        <p:spPr>
          <a:xfrm>
            <a:off x="3255843" y="1791354"/>
            <a:ext cx="1169100" cy="664800"/>
          </a:xfrm>
          <a:prstGeom prst="bentConnector3">
            <a:avLst>
              <a:gd name="adj1" fmla="val 50000"/>
            </a:avLst>
          </a:prstGeom>
          <a:noFill/>
          <a:ln w="38100" cap="flat" cmpd="sng">
            <a:solidFill>
              <a:schemeClr val="dk2"/>
            </a:solidFill>
            <a:prstDash val="dash"/>
            <a:round/>
            <a:headEnd type="none" w="med" len="med"/>
            <a:tailEnd type="none" w="med" len="med"/>
          </a:ln>
        </p:spPr>
      </p:cxnSp>
      <p:cxnSp>
        <p:nvCxnSpPr>
          <p:cNvPr id="1984" name="Google Shape;1984;p66"/>
          <p:cNvCxnSpPr/>
          <p:nvPr/>
        </p:nvCxnSpPr>
        <p:spPr>
          <a:xfrm rot="-5400000">
            <a:off x="3044391" y="3394978"/>
            <a:ext cx="1061400" cy="789000"/>
          </a:xfrm>
          <a:prstGeom prst="bentConnector3">
            <a:avLst>
              <a:gd name="adj1" fmla="val 50000"/>
            </a:avLst>
          </a:prstGeom>
          <a:noFill/>
          <a:ln w="38100" cap="flat" cmpd="sng">
            <a:solidFill>
              <a:schemeClr val="dk2"/>
            </a:solidFill>
            <a:prstDash val="dash"/>
            <a:round/>
            <a:headEnd type="none" w="med" len="med"/>
            <a:tailEnd type="none" w="med" len="med"/>
          </a:ln>
        </p:spPr>
      </p:cxnSp>
      <p:sp>
        <p:nvSpPr>
          <p:cNvPr id="1985" name="Google Shape;1985;p66"/>
          <p:cNvSpPr/>
          <p:nvPr/>
        </p:nvSpPr>
        <p:spPr>
          <a:xfrm>
            <a:off x="2557137" y="3876301"/>
            <a:ext cx="701929" cy="701931"/>
          </a:xfrm>
          <a:custGeom>
            <a:avLst/>
            <a:gdLst/>
            <a:ahLst/>
            <a:cxnLst/>
            <a:rect l="l" t="t" r="r" b="b"/>
            <a:pathLst>
              <a:path w="9499" h="9500" extrusionOk="0">
                <a:moveTo>
                  <a:pt x="4749" y="1"/>
                </a:moveTo>
                <a:cubicBezTo>
                  <a:pt x="2126" y="1"/>
                  <a:pt x="0" y="2127"/>
                  <a:pt x="0" y="4751"/>
                </a:cubicBezTo>
                <a:cubicBezTo>
                  <a:pt x="0" y="7373"/>
                  <a:pt x="2126" y="9499"/>
                  <a:pt x="4749" y="9499"/>
                </a:cubicBezTo>
                <a:cubicBezTo>
                  <a:pt x="7373" y="9499"/>
                  <a:pt x="9499" y="7373"/>
                  <a:pt x="9499" y="4751"/>
                </a:cubicBezTo>
                <a:cubicBezTo>
                  <a:pt x="9499" y="2127"/>
                  <a:pt x="7373"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6"/>
          <p:cNvSpPr/>
          <p:nvPr/>
        </p:nvSpPr>
        <p:spPr>
          <a:xfrm>
            <a:off x="6076938" y="4034911"/>
            <a:ext cx="366995" cy="366982"/>
          </a:xfrm>
          <a:custGeom>
            <a:avLst/>
            <a:gdLst/>
            <a:ahLst/>
            <a:cxnLst/>
            <a:rect l="l" t="t" r="r" b="b"/>
            <a:pathLst>
              <a:path w="5496" h="5496" extrusionOk="0">
                <a:moveTo>
                  <a:pt x="2047" y="316"/>
                </a:moveTo>
                <a:lnTo>
                  <a:pt x="2047" y="316"/>
                </a:lnTo>
                <a:cubicBezTo>
                  <a:pt x="1820" y="538"/>
                  <a:pt x="1629" y="866"/>
                  <a:pt x="1496" y="1270"/>
                </a:cubicBezTo>
                <a:cubicBezTo>
                  <a:pt x="1230" y="1177"/>
                  <a:pt x="1027" y="1075"/>
                  <a:pt x="910" y="1012"/>
                </a:cubicBezTo>
                <a:cubicBezTo>
                  <a:pt x="1217" y="688"/>
                  <a:pt x="1607" y="445"/>
                  <a:pt x="2047" y="316"/>
                </a:cubicBezTo>
                <a:close/>
                <a:moveTo>
                  <a:pt x="3450" y="316"/>
                </a:moveTo>
                <a:lnTo>
                  <a:pt x="3450" y="316"/>
                </a:lnTo>
                <a:cubicBezTo>
                  <a:pt x="3866" y="440"/>
                  <a:pt x="4239" y="662"/>
                  <a:pt x="4542" y="964"/>
                </a:cubicBezTo>
                <a:cubicBezTo>
                  <a:pt x="4364" y="1092"/>
                  <a:pt x="4182" y="1190"/>
                  <a:pt x="4000" y="1270"/>
                </a:cubicBezTo>
                <a:cubicBezTo>
                  <a:pt x="3862" y="866"/>
                  <a:pt x="3676" y="538"/>
                  <a:pt x="3450" y="316"/>
                </a:cubicBezTo>
                <a:close/>
                <a:moveTo>
                  <a:pt x="2637" y="227"/>
                </a:moveTo>
                <a:lnTo>
                  <a:pt x="2637" y="1505"/>
                </a:lnTo>
                <a:cubicBezTo>
                  <a:pt x="2295" y="1487"/>
                  <a:pt x="1980" y="1421"/>
                  <a:pt x="1709" y="1341"/>
                </a:cubicBezTo>
                <a:cubicBezTo>
                  <a:pt x="1918" y="725"/>
                  <a:pt x="2256" y="299"/>
                  <a:pt x="2637" y="227"/>
                </a:cubicBezTo>
                <a:close/>
                <a:moveTo>
                  <a:pt x="2859" y="227"/>
                </a:moveTo>
                <a:cubicBezTo>
                  <a:pt x="3241" y="299"/>
                  <a:pt x="3583" y="733"/>
                  <a:pt x="3791" y="1350"/>
                </a:cubicBezTo>
                <a:cubicBezTo>
                  <a:pt x="3471" y="1456"/>
                  <a:pt x="3157" y="1505"/>
                  <a:pt x="2859" y="1510"/>
                </a:cubicBezTo>
                <a:lnTo>
                  <a:pt x="2859" y="227"/>
                </a:lnTo>
                <a:close/>
                <a:moveTo>
                  <a:pt x="765" y="1182"/>
                </a:moveTo>
                <a:cubicBezTo>
                  <a:pt x="884" y="1248"/>
                  <a:pt x="1115" y="1368"/>
                  <a:pt x="1435" y="1479"/>
                </a:cubicBezTo>
                <a:cubicBezTo>
                  <a:pt x="1337" y="1825"/>
                  <a:pt x="1279" y="2220"/>
                  <a:pt x="1270" y="2637"/>
                </a:cubicBezTo>
                <a:lnTo>
                  <a:pt x="222" y="2637"/>
                </a:lnTo>
                <a:cubicBezTo>
                  <a:pt x="245" y="2091"/>
                  <a:pt x="445" y="1585"/>
                  <a:pt x="765" y="1182"/>
                </a:cubicBezTo>
                <a:close/>
                <a:moveTo>
                  <a:pt x="1643" y="1545"/>
                </a:moveTo>
                <a:cubicBezTo>
                  <a:pt x="1936" y="1634"/>
                  <a:pt x="2273" y="1705"/>
                  <a:pt x="2637" y="1723"/>
                </a:cubicBezTo>
                <a:lnTo>
                  <a:pt x="2637" y="2637"/>
                </a:lnTo>
                <a:lnTo>
                  <a:pt x="1492" y="2637"/>
                </a:lnTo>
                <a:cubicBezTo>
                  <a:pt x="1501" y="2247"/>
                  <a:pt x="1554" y="1878"/>
                  <a:pt x="1643" y="1545"/>
                </a:cubicBezTo>
                <a:close/>
                <a:moveTo>
                  <a:pt x="3854" y="1559"/>
                </a:moveTo>
                <a:cubicBezTo>
                  <a:pt x="3942" y="1887"/>
                  <a:pt x="3995" y="2251"/>
                  <a:pt x="4004" y="2637"/>
                </a:cubicBezTo>
                <a:lnTo>
                  <a:pt x="2859" y="2637"/>
                </a:lnTo>
                <a:lnTo>
                  <a:pt x="2859" y="1727"/>
                </a:lnTo>
                <a:cubicBezTo>
                  <a:pt x="3178" y="1723"/>
                  <a:pt x="3516" y="1674"/>
                  <a:pt x="3854" y="1559"/>
                </a:cubicBezTo>
                <a:close/>
                <a:moveTo>
                  <a:pt x="4688" y="1128"/>
                </a:moveTo>
                <a:cubicBezTo>
                  <a:pt x="5034" y="1541"/>
                  <a:pt x="5251" y="2065"/>
                  <a:pt x="5274" y="2637"/>
                </a:cubicBezTo>
                <a:lnTo>
                  <a:pt x="4226" y="2637"/>
                </a:lnTo>
                <a:cubicBezTo>
                  <a:pt x="4217" y="2220"/>
                  <a:pt x="4159" y="1825"/>
                  <a:pt x="4062" y="1479"/>
                </a:cubicBezTo>
                <a:cubicBezTo>
                  <a:pt x="4275" y="1390"/>
                  <a:pt x="4483" y="1274"/>
                  <a:pt x="4688" y="1128"/>
                </a:cubicBezTo>
                <a:close/>
                <a:moveTo>
                  <a:pt x="2637" y="2855"/>
                </a:moveTo>
                <a:lnTo>
                  <a:pt x="2637" y="3587"/>
                </a:lnTo>
                <a:cubicBezTo>
                  <a:pt x="2608" y="3586"/>
                  <a:pt x="2579" y="3586"/>
                  <a:pt x="2550" y="3586"/>
                </a:cubicBezTo>
                <a:cubicBezTo>
                  <a:pt x="2243" y="3586"/>
                  <a:pt x="1918" y="3627"/>
                  <a:pt x="1590" y="3729"/>
                </a:cubicBezTo>
                <a:cubicBezTo>
                  <a:pt x="1533" y="3458"/>
                  <a:pt x="1496" y="3161"/>
                  <a:pt x="1492" y="2855"/>
                </a:cubicBezTo>
                <a:close/>
                <a:moveTo>
                  <a:pt x="4004" y="2855"/>
                </a:moveTo>
                <a:cubicBezTo>
                  <a:pt x="4000" y="3196"/>
                  <a:pt x="3956" y="3525"/>
                  <a:pt x="3885" y="3818"/>
                </a:cubicBezTo>
                <a:cubicBezTo>
                  <a:pt x="3596" y="3720"/>
                  <a:pt x="3245" y="3632"/>
                  <a:pt x="2859" y="3601"/>
                </a:cubicBezTo>
                <a:lnTo>
                  <a:pt x="2859" y="2855"/>
                </a:lnTo>
                <a:close/>
                <a:moveTo>
                  <a:pt x="1270" y="2855"/>
                </a:moveTo>
                <a:cubicBezTo>
                  <a:pt x="1279" y="3192"/>
                  <a:pt x="1314" y="3507"/>
                  <a:pt x="1381" y="3800"/>
                </a:cubicBezTo>
                <a:cubicBezTo>
                  <a:pt x="1142" y="3894"/>
                  <a:pt x="906" y="4017"/>
                  <a:pt x="675" y="4187"/>
                </a:cubicBezTo>
                <a:lnTo>
                  <a:pt x="671" y="4187"/>
                </a:lnTo>
                <a:cubicBezTo>
                  <a:pt x="404" y="3804"/>
                  <a:pt x="245" y="3351"/>
                  <a:pt x="222" y="2855"/>
                </a:cubicBezTo>
                <a:close/>
                <a:moveTo>
                  <a:pt x="5274" y="2855"/>
                </a:moveTo>
                <a:cubicBezTo>
                  <a:pt x="5251" y="3414"/>
                  <a:pt x="5048" y="3925"/>
                  <a:pt x="4714" y="4333"/>
                </a:cubicBezTo>
                <a:cubicBezTo>
                  <a:pt x="4749" y="4279"/>
                  <a:pt x="4732" y="4213"/>
                  <a:pt x="4683" y="4181"/>
                </a:cubicBezTo>
                <a:cubicBezTo>
                  <a:pt x="4675" y="4177"/>
                  <a:pt x="4452" y="4040"/>
                  <a:pt x="4093" y="3898"/>
                </a:cubicBezTo>
                <a:cubicBezTo>
                  <a:pt x="4173" y="3578"/>
                  <a:pt x="4217" y="3228"/>
                  <a:pt x="4226" y="2855"/>
                </a:cubicBezTo>
                <a:close/>
                <a:moveTo>
                  <a:pt x="1435" y="4017"/>
                </a:moveTo>
                <a:cubicBezTo>
                  <a:pt x="1568" y="4510"/>
                  <a:pt x="1785" y="4918"/>
                  <a:pt x="2047" y="5176"/>
                </a:cubicBezTo>
                <a:cubicBezTo>
                  <a:pt x="1554" y="5033"/>
                  <a:pt x="1123" y="4746"/>
                  <a:pt x="804" y="4359"/>
                </a:cubicBezTo>
                <a:cubicBezTo>
                  <a:pt x="1008" y="4213"/>
                  <a:pt x="1221" y="4101"/>
                  <a:pt x="1435" y="4017"/>
                </a:cubicBezTo>
                <a:close/>
                <a:moveTo>
                  <a:pt x="4036" y="4111"/>
                </a:moveTo>
                <a:cubicBezTo>
                  <a:pt x="4360" y="4240"/>
                  <a:pt x="4559" y="4363"/>
                  <a:pt x="4563" y="4368"/>
                </a:cubicBezTo>
                <a:cubicBezTo>
                  <a:pt x="4581" y="4379"/>
                  <a:pt x="4601" y="4384"/>
                  <a:pt x="4620" y="4384"/>
                </a:cubicBezTo>
                <a:cubicBezTo>
                  <a:pt x="4650" y="4384"/>
                  <a:pt x="4678" y="4372"/>
                  <a:pt x="4699" y="4352"/>
                </a:cubicBezTo>
                <a:lnTo>
                  <a:pt x="4699" y="4352"/>
                </a:lnTo>
                <a:cubicBezTo>
                  <a:pt x="4380" y="4742"/>
                  <a:pt x="3942" y="5032"/>
                  <a:pt x="3450" y="5176"/>
                </a:cubicBezTo>
                <a:cubicBezTo>
                  <a:pt x="3698" y="4932"/>
                  <a:pt x="3903" y="4564"/>
                  <a:pt x="4036" y="4111"/>
                </a:cubicBezTo>
                <a:close/>
                <a:moveTo>
                  <a:pt x="2587" y="3804"/>
                </a:moveTo>
                <a:cubicBezTo>
                  <a:pt x="2604" y="3804"/>
                  <a:pt x="2620" y="3804"/>
                  <a:pt x="2637" y="3804"/>
                </a:cubicBezTo>
                <a:lnTo>
                  <a:pt x="2637" y="5265"/>
                </a:lnTo>
                <a:cubicBezTo>
                  <a:pt x="2215" y="5189"/>
                  <a:pt x="1843" y="4666"/>
                  <a:pt x="1643" y="3942"/>
                </a:cubicBezTo>
                <a:cubicBezTo>
                  <a:pt x="1967" y="3841"/>
                  <a:pt x="2286" y="3804"/>
                  <a:pt x="2587" y="3804"/>
                </a:cubicBezTo>
                <a:close/>
                <a:moveTo>
                  <a:pt x="2859" y="3818"/>
                </a:moveTo>
                <a:cubicBezTo>
                  <a:pt x="3223" y="3853"/>
                  <a:pt x="3556" y="3937"/>
                  <a:pt x="3827" y="4031"/>
                </a:cubicBezTo>
                <a:cubicBezTo>
                  <a:pt x="3622" y="4710"/>
                  <a:pt x="3264" y="5189"/>
                  <a:pt x="2859" y="5265"/>
                </a:cubicBezTo>
                <a:lnTo>
                  <a:pt x="2859" y="3818"/>
                </a:lnTo>
                <a:close/>
                <a:moveTo>
                  <a:pt x="2748" y="0"/>
                </a:moveTo>
                <a:cubicBezTo>
                  <a:pt x="1905" y="0"/>
                  <a:pt x="1150" y="383"/>
                  <a:pt x="644" y="981"/>
                </a:cubicBezTo>
                <a:cubicBezTo>
                  <a:pt x="245" y="1461"/>
                  <a:pt x="1" y="2073"/>
                  <a:pt x="1" y="2749"/>
                </a:cubicBezTo>
                <a:cubicBezTo>
                  <a:pt x="1" y="4261"/>
                  <a:pt x="1234" y="5496"/>
                  <a:pt x="2748" y="5496"/>
                </a:cubicBezTo>
                <a:cubicBezTo>
                  <a:pt x="4262" y="5496"/>
                  <a:pt x="5495" y="4261"/>
                  <a:pt x="5495" y="2749"/>
                </a:cubicBezTo>
                <a:cubicBezTo>
                  <a:pt x="5495" y="1231"/>
                  <a:pt x="4262" y="0"/>
                  <a:pt x="274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6"/>
          <p:cNvSpPr/>
          <p:nvPr/>
        </p:nvSpPr>
        <p:spPr>
          <a:xfrm>
            <a:off x="5909472" y="1408070"/>
            <a:ext cx="701929" cy="701926"/>
          </a:xfrm>
          <a:custGeom>
            <a:avLst/>
            <a:gdLst/>
            <a:ahLst/>
            <a:cxnLst/>
            <a:rect l="l" t="t" r="r" b="b"/>
            <a:pathLst>
              <a:path w="9499" h="9498" extrusionOk="0">
                <a:moveTo>
                  <a:pt x="4749" y="0"/>
                </a:moveTo>
                <a:cubicBezTo>
                  <a:pt x="2127" y="0"/>
                  <a:pt x="1" y="2125"/>
                  <a:pt x="1" y="4749"/>
                </a:cubicBezTo>
                <a:cubicBezTo>
                  <a:pt x="1" y="7371"/>
                  <a:pt x="2127" y="9498"/>
                  <a:pt x="4749" y="9498"/>
                </a:cubicBezTo>
                <a:cubicBezTo>
                  <a:pt x="7373" y="9498"/>
                  <a:pt x="9498" y="7371"/>
                  <a:pt x="9498" y="4749"/>
                </a:cubicBezTo>
                <a:cubicBezTo>
                  <a:pt x="9498" y="2125"/>
                  <a:pt x="7373" y="0"/>
                  <a:pt x="47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6"/>
          <p:cNvSpPr/>
          <p:nvPr/>
        </p:nvSpPr>
        <p:spPr>
          <a:xfrm>
            <a:off x="6090318" y="1588273"/>
            <a:ext cx="340240" cy="333999"/>
          </a:xfrm>
          <a:custGeom>
            <a:avLst/>
            <a:gdLst/>
            <a:ahLst/>
            <a:cxnLst/>
            <a:rect l="l" t="t" r="r" b="b"/>
            <a:pathLst>
              <a:path w="6379" h="6262" extrusionOk="0">
                <a:moveTo>
                  <a:pt x="1639" y="585"/>
                </a:moveTo>
                <a:cubicBezTo>
                  <a:pt x="1823" y="585"/>
                  <a:pt x="2002" y="628"/>
                  <a:pt x="2166" y="713"/>
                </a:cubicBezTo>
                <a:cubicBezTo>
                  <a:pt x="2553" y="913"/>
                  <a:pt x="2828" y="1321"/>
                  <a:pt x="2952" y="1876"/>
                </a:cubicBezTo>
                <a:cubicBezTo>
                  <a:pt x="2637" y="1934"/>
                  <a:pt x="2366" y="2107"/>
                  <a:pt x="2180" y="2351"/>
                </a:cubicBezTo>
                <a:cubicBezTo>
                  <a:pt x="1940" y="2196"/>
                  <a:pt x="1687" y="2151"/>
                  <a:pt x="1470" y="2116"/>
                </a:cubicBezTo>
                <a:cubicBezTo>
                  <a:pt x="1238" y="2075"/>
                  <a:pt x="1035" y="2040"/>
                  <a:pt x="853" y="1889"/>
                </a:cubicBezTo>
                <a:cubicBezTo>
                  <a:pt x="630" y="1708"/>
                  <a:pt x="622" y="1459"/>
                  <a:pt x="636" y="1326"/>
                </a:cubicBezTo>
                <a:cubicBezTo>
                  <a:pt x="657" y="1086"/>
                  <a:pt x="800" y="856"/>
                  <a:pt x="976" y="762"/>
                </a:cubicBezTo>
                <a:cubicBezTo>
                  <a:pt x="1196" y="644"/>
                  <a:pt x="1421" y="585"/>
                  <a:pt x="1639" y="585"/>
                </a:cubicBezTo>
                <a:close/>
                <a:moveTo>
                  <a:pt x="4914" y="572"/>
                </a:moveTo>
                <a:cubicBezTo>
                  <a:pt x="4942" y="572"/>
                  <a:pt x="4967" y="573"/>
                  <a:pt x="4989" y="576"/>
                </a:cubicBezTo>
                <a:cubicBezTo>
                  <a:pt x="5229" y="598"/>
                  <a:pt x="5464" y="740"/>
                  <a:pt x="5557" y="918"/>
                </a:cubicBezTo>
                <a:cubicBezTo>
                  <a:pt x="5775" y="1321"/>
                  <a:pt x="5788" y="1743"/>
                  <a:pt x="5602" y="2107"/>
                </a:cubicBezTo>
                <a:cubicBezTo>
                  <a:pt x="5407" y="2493"/>
                  <a:pt x="4998" y="2764"/>
                  <a:pt x="4444" y="2892"/>
                </a:cubicBezTo>
                <a:cubicBezTo>
                  <a:pt x="4385" y="2577"/>
                  <a:pt x="4213" y="2307"/>
                  <a:pt x="3969" y="2116"/>
                </a:cubicBezTo>
                <a:cubicBezTo>
                  <a:pt x="4124" y="1876"/>
                  <a:pt x="4168" y="1628"/>
                  <a:pt x="4204" y="1410"/>
                </a:cubicBezTo>
                <a:cubicBezTo>
                  <a:pt x="4243" y="1180"/>
                  <a:pt x="4274" y="975"/>
                  <a:pt x="4430" y="793"/>
                </a:cubicBezTo>
                <a:cubicBezTo>
                  <a:pt x="4581" y="609"/>
                  <a:pt x="4778" y="572"/>
                  <a:pt x="4914" y="572"/>
                </a:cubicBezTo>
                <a:close/>
                <a:moveTo>
                  <a:pt x="3192" y="2422"/>
                </a:moveTo>
                <a:cubicBezTo>
                  <a:pt x="3582" y="2422"/>
                  <a:pt x="3897" y="2741"/>
                  <a:pt x="3897" y="3128"/>
                </a:cubicBezTo>
                <a:cubicBezTo>
                  <a:pt x="3897" y="3519"/>
                  <a:pt x="3582" y="3838"/>
                  <a:pt x="3192" y="3838"/>
                </a:cubicBezTo>
                <a:cubicBezTo>
                  <a:pt x="2801" y="3838"/>
                  <a:pt x="2482" y="3519"/>
                  <a:pt x="2482" y="3128"/>
                </a:cubicBezTo>
                <a:cubicBezTo>
                  <a:pt x="2482" y="2741"/>
                  <a:pt x="2801" y="2422"/>
                  <a:pt x="3192" y="2422"/>
                </a:cubicBezTo>
                <a:close/>
                <a:moveTo>
                  <a:pt x="4204" y="3909"/>
                </a:moveTo>
                <a:cubicBezTo>
                  <a:pt x="4444" y="4064"/>
                  <a:pt x="4696" y="4109"/>
                  <a:pt x="4909" y="4144"/>
                </a:cubicBezTo>
                <a:cubicBezTo>
                  <a:pt x="5145" y="4185"/>
                  <a:pt x="5344" y="4220"/>
                  <a:pt x="5530" y="4371"/>
                </a:cubicBezTo>
                <a:cubicBezTo>
                  <a:pt x="5753" y="4552"/>
                  <a:pt x="5761" y="4801"/>
                  <a:pt x="5749" y="4930"/>
                </a:cubicBezTo>
                <a:cubicBezTo>
                  <a:pt x="5722" y="5174"/>
                  <a:pt x="5583" y="5404"/>
                  <a:pt x="5407" y="5498"/>
                </a:cubicBezTo>
                <a:cubicBezTo>
                  <a:pt x="5185" y="5616"/>
                  <a:pt x="4960" y="5675"/>
                  <a:pt x="4743" y="5675"/>
                </a:cubicBezTo>
                <a:cubicBezTo>
                  <a:pt x="4560" y="5675"/>
                  <a:pt x="4382" y="5632"/>
                  <a:pt x="4217" y="5547"/>
                </a:cubicBezTo>
                <a:cubicBezTo>
                  <a:pt x="3826" y="5347"/>
                  <a:pt x="3555" y="4939"/>
                  <a:pt x="3432" y="4384"/>
                </a:cubicBezTo>
                <a:cubicBezTo>
                  <a:pt x="3742" y="4326"/>
                  <a:pt x="4018" y="4153"/>
                  <a:pt x="4204" y="3909"/>
                </a:cubicBezTo>
                <a:close/>
                <a:moveTo>
                  <a:pt x="1935" y="3368"/>
                </a:moveTo>
                <a:cubicBezTo>
                  <a:pt x="1998" y="3683"/>
                  <a:pt x="2170" y="3953"/>
                  <a:pt x="2414" y="4144"/>
                </a:cubicBezTo>
                <a:cubicBezTo>
                  <a:pt x="2260" y="4384"/>
                  <a:pt x="2215" y="4632"/>
                  <a:pt x="2180" y="4850"/>
                </a:cubicBezTo>
                <a:cubicBezTo>
                  <a:pt x="2140" y="5080"/>
                  <a:pt x="2104" y="5285"/>
                  <a:pt x="1953" y="5467"/>
                </a:cubicBezTo>
                <a:cubicBezTo>
                  <a:pt x="1802" y="5651"/>
                  <a:pt x="1605" y="5688"/>
                  <a:pt x="1467" y="5688"/>
                </a:cubicBezTo>
                <a:cubicBezTo>
                  <a:pt x="1438" y="5688"/>
                  <a:pt x="1412" y="5687"/>
                  <a:pt x="1390" y="5684"/>
                </a:cubicBezTo>
                <a:cubicBezTo>
                  <a:pt x="1150" y="5662"/>
                  <a:pt x="919" y="5520"/>
                  <a:pt x="826" y="5342"/>
                </a:cubicBezTo>
                <a:cubicBezTo>
                  <a:pt x="609" y="4939"/>
                  <a:pt x="591" y="4513"/>
                  <a:pt x="777" y="4153"/>
                </a:cubicBezTo>
                <a:cubicBezTo>
                  <a:pt x="976" y="3767"/>
                  <a:pt x="1385" y="3496"/>
                  <a:pt x="1935" y="3368"/>
                </a:cubicBezTo>
                <a:close/>
                <a:moveTo>
                  <a:pt x="4908" y="0"/>
                </a:moveTo>
                <a:cubicBezTo>
                  <a:pt x="4548" y="0"/>
                  <a:pt x="4219" y="154"/>
                  <a:pt x="3991" y="430"/>
                </a:cubicBezTo>
                <a:cubicBezTo>
                  <a:pt x="3742" y="731"/>
                  <a:pt x="3688" y="1042"/>
                  <a:pt x="3639" y="1317"/>
                </a:cubicBezTo>
                <a:cubicBezTo>
                  <a:pt x="3609" y="1495"/>
                  <a:pt x="3586" y="1645"/>
                  <a:pt x="3512" y="1774"/>
                </a:cubicBezTo>
                <a:cubicBezTo>
                  <a:pt x="3352" y="1042"/>
                  <a:pt x="2974" y="491"/>
                  <a:pt x="2428" y="207"/>
                </a:cubicBezTo>
                <a:cubicBezTo>
                  <a:pt x="2182" y="80"/>
                  <a:pt x="1913" y="16"/>
                  <a:pt x="1637" y="16"/>
                </a:cubicBezTo>
                <a:cubicBezTo>
                  <a:pt x="1328" y="16"/>
                  <a:pt x="1011" y="96"/>
                  <a:pt x="710" y="256"/>
                </a:cubicBezTo>
                <a:cubicBezTo>
                  <a:pt x="364" y="442"/>
                  <a:pt x="111" y="838"/>
                  <a:pt x="67" y="1268"/>
                </a:cubicBezTo>
                <a:cubicBezTo>
                  <a:pt x="23" y="1686"/>
                  <a:pt x="177" y="2071"/>
                  <a:pt x="489" y="2329"/>
                </a:cubicBezTo>
                <a:cubicBezTo>
                  <a:pt x="790" y="2577"/>
                  <a:pt x="1101" y="2630"/>
                  <a:pt x="1376" y="2675"/>
                </a:cubicBezTo>
                <a:cubicBezTo>
                  <a:pt x="1558" y="2706"/>
                  <a:pt x="1705" y="2733"/>
                  <a:pt x="1838" y="2808"/>
                </a:cubicBezTo>
                <a:cubicBezTo>
                  <a:pt x="1105" y="2968"/>
                  <a:pt x="556" y="3345"/>
                  <a:pt x="271" y="3892"/>
                </a:cubicBezTo>
                <a:cubicBezTo>
                  <a:pt x="1" y="4415"/>
                  <a:pt x="18" y="5045"/>
                  <a:pt x="320" y="5609"/>
                </a:cubicBezTo>
                <a:cubicBezTo>
                  <a:pt x="502" y="5955"/>
                  <a:pt x="902" y="6208"/>
                  <a:pt x="1332" y="6252"/>
                </a:cubicBezTo>
                <a:cubicBezTo>
                  <a:pt x="1381" y="6256"/>
                  <a:pt x="1425" y="6262"/>
                  <a:pt x="1470" y="6262"/>
                </a:cubicBezTo>
                <a:cubicBezTo>
                  <a:pt x="1829" y="6262"/>
                  <a:pt x="2162" y="6106"/>
                  <a:pt x="2393" y="5830"/>
                </a:cubicBezTo>
                <a:cubicBezTo>
                  <a:pt x="2641" y="5529"/>
                  <a:pt x="2695" y="5218"/>
                  <a:pt x="2739" y="4943"/>
                </a:cubicBezTo>
                <a:cubicBezTo>
                  <a:pt x="2770" y="4765"/>
                  <a:pt x="2797" y="4615"/>
                  <a:pt x="2872" y="4486"/>
                </a:cubicBezTo>
                <a:cubicBezTo>
                  <a:pt x="3027" y="5218"/>
                  <a:pt x="3409" y="5769"/>
                  <a:pt x="3955" y="6053"/>
                </a:cubicBezTo>
                <a:cubicBezTo>
                  <a:pt x="4199" y="6176"/>
                  <a:pt x="4470" y="6244"/>
                  <a:pt x="4745" y="6244"/>
                </a:cubicBezTo>
                <a:cubicBezTo>
                  <a:pt x="5056" y="6244"/>
                  <a:pt x="5370" y="6164"/>
                  <a:pt x="5673" y="6004"/>
                </a:cubicBezTo>
                <a:cubicBezTo>
                  <a:pt x="6019" y="5818"/>
                  <a:pt x="6267" y="5422"/>
                  <a:pt x="6316" y="4992"/>
                </a:cubicBezTo>
                <a:cubicBezTo>
                  <a:pt x="6356" y="4574"/>
                  <a:pt x="6206" y="4189"/>
                  <a:pt x="5894" y="3931"/>
                </a:cubicBezTo>
                <a:cubicBezTo>
                  <a:pt x="5593" y="3683"/>
                  <a:pt x="5282" y="3630"/>
                  <a:pt x="5007" y="3585"/>
                </a:cubicBezTo>
                <a:cubicBezTo>
                  <a:pt x="4825" y="3554"/>
                  <a:pt x="4674" y="3527"/>
                  <a:pt x="4545" y="3452"/>
                </a:cubicBezTo>
                <a:cubicBezTo>
                  <a:pt x="5278" y="3292"/>
                  <a:pt x="5828" y="2915"/>
                  <a:pt x="6108" y="2368"/>
                </a:cubicBezTo>
                <a:cubicBezTo>
                  <a:pt x="6378" y="1845"/>
                  <a:pt x="6361" y="1215"/>
                  <a:pt x="6059" y="647"/>
                </a:cubicBezTo>
                <a:cubicBezTo>
                  <a:pt x="5876" y="305"/>
                  <a:pt x="5482" y="52"/>
                  <a:pt x="5047" y="8"/>
                </a:cubicBezTo>
                <a:cubicBezTo>
                  <a:pt x="5000" y="3"/>
                  <a:pt x="4954" y="0"/>
                  <a:pt x="4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9" name="Google Shape;1989;p66"/>
          <p:cNvGrpSpPr/>
          <p:nvPr/>
        </p:nvGrpSpPr>
        <p:grpSpPr>
          <a:xfrm>
            <a:off x="2799778" y="4020237"/>
            <a:ext cx="216646" cy="414040"/>
            <a:chOff x="2537588" y="3575379"/>
            <a:chExt cx="295561" cy="564856"/>
          </a:xfrm>
        </p:grpSpPr>
        <p:sp>
          <p:nvSpPr>
            <p:cNvPr id="1990" name="Google Shape;1990;p66"/>
            <p:cNvSpPr/>
            <p:nvPr/>
          </p:nvSpPr>
          <p:spPr>
            <a:xfrm>
              <a:off x="2616100" y="3575379"/>
              <a:ext cx="137667" cy="137667"/>
            </a:xfrm>
            <a:custGeom>
              <a:avLst/>
              <a:gdLst/>
              <a:ahLst/>
              <a:cxnLst/>
              <a:rect l="l" t="t" r="r" b="b"/>
              <a:pathLst>
                <a:path w="1892" h="1892" extrusionOk="0">
                  <a:moveTo>
                    <a:pt x="945" y="568"/>
                  </a:moveTo>
                  <a:cubicBezTo>
                    <a:pt x="1154" y="568"/>
                    <a:pt x="1322" y="737"/>
                    <a:pt x="1322" y="945"/>
                  </a:cubicBezTo>
                  <a:cubicBezTo>
                    <a:pt x="1322" y="1150"/>
                    <a:pt x="1154" y="1318"/>
                    <a:pt x="945" y="1318"/>
                  </a:cubicBezTo>
                  <a:cubicBezTo>
                    <a:pt x="736" y="1318"/>
                    <a:pt x="568" y="1150"/>
                    <a:pt x="568" y="945"/>
                  </a:cubicBezTo>
                  <a:cubicBezTo>
                    <a:pt x="568" y="737"/>
                    <a:pt x="736" y="568"/>
                    <a:pt x="945" y="568"/>
                  </a:cubicBezTo>
                  <a:close/>
                  <a:moveTo>
                    <a:pt x="945" y="0"/>
                  </a:moveTo>
                  <a:cubicBezTo>
                    <a:pt x="422" y="0"/>
                    <a:pt x="0" y="422"/>
                    <a:pt x="0" y="945"/>
                  </a:cubicBezTo>
                  <a:cubicBezTo>
                    <a:pt x="0" y="1465"/>
                    <a:pt x="422" y="1891"/>
                    <a:pt x="945" y="1891"/>
                  </a:cubicBezTo>
                  <a:cubicBezTo>
                    <a:pt x="1465" y="1891"/>
                    <a:pt x="1891" y="1465"/>
                    <a:pt x="1891" y="945"/>
                  </a:cubicBezTo>
                  <a:cubicBezTo>
                    <a:pt x="1891" y="422"/>
                    <a:pt x="1465" y="0"/>
                    <a:pt x="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6"/>
            <p:cNvSpPr/>
            <p:nvPr/>
          </p:nvSpPr>
          <p:spPr>
            <a:xfrm>
              <a:off x="2537588" y="3656291"/>
              <a:ext cx="295561" cy="302474"/>
            </a:xfrm>
            <a:custGeom>
              <a:avLst/>
              <a:gdLst/>
              <a:ahLst/>
              <a:cxnLst/>
              <a:rect l="l" t="t" r="r" b="b"/>
              <a:pathLst>
                <a:path w="4062" h="4157" extrusionOk="0">
                  <a:moveTo>
                    <a:pt x="2060" y="1631"/>
                  </a:moveTo>
                  <a:lnTo>
                    <a:pt x="1336" y="2385"/>
                  </a:lnTo>
                  <a:lnTo>
                    <a:pt x="1336" y="1986"/>
                  </a:lnTo>
                  <a:cubicBezTo>
                    <a:pt x="1336" y="1791"/>
                    <a:pt x="1496" y="1631"/>
                    <a:pt x="1692" y="1631"/>
                  </a:cubicBezTo>
                  <a:close/>
                  <a:moveTo>
                    <a:pt x="2673" y="1813"/>
                  </a:moveTo>
                  <a:cubicBezTo>
                    <a:pt x="2700" y="1867"/>
                    <a:pt x="2717" y="1924"/>
                    <a:pt x="2717" y="1986"/>
                  </a:cubicBezTo>
                  <a:lnTo>
                    <a:pt x="2717" y="3584"/>
                  </a:lnTo>
                  <a:lnTo>
                    <a:pt x="1336" y="3584"/>
                  </a:lnTo>
                  <a:lnTo>
                    <a:pt x="1336" y="3207"/>
                  </a:lnTo>
                  <a:lnTo>
                    <a:pt x="2673" y="1813"/>
                  </a:lnTo>
                  <a:close/>
                  <a:moveTo>
                    <a:pt x="3747" y="1"/>
                  </a:moveTo>
                  <a:cubicBezTo>
                    <a:pt x="3672" y="1"/>
                    <a:pt x="3597" y="30"/>
                    <a:pt x="3542" y="87"/>
                  </a:cubicBezTo>
                  <a:lnTo>
                    <a:pt x="2583" y="1090"/>
                  </a:lnTo>
                  <a:cubicBezTo>
                    <a:pt x="2513" y="1072"/>
                    <a:pt x="2438" y="1058"/>
                    <a:pt x="2362" y="1058"/>
                  </a:cubicBezTo>
                  <a:lnTo>
                    <a:pt x="1692" y="1058"/>
                  </a:lnTo>
                  <a:cubicBezTo>
                    <a:pt x="1182" y="1058"/>
                    <a:pt x="768" y="1476"/>
                    <a:pt x="768" y="1986"/>
                  </a:cubicBezTo>
                  <a:lnTo>
                    <a:pt x="768" y="2981"/>
                  </a:lnTo>
                  <a:lnTo>
                    <a:pt x="103" y="3673"/>
                  </a:lnTo>
                  <a:cubicBezTo>
                    <a:pt x="23" y="3757"/>
                    <a:pt x="0" y="3877"/>
                    <a:pt x="45" y="3983"/>
                  </a:cubicBezTo>
                  <a:cubicBezTo>
                    <a:pt x="90" y="4086"/>
                    <a:pt x="191" y="4157"/>
                    <a:pt x="307" y="4157"/>
                  </a:cubicBezTo>
                  <a:lnTo>
                    <a:pt x="3747" y="4157"/>
                  </a:lnTo>
                  <a:cubicBezTo>
                    <a:pt x="3902" y="4157"/>
                    <a:pt x="4031" y="4028"/>
                    <a:pt x="4031" y="3872"/>
                  </a:cubicBezTo>
                  <a:cubicBezTo>
                    <a:pt x="4031" y="3713"/>
                    <a:pt x="3902" y="3584"/>
                    <a:pt x="3747" y="3584"/>
                  </a:cubicBezTo>
                  <a:lnTo>
                    <a:pt x="3285" y="3584"/>
                  </a:lnTo>
                  <a:lnTo>
                    <a:pt x="3285" y="1986"/>
                  </a:lnTo>
                  <a:cubicBezTo>
                    <a:pt x="3285" y="1760"/>
                    <a:pt x="3206" y="1556"/>
                    <a:pt x="3072" y="1396"/>
                  </a:cubicBezTo>
                  <a:lnTo>
                    <a:pt x="3951" y="482"/>
                  </a:lnTo>
                  <a:cubicBezTo>
                    <a:pt x="4062" y="366"/>
                    <a:pt x="4058" y="189"/>
                    <a:pt x="3942" y="78"/>
                  </a:cubicBezTo>
                  <a:cubicBezTo>
                    <a:pt x="3888" y="26"/>
                    <a:pt x="3817" y="1"/>
                    <a:pt x="3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6"/>
            <p:cNvSpPr/>
            <p:nvPr/>
          </p:nvSpPr>
          <p:spPr>
            <a:xfrm>
              <a:off x="2576007" y="3984233"/>
              <a:ext cx="41766" cy="156003"/>
            </a:xfrm>
            <a:custGeom>
              <a:avLst/>
              <a:gdLst/>
              <a:ahLst/>
              <a:cxnLst/>
              <a:rect l="l" t="t" r="r" b="b"/>
              <a:pathLst>
                <a:path w="574" h="2144" extrusionOk="0">
                  <a:moveTo>
                    <a:pt x="289" y="0"/>
                  </a:moveTo>
                  <a:cubicBezTo>
                    <a:pt x="130" y="0"/>
                    <a:pt x="1" y="129"/>
                    <a:pt x="1" y="285"/>
                  </a:cubicBezTo>
                  <a:lnTo>
                    <a:pt x="1" y="1860"/>
                  </a:lnTo>
                  <a:cubicBezTo>
                    <a:pt x="1" y="2016"/>
                    <a:pt x="130" y="2144"/>
                    <a:pt x="289" y="2144"/>
                  </a:cubicBezTo>
                  <a:cubicBezTo>
                    <a:pt x="445" y="2144"/>
                    <a:pt x="574" y="2016"/>
                    <a:pt x="574" y="1860"/>
                  </a:cubicBezTo>
                  <a:lnTo>
                    <a:pt x="574" y="285"/>
                  </a:lnTo>
                  <a:cubicBezTo>
                    <a:pt x="574" y="129"/>
                    <a:pt x="445"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6"/>
            <p:cNvSpPr/>
            <p:nvPr/>
          </p:nvSpPr>
          <p:spPr>
            <a:xfrm>
              <a:off x="2752385" y="3984233"/>
              <a:ext cx="41766" cy="156003"/>
            </a:xfrm>
            <a:custGeom>
              <a:avLst/>
              <a:gdLst/>
              <a:ahLst/>
              <a:cxnLst/>
              <a:rect l="l" t="t" r="r" b="b"/>
              <a:pathLst>
                <a:path w="574" h="2144" extrusionOk="0">
                  <a:moveTo>
                    <a:pt x="284" y="0"/>
                  </a:moveTo>
                  <a:cubicBezTo>
                    <a:pt x="129" y="0"/>
                    <a:pt x="0" y="129"/>
                    <a:pt x="0" y="285"/>
                  </a:cubicBezTo>
                  <a:lnTo>
                    <a:pt x="0" y="1860"/>
                  </a:lnTo>
                  <a:cubicBezTo>
                    <a:pt x="0" y="2016"/>
                    <a:pt x="129" y="2144"/>
                    <a:pt x="284" y="2144"/>
                  </a:cubicBezTo>
                  <a:cubicBezTo>
                    <a:pt x="444" y="2144"/>
                    <a:pt x="573" y="2016"/>
                    <a:pt x="573" y="1860"/>
                  </a:cubicBezTo>
                  <a:lnTo>
                    <a:pt x="573" y="285"/>
                  </a:lnTo>
                  <a:cubicBezTo>
                    <a:pt x="573" y="129"/>
                    <a:pt x="444"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 name="Google Shape;1994;p66"/>
          <p:cNvGrpSpPr/>
          <p:nvPr/>
        </p:nvGrpSpPr>
        <p:grpSpPr>
          <a:xfrm>
            <a:off x="2724594" y="1586600"/>
            <a:ext cx="367001" cy="337344"/>
            <a:chOff x="787849" y="2877513"/>
            <a:chExt cx="500683" cy="460224"/>
          </a:xfrm>
        </p:grpSpPr>
        <p:sp>
          <p:nvSpPr>
            <p:cNvPr id="1995" name="Google Shape;1995;p66"/>
            <p:cNvSpPr/>
            <p:nvPr/>
          </p:nvSpPr>
          <p:spPr>
            <a:xfrm>
              <a:off x="910237" y="2877513"/>
              <a:ext cx="255833" cy="337836"/>
            </a:xfrm>
            <a:custGeom>
              <a:avLst/>
              <a:gdLst/>
              <a:ahLst/>
              <a:cxnLst/>
              <a:rect l="l" t="t" r="r" b="b"/>
              <a:pathLst>
                <a:path w="3516" h="4643" extrusionOk="0">
                  <a:moveTo>
                    <a:pt x="2243" y="568"/>
                  </a:moveTo>
                  <a:lnTo>
                    <a:pt x="2243" y="1194"/>
                  </a:lnTo>
                  <a:cubicBezTo>
                    <a:pt x="2091" y="1150"/>
                    <a:pt x="1927" y="1127"/>
                    <a:pt x="1758" y="1127"/>
                  </a:cubicBezTo>
                  <a:cubicBezTo>
                    <a:pt x="1590" y="1127"/>
                    <a:pt x="1425" y="1150"/>
                    <a:pt x="1270" y="1194"/>
                  </a:cubicBezTo>
                  <a:lnTo>
                    <a:pt x="1270" y="568"/>
                  </a:lnTo>
                  <a:close/>
                  <a:moveTo>
                    <a:pt x="1758" y="1695"/>
                  </a:moveTo>
                  <a:cubicBezTo>
                    <a:pt x="2415" y="1695"/>
                    <a:pt x="2948" y="2228"/>
                    <a:pt x="2948" y="2885"/>
                  </a:cubicBezTo>
                  <a:cubicBezTo>
                    <a:pt x="2948" y="3538"/>
                    <a:pt x="2415" y="4075"/>
                    <a:pt x="1758" y="4075"/>
                  </a:cubicBezTo>
                  <a:cubicBezTo>
                    <a:pt x="1102" y="4075"/>
                    <a:pt x="569" y="3538"/>
                    <a:pt x="569" y="2885"/>
                  </a:cubicBezTo>
                  <a:cubicBezTo>
                    <a:pt x="569" y="2228"/>
                    <a:pt x="1102" y="1695"/>
                    <a:pt x="1758" y="1695"/>
                  </a:cubicBezTo>
                  <a:close/>
                  <a:moveTo>
                    <a:pt x="986" y="0"/>
                  </a:moveTo>
                  <a:cubicBezTo>
                    <a:pt x="831" y="0"/>
                    <a:pt x="702" y="129"/>
                    <a:pt x="702" y="284"/>
                  </a:cubicBezTo>
                  <a:lnTo>
                    <a:pt x="702" y="1478"/>
                  </a:lnTo>
                  <a:cubicBezTo>
                    <a:pt x="276" y="1797"/>
                    <a:pt x="0" y="2307"/>
                    <a:pt x="0" y="2885"/>
                  </a:cubicBezTo>
                  <a:cubicBezTo>
                    <a:pt x="0" y="3852"/>
                    <a:pt x="786" y="4642"/>
                    <a:pt x="1758" y="4642"/>
                  </a:cubicBezTo>
                  <a:cubicBezTo>
                    <a:pt x="2726" y="4642"/>
                    <a:pt x="3515" y="3852"/>
                    <a:pt x="3515" y="2885"/>
                  </a:cubicBezTo>
                  <a:cubicBezTo>
                    <a:pt x="3515" y="2307"/>
                    <a:pt x="3241" y="1797"/>
                    <a:pt x="2815" y="1478"/>
                  </a:cubicBezTo>
                  <a:lnTo>
                    <a:pt x="2815" y="284"/>
                  </a:lnTo>
                  <a:cubicBezTo>
                    <a:pt x="2815" y="129"/>
                    <a:pt x="2686" y="0"/>
                    <a:pt x="2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6"/>
            <p:cNvSpPr/>
            <p:nvPr/>
          </p:nvSpPr>
          <p:spPr>
            <a:xfrm>
              <a:off x="787849" y="3066696"/>
              <a:ext cx="112127" cy="41475"/>
            </a:xfrm>
            <a:custGeom>
              <a:avLst/>
              <a:gdLst/>
              <a:ahLst/>
              <a:cxnLst/>
              <a:rect l="l" t="t" r="r" b="b"/>
              <a:pathLst>
                <a:path w="1541" h="570" extrusionOk="0">
                  <a:moveTo>
                    <a:pt x="285" y="0"/>
                  </a:moveTo>
                  <a:cubicBezTo>
                    <a:pt x="125" y="0"/>
                    <a:pt x="0" y="125"/>
                    <a:pt x="0" y="285"/>
                  </a:cubicBezTo>
                  <a:cubicBezTo>
                    <a:pt x="0" y="440"/>
                    <a:pt x="125" y="569"/>
                    <a:pt x="285" y="569"/>
                  </a:cubicBezTo>
                  <a:lnTo>
                    <a:pt x="1256" y="569"/>
                  </a:lnTo>
                  <a:cubicBezTo>
                    <a:pt x="1412" y="569"/>
                    <a:pt x="1541" y="440"/>
                    <a:pt x="1541" y="285"/>
                  </a:cubicBezTo>
                  <a:cubicBezTo>
                    <a:pt x="1541" y="125"/>
                    <a:pt x="1412" y="0"/>
                    <a:pt x="1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6"/>
            <p:cNvSpPr/>
            <p:nvPr/>
          </p:nvSpPr>
          <p:spPr>
            <a:xfrm>
              <a:off x="1176405" y="3066696"/>
              <a:ext cx="112127" cy="41475"/>
            </a:xfrm>
            <a:custGeom>
              <a:avLst/>
              <a:gdLst/>
              <a:ahLst/>
              <a:cxnLst/>
              <a:rect l="l" t="t" r="r" b="b"/>
              <a:pathLst>
                <a:path w="1541" h="570" extrusionOk="0">
                  <a:moveTo>
                    <a:pt x="284" y="0"/>
                  </a:moveTo>
                  <a:cubicBezTo>
                    <a:pt x="129" y="0"/>
                    <a:pt x="0" y="125"/>
                    <a:pt x="0" y="285"/>
                  </a:cubicBezTo>
                  <a:cubicBezTo>
                    <a:pt x="0" y="440"/>
                    <a:pt x="129" y="569"/>
                    <a:pt x="284" y="569"/>
                  </a:cubicBezTo>
                  <a:lnTo>
                    <a:pt x="1256" y="569"/>
                  </a:lnTo>
                  <a:cubicBezTo>
                    <a:pt x="1412" y="569"/>
                    <a:pt x="1540" y="440"/>
                    <a:pt x="1540" y="285"/>
                  </a:cubicBezTo>
                  <a:cubicBezTo>
                    <a:pt x="1540" y="125"/>
                    <a:pt x="1412" y="0"/>
                    <a:pt x="1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6"/>
            <p:cNvSpPr/>
            <p:nvPr/>
          </p:nvSpPr>
          <p:spPr>
            <a:xfrm>
              <a:off x="853118" y="2904071"/>
              <a:ext cx="95319" cy="91681"/>
            </a:xfrm>
            <a:custGeom>
              <a:avLst/>
              <a:gdLst/>
              <a:ahLst/>
              <a:cxnLst/>
              <a:rect l="l" t="t" r="r" b="b"/>
              <a:pathLst>
                <a:path w="1310" h="1260" extrusionOk="0">
                  <a:moveTo>
                    <a:pt x="311" y="1"/>
                  </a:moveTo>
                  <a:cubicBezTo>
                    <a:pt x="239" y="1"/>
                    <a:pt x="166" y="30"/>
                    <a:pt x="111" y="88"/>
                  </a:cubicBezTo>
                  <a:cubicBezTo>
                    <a:pt x="0" y="199"/>
                    <a:pt x="0" y="377"/>
                    <a:pt x="111" y="487"/>
                  </a:cubicBezTo>
                  <a:lnTo>
                    <a:pt x="795" y="1176"/>
                  </a:lnTo>
                  <a:cubicBezTo>
                    <a:pt x="852" y="1229"/>
                    <a:pt x="924" y="1260"/>
                    <a:pt x="998" y="1260"/>
                  </a:cubicBezTo>
                  <a:cubicBezTo>
                    <a:pt x="1070" y="1260"/>
                    <a:pt x="1145" y="1229"/>
                    <a:pt x="1199" y="1176"/>
                  </a:cubicBezTo>
                  <a:cubicBezTo>
                    <a:pt x="1309" y="1064"/>
                    <a:pt x="1309" y="883"/>
                    <a:pt x="1199" y="771"/>
                  </a:cubicBezTo>
                  <a:lnTo>
                    <a:pt x="510" y="88"/>
                  </a:lnTo>
                  <a:cubicBezTo>
                    <a:pt x="455" y="30"/>
                    <a:pt x="383"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6"/>
            <p:cNvSpPr/>
            <p:nvPr/>
          </p:nvSpPr>
          <p:spPr>
            <a:xfrm>
              <a:off x="1127945" y="3178823"/>
              <a:ext cx="95319" cy="91754"/>
            </a:xfrm>
            <a:custGeom>
              <a:avLst/>
              <a:gdLst/>
              <a:ahLst/>
              <a:cxnLst/>
              <a:rect l="l" t="t" r="r" b="b"/>
              <a:pathLst>
                <a:path w="1310" h="1261" extrusionOk="0">
                  <a:moveTo>
                    <a:pt x="311" y="1"/>
                  </a:moveTo>
                  <a:cubicBezTo>
                    <a:pt x="239" y="1"/>
                    <a:pt x="167" y="28"/>
                    <a:pt x="111" y="84"/>
                  </a:cubicBezTo>
                  <a:cubicBezTo>
                    <a:pt x="0" y="196"/>
                    <a:pt x="0" y="377"/>
                    <a:pt x="111" y="489"/>
                  </a:cubicBezTo>
                  <a:lnTo>
                    <a:pt x="795" y="1176"/>
                  </a:lnTo>
                  <a:cubicBezTo>
                    <a:pt x="853" y="1229"/>
                    <a:pt x="923" y="1261"/>
                    <a:pt x="999" y="1261"/>
                  </a:cubicBezTo>
                  <a:cubicBezTo>
                    <a:pt x="1070" y="1261"/>
                    <a:pt x="1146" y="1229"/>
                    <a:pt x="1199" y="1176"/>
                  </a:cubicBezTo>
                  <a:cubicBezTo>
                    <a:pt x="1310" y="1065"/>
                    <a:pt x="1310" y="883"/>
                    <a:pt x="1199" y="772"/>
                  </a:cubicBezTo>
                  <a:lnTo>
                    <a:pt x="511" y="84"/>
                  </a:lnTo>
                  <a:cubicBezTo>
                    <a:pt x="455" y="28"/>
                    <a:pt x="383"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6"/>
            <p:cNvSpPr/>
            <p:nvPr/>
          </p:nvSpPr>
          <p:spPr>
            <a:xfrm>
              <a:off x="853118" y="3178823"/>
              <a:ext cx="95319" cy="91754"/>
            </a:xfrm>
            <a:custGeom>
              <a:avLst/>
              <a:gdLst/>
              <a:ahLst/>
              <a:cxnLst/>
              <a:rect l="l" t="t" r="r" b="b"/>
              <a:pathLst>
                <a:path w="1310" h="1261" extrusionOk="0">
                  <a:moveTo>
                    <a:pt x="998" y="1"/>
                  </a:moveTo>
                  <a:cubicBezTo>
                    <a:pt x="926" y="1"/>
                    <a:pt x="852" y="28"/>
                    <a:pt x="795" y="84"/>
                  </a:cubicBezTo>
                  <a:lnTo>
                    <a:pt x="111" y="772"/>
                  </a:lnTo>
                  <a:cubicBezTo>
                    <a:pt x="0" y="883"/>
                    <a:pt x="0" y="1065"/>
                    <a:pt x="111" y="1176"/>
                  </a:cubicBezTo>
                  <a:cubicBezTo>
                    <a:pt x="164" y="1229"/>
                    <a:pt x="240" y="1261"/>
                    <a:pt x="311" y="1261"/>
                  </a:cubicBezTo>
                  <a:cubicBezTo>
                    <a:pt x="382" y="1261"/>
                    <a:pt x="457" y="1229"/>
                    <a:pt x="510" y="1176"/>
                  </a:cubicBezTo>
                  <a:lnTo>
                    <a:pt x="1199" y="489"/>
                  </a:lnTo>
                  <a:cubicBezTo>
                    <a:pt x="1309" y="377"/>
                    <a:pt x="1309" y="196"/>
                    <a:pt x="1199" y="84"/>
                  </a:cubicBezTo>
                  <a:cubicBezTo>
                    <a:pt x="1143" y="28"/>
                    <a:pt x="1071" y="1"/>
                    <a:pt x="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6"/>
            <p:cNvSpPr/>
            <p:nvPr/>
          </p:nvSpPr>
          <p:spPr>
            <a:xfrm>
              <a:off x="1127945" y="2904071"/>
              <a:ext cx="95319" cy="91681"/>
            </a:xfrm>
            <a:custGeom>
              <a:avLst/>
              <a:gdLst/>
              <a:ahLst/>
              <a:cxnLst/>
              <a:rect l="l" t="t" r="r" b="b"/>
              <a:pathLst>
                <a:path w="1310" h="1260" extrusionOk="0">
                  <a:moveTo>
                    <a:pt x="997" y="1"/>
                  </a:moveTo>
                  <a:cubicBezTo>
                    <a:pt x="924" y="1"/>
                    <a:pt x="850" y="30"/>
                    <a:pt x="795" y="88"/>
                  </a:cubicBezTo>
                  <a:lnTo>
                    <a:pt x="111" y="771"/>
                  </a:lnTo>
                  <a:cubicBezTo>
                    <a:pt x="0" y="883"/>
                    <a:pt x="0" y="1064"/>
                    <a:pt x="111" y="1176"/>
                  </a:cubicBezTo>
                  <a:cubicBezTo>
                    <a:pt x="164" y="1229"/>
                    <a:pt x="240" y="1260"/>
                    <a:pt x="310" y="1260"/>
                  </a:cubicBezTo>
                  <a:cubicBezTo>
                    <a:pt x="382" y="1260"/>
                    <a:pt x="457" y="1229"/>
                    <a:pt x="511" y="1176"/>
                  </a:cubicBezTo>
                  <a:lnTo>
                    <a:pt x="1199" y="487"/>
                  </a:lnTo>
                  <a:cubicBezTo>
                    <a:pt x="1310" y="377"/>
                    <a:pt x="1310" y="199"/>
                    <a:pt x="1199" y="88"/>
                  </a:cubicBezTo>
                  <a:cubicBezTo>
                    <a:pt x="1143" y="30"/>
                    <a:pt x="1070" y="1"/>
                    <a:pt x="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6"/>
            <p:cNvSpPr/>
            <p:nvPr/>
          </p:nvSpPr>
          <p:spPr>
            <a:xfrm>
              <a:off x="1017490" y="3225609"/>
              <a:ext cx="41402" cy="112127"/>
            </a:xfrm>
            <a:custGeom>
              <a:avLst/>
              <a:gdLst/>
              <a:ahLst/>
              <a:cxnLst/>
              <a:rect l="l" t="t" r="r" b="b"/>
              <a:pathLst>
                <a:path w="569" h="1541" extrusionOk="0">
                  <a:moveTo>
                    <a:pt x="284" y="0"/>
                  </a:moveTo>
                  <a:cubicBezTo>
                    <a:pt x="124" y="0"/>
                    <a:pt x="0" y="129"/>
                    <a:pt x="0" y="284"/>
                  </a:cubicBezTo>
                  <a:lnTo>
                    <a:pt x="0" y="1257"/>
                  </a:lnTo>
                  <a:cubicBezTo>
                    <a:pt x="0" y="1411"/>
                    <a:pt x="124" y="1540"/>
                    <a:pt x="284" y="1540"/>
                  </a:cubicBezTo>
                  <a:cubicBezTo>
                    <a:pt x="439" y="1540"/>
                    <a:pt x="568" y="1411"/>
                    <a:pt x="568" y="1257"/>
                  </a:cubicBezTo>
                  <a:lnTo>
                    <a:pt x="568" y="284"/>
                  </a:lnTo>
                  <a:cubicBezTo>
                    <a:pt x="568" y="129"/>
                    <a:pt x="439"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pic>
        <p:nvPicPr>
          <p:cNvPr id="2317" name="Google Shape;2317;p75"/>
          <p:cNvPicPr preferRelativeResize="0"/>
          <p:nvPr/>
        </p:nvPicPr>
        <p:blipFill rotWithShape="1">
          <a:blip r:embed="rId3">
            <a:alphaModFix/>
          </a:blip>
          <a:srcRect l="29633" r="11005"/>
          <a:stretch/>
        </p:blipFill>
        <p:spPr>
          <a:xfrm flipH="1">
            <a:off x="4564051" y="0"/>
            <a:ext cx="4579949" cy="5143498"/>
          </a:xfrm>
          <a:prstGeom prst="rect">
            <a:avLst/>
          </a:prstGeom>
          <a:noFill/>
          <a:ln>
            <a:noFill/>
          </a:ln>
        </p:spPr>
      </p:pic>
      <p:sp>
        <p:nvSpPr>
          <p:cNvPr id="2322" name="Google Shape;2322;p75"/>
          <p:cNvSpPr txBox="1">
            <a:spLocks noGrp="1"/>
          </p:cNvSpPr>
          <p:nvPr>
            <p:ph type="subTitle" idx="1"/>
          </p:nvPr>
        </p:nvSpPr>
        <p:spPr>
          <a:xfrm>
            <a:off x="916009" y="1203006"/>
            <a:ext cx="3039000" cy="106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Stratus’ goal is to grow globally while promoting the quality of our vehicles and our strong stance on employee and customer satisfaction.</a:t>
            </a:r>
          </a:p>
          <a:p>
            <a:pPr marL="0" lvl="0" indent="0" algn="ctr" rtl="0">
              <a:spcBef>
                <a:spcPts val="0"/>
              </a:spcBef>
              <a:spcAft>
                <a:spcPts val="0"/>
              </a:spcAft>
              <a:buNone/>
            </a:pPr>
            <a:endParaRPr lang="en-US" sz="1400" dirty="0"/>
          </a:p>
          <a:p>
            <a:pPr marL="0" lvl="0" indent="0" algn="ctr" rtl="0">
              <a:spcBef>
                <a:spcPts val="0"/>
              </a:spcBef>
              <a:spcAft>
                <a:spcPts val="0"/>
              </a:spcAft>
              <a:buNone/>
            </a:pPr>
            <a:r>
              <a:rPr lang="en-US" sz="1400" dirty="0"/>
              <a:t> We also want to be known for our positive impact on society through acts of service and support. </a:t>
            </a:r>
            <a:endParaRPr sz="1400" dirty="0"/>
          </a:p>
        </p:txBody>
      </p:sp>
      <p:sp>
        <p:nvSpPr>
          <p:cNvPr id="2324" name="Google Shape;2324;p75"/>
          <p:cNvSpPr/>
          <p:nvPr/>
        </p:nvSpPr>
        <p:spPr>
          <a:xfrm>
            <a:off x="4557401" y="0"/>
            <a:ext cx="810900" cy="5143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67CD0166-A49A-E37E-72ED-19C9313F0CE7}"/>
              </a:ext>
            </a:extLst>
          </p:cNvPr>
          <p:cNvPicPr>
            <a:picLocks noChangeAspect="1"/>
          </p:cNvPicPr>
          <p:nvPr/>
        </p:nvPicPr>
        <p:blipFill>
          <a:blip r:embed="rId4"/>
          <a:stretch>
            <a:fillRect/>
          </a:stretch>
        </p:blipFill>
        <p:spPr>
          <a:xfrm>
            <a:off x="-1337576" y="250530"/>
            <a:ext cx="7718205" cy="6523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sp>
        <p:nvSpPr>
          <p:cNvPr id="2008" name="Google Shape;2008;p67"/>
          <p:cNvSpPr txBox="1">
            <a:spLocks noGrp="1"/>
          </p:cNvSpPr>
          <p:nvPr>
            <p:ph type="title"/>
          </p:nvPr>
        </p:nvSpPr>
        <p:spPr>
          <a:xfrm>
            <a:off x="713250" y="296822"/>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Integrated Marketing Communication</a:t>
            </a:r>
            <a:endParaRPr dirty="0"/>
          </a:p>
        </p:txBody>
      </p:sp>
      <p:grpSp>
        <p:nvGrpSpPr>
          <p:cNvPr id="2009" name="Google Shape;2009;p67"/>
          <p:cNvGrpSpPr/>
          <p:nvPr/>
        </p:nvGrpSpPr>
        <p:grpSpPr>
          <a:xfrm>
            <a:off x="4993937" y="1584369"/>
            <a:ext cx="3141844" cy="1036920"/>
            <a:chOff x="823425" y="3215525"/>
            <a:chExt cx="3993700" cy="1371225"/>
          </a:xfrm>
        </p:grpSpPr>
        <p:sp>
          <p:nvSpPr>
            <p:cNvPr id="2010" name="Google Shape;2010;p67"/>
            <p:cNvSpPr/>
            <p:nvPr/>
          </p:nvSpPr>
          <p:spPr>
            <a:xfrm>
              <a:off x="1047750" y="3812825"/>
              <a:ext cx="3480025" cy="570425"/>
            </a:xfrm>
            <a:custGeom>
              <a:avLst/>
              <a:gdLst/>
              <a:ahLst/>
              <a:cxnLst/>
              <a:rect l="l" t="t" r="r" b="b"/>
              <a:pathLst>
                <a:path w="139201" h="22817" extrusionOk="0">
                  <a:moveTo>
                    <a:pt x="125590" y="1"/>
                  </a:moveTo>
                  <a:lnTo>
                    <a:pt x="83627" y="1568"/>
                  </a:lnTo>
                  <a:lnTo>
                    <a:pt x="47134" y="4804"/>
                  </a:lnTo>
                  <a:lnTo>
                    <a:pt x="14578" y="1568"/>
                  </a:lnTo>
                  <a:lnTo>
                    <a:pt x="1" y="7172"/>
                  </a:lnTo>
                  <a:lnTo>
                    <a:pt x="1869" y="22817"/>
                  </a:lnTo>
                  <a:lnTo>
                    <a:pt x="36293" y="22817"/>
                  </a:lnTo>
                  <a:lnTo>
                    <a:pt x="109846" y="21583"/>
                  </a:lnTo>
                  <a:lnTo>
                    <a:pt x="130861" y="17847"/>
                  </a:lnTo>
                  <a:lnTo>
                    <a:pt x="134096" y="21616"/>
                  </a:lnTo>
                  <a:lnTo>
                    <a:pt x="139200" y="13911"/>
                  </a:lnTo>
                  <a:lnTo>
                    <a:pt x="1255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7"/>
            <p:cNvSpPr/>
            <p:nvPr/>
          </p:nvSpPr>
          <p:spPr>
            <a:xfrm>
              <a:off x="1149500" y="3986275"/>
              <a:ext cx="600450" cy="600475"/>
            </a:xfrm>
            <a:custGeom>
              <a:avLst/>
              <a:gdLst/>
              <a:ahLst/>
              <a:cxnLst/>
              <a:rect l="l" t="t" r="r" b="b"/>
              <a:pathLst>
                <a:path w="24018" h="24019" extrusionOk="0">
                  <a:moveTo>
                    <a:pt x="12009" y="1"/>
                  </a:moveTo>
                  <a:cubicBezTo>
                    <a:pt x="5371" y="1"/>
                    <a:pt x="0" y="5371"/>
                    <a:pt x="0" y="12009"/>
                  </a:cubicBezTo>
                  <a:cubicBezTo>
                    <a:pt x="0" y="18648"/>
                    <a:pt x="5371" y="24018"/>
                    <a:pt x="12009" y="24018"/>
                  </a:cubicBezTo>
                  <a:cubicBezTo>
                    <a:pt x="18647" y="24018"/>
                    <a:pt x="24017" y="18648"/>
                    <a:pt x="24017" y="12009"/>
                  </a:cubicBezTo>
                  <a:cubicBezTo>
                    <a:pt x="24017" y="5371"/>
                    <a:pt x="18647" y="1"/>
                    <a:pt x="12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7"/>
            <p:cNvSpPr/>
            <p:nvPr/>
          </p:nvSpPr>
          <p:spPr>
            <a:xfrm>
              <a:off x="1215375" y="4052175"/>
              <a:ext cx="468700" cy="468675"/>
            </a:xfrm>
            <a:custGeom>
              <a:avLst/>
              <a:gdLst/>
              <a:ahLst/>
              <a:cxnLst/>
              <a:rect l="l" t="t" r="r" b="b"/>
              <a:pathLst>
                <a:path w="18748" h="18747" extrusionOk="0">
                  <a:moveTo>
                    <a:pt x="9974" y="767"/>
                  </a:moveTo>
                  <a:cubicBezTo>
                    <a:pt x="10475" y="834"/>
                    <a:pt x="11008" y="901"/>
                    <a:pt x="11475" y="1034"/>
                  </a:cubicBezTo>
                  <a:lnTo>
                    <a:pt x="9974" y="5704"/>
                  </a:lnTo>
                  <a:lnTo>
                    <a:pt x="9974" y="767"/>
                  </a:lnTo>
                  <a:close/>
                  <a:moveTo>
                    <a:pt x="8807" y="767"/>
                  </a:moveTo>
                  <a:lnTo>
                    <a:pt x="8807" y="5904"/>
                  </a:lnTo>
                  <a:lnTo>
                    <a:pt x="7139" y="1068"/>
                  </a:lnTo>
                  <a:cubicBezTo>
                    <a:pt x="7673" y="934"/>
                    <a:pt x="8206" y="801"/>
                    <a:pt x="8807" y="767"/>
                  </a:cubicBezTo>
                  <a:close/>
                  <a:moveTo>
                    <a:pt x="6038" y="1501"/>
                  </a:moveTo>
                  <a:lnTo>
                    <a:pt x="7673" y="6271"/>
                  </a:lnTo>
                  <a:lnTo>
                    <a:pt x="4537" y="2268"/>
                  </a:lnTo>
                  <a:cubicBezTo>
                    <a:pt x="5004" y="1935"/>
                    <a:pt x="5504" y="1701"/>
                    <a:pt x="6038" y="1501"/>
                  </a:cubicBezTo>
                  <a:close/>
                  <a:moveTo>
                    <a:pt x="12576" y="1401"/>
                  </a:moveTo>
                  <a:cubicBezTo>
                    <a:pt x="13143" y="1601"/>
                    <a:pt x="13644" y="1868"/>
                    <a:pt x="14077" y="2202"/>
                  </a:cubicBezTo>
                  <a:lnTo>
                    <a:pt x="11008" y="6271"/>
                  </a:lnTo>
                  <a:lnTo>
                    <a:pt x="12576" y="1401"/>
                  </a:lnTo>
                  <a:close/>
                  <a:moveTo>
                    <a:pt x="15011" y="2869"/>
                  </a:moveTo>
                  <a:cubicBezTo>
                    <a:pt x="15411" y="3236"/>
                    <a:pt x="15812" y="3669"/>
                    <a:pt x="16145" y="4103"/>
                  </a:cubicBezTo>
                  <a:lnTo>
                    <a:pt x="11909" y="6938"/>
                  </a:lnTo>
                  <a:lnTo>
                    <a:pt x="11909" y="6938"/>
                  </a:lnTo>
                  <a:lnTo>
                    <a:pt x="15011" y="2869"/>
                  </a:lnTo>
                  <a:close/>
                  <a:moveTo>
                    <a:pt x="3636" y="3002"/>
                  </a:moveTo>
                  <a:lnTo>
                    <a:pt x="6739" y="7005"/>
                  </a:lnTo>
                  <a:lnTo>
                    <a:pt x="2469" y="4203"/>
                  </a:lnTo>
                  <a:cubicBezTo>
                    <a:pt x="2836" y="3769"/>
                    <a:pt x="3203" y="3369"/>
                    <a:pt x="3636" y="3002"/>
                  </a:cubicBezTo>
                  <a:close/>
                  <a:moveTo>
                    <a:pt x="16846" y="5070"/>
                  </a:moveTo>
                  <a:cubicBezTo>
                    <a:pt x="17113" y="5571"/>
                    <a:pt x="17346" y="6071"/>
                    <a:pt x="17546" y="6605"/>
                  </a:cubicBezTo>
                  <a:lnTo>
                    <a:pt x="12576" y="7906"/>
                  </a:lnTo>
                  <a:lnTo>
                    <a:pt x="16846" y="5070"/>
                  </a:lnTo>
                  <a:close/>
                  <a:moveTo>
                    <a:pt x="1835" y="5204"/>
                  </a:moveTo>
                  <a:lnTo>
                    <a:pt x="6138" y="8006"/>
                  </a:lnTo>
                  <a:lnTo>
                    <a:pt x="6138" y="8006"/>
                  </a:lnTo>
                  <a:lnTo>
                    <a:pt x="1168" y="6738"/>
                  </a:lnTo>
                  <a:cubicBezTo>
                    <a:pt x="1335" y="6205"/>
                    <a:pt x="1568" y="5704"/>
                    <a:pt x="1835" y="5204"/>
                  </a:cubicBezTo>
                  <a:close/>
                  <a:moveTo>
                    <a:pt x="17813" y="7706"/>
                  </a:moveTo>
                  <a:cubicBezTo>
                    <a:pt x="17913" y="8239"/>
                    <a:pt x="17980" y="8773"/>
                    <a:pt x="17980" y="9373"/>
                  </a:cubicBezTo>
                  <a:lnTo>
                    <a:pt x="12876" y="9040"/>
                  </a:lnTo>
                  <a:lnTo>
                    <a:pt x="17813" y="7706"/>
                  </a:lnTo>
                  <a:close/>
                  <a:moveTo>
                    <a:pt x="868" y="7872"/>
                  </a:moveTo>
                  <a:lnTo>
                    <a:pt x="5838" y="9107"/>
                  </a:lnTo>
                  <a:lnTo>
                    <a:pt x="734" y="9574"/>
                  </a:lnTo>
                  <a:lnTo>
                    <a:pt x="734" y="9373"/>
                  </a:lnTo>
                  <a:cubicBezTo>
                    <a:pt x="734" y="8873"/>
                    <a:pt x="801" y="8373"/>
                    <a:pt x="868" y="7872"/>
                  </a:cubicBezTo>
                  <a:close/>
                  <a:moveTo>
                    <a:pt x="12810" y="10207"/>
                  </a:moveTo>
                  <a:lnTo>
                    <a:pt x="17880" y="10574"/>
                  </a:lnTo>
                  <a:cubicBezTo>
                    <a:pt x="17813" y="11141"/>
                    <a:pt x="17680" y="11708"/>
                    <a:pt x="17513" y="12209"/>
                  </a:cubicBezTo>
                  <a:lnTo>
                    <a:pt x="12810" y="10207"/>
                  </a:lnTo>
                  <a:close/>
                  <a:moveTo>
                    <a:pt x="5971" y="10274"/>
                  </a:moveTo>
                  <a:lnTo>
                    <a:pt x="1301" y="12376"/>
                  </a:lnTo>
                  <a:cubicBezTo>
                    <a:pt x="1068" y="11842"/>
                    <a:pt x="968" y="11275"/>
                    <a:pt x="868" y="10741"/>
                  </a:cubicBezTo>
                  <a:lnTo>
                    <a:pt x="5971" y="10274"/>
                  </a:lnTo>
                  <a:close/>
                  <a:moveTo>
                    <a:pt x="12343" y="11275"/>
                  </a:moveTo>
                  <a:lnTo>
                    <a:pt x="17046" y="13276"/>
                  </a:lnTo>
                  <a:cubicBezTo>
                    <a:pt x="16812" y="13777"/>
                    <a:pt x="16512" y="14244"/>
                    <a:pt x="16145" y="14711"/>
                  </a:cubicBezTo>
                  <a:lnTo>
                    <a:pt x="12343" y="11275"/>
                  </a:lnTo>
                  <a:close/>
                  <a:moveTo>
                    <a:pt x="6405" y="11342"/>
                  </a:moveTo>
                  <a:lnTo>
                    <a:pt x="2669" y="14811"/>
                  </a:lnTo>
                  <a:cubicBezTo>
                    <a:pt x="2335" y="14410"/>
                    <a:pt x="2002" y="13910"/>
                    <a:pt x="1735" y="13410"/>
                  </a:cubicBezTo>
                  <a:lnTo>
                    <a:pt x="6405" y="11342"/>
                  </a:lnTo>
                  <a:close/>
                  <a:moveTo>
                    <a:pt x="11542" y="12175"/>
                  </a:moveTo>
                  <a:lnTo>
                    <a:pt x="15345" y="15578"/>
                  </a:lnTo>
                  <a:cubicBezTo>
                    <a:pt x="14911" y="15945"/>
                    <a:pt x="14511" y="16345"/>
                    <a:pt x="14010" y="16612"/>
                  </a:cubicBezTo>
                  <a:lnTo>
                    <a:pt x="11542" y="12175"/>
                  </a:lnTo>
                  <a:close/>
                  <a:moveTo>
                    <a:pt x="7206" y="12175"/>
                  </a:moveTo>
                  <a:lnTo>
                    <a:pt x="4837" y="16679"/>
                  </a:lnTo>
                  <a:cubicBezTo>
                    <a:pt x="4370" y="16378"/>
                    <a:pt x="3903" y="16045"/>
                    <a:pt x="3503" y="15611"/>
                  </a:cubicBezTo>
                  <a:lnTo>
                    <a:pt x="7206" y="12175"/>
                  </a:lnTo>
                  <a:close/>
                  <a:moveTo>
                    <a:pt x="10541" y="12676"/>
                  </a:moveTo>
                  <a:lnTo>
                    <a:pt x="13010" y="17179"/>
                  </a:lnTo>
                  <a:cubicBezTo>
                    <a:pt x="12509" y="17413"/>
                    <a:pt x="11976" y="17579"/>
                    <a:pt x="11409" y="17713"/>
                  </a:cubicBezTo>
                  <a:lnTo>
                    <a:pt x="10541" y="12676"/>
                  </a:lnTo>
                  <a:close/>
                  <a:moveTo>
                    <a:pt x="8240" y="12743"/>
                  </a:moveTo>
                  <a:lnTo>
                    <a:pt x="7472" y="17779"/>
                  </a:lnTo>
                  <a:cubicBezTo>
                    <a:pt x="6905" y="17679"/>
                    <a:pt x="6372" y="17513"/>
                    <a:pt x="5871" y="17246"/>
                  </a:cubicBezTo>
                  <a:lnTo>
                    <a:pt x="8240" y="12743"/>
                  </a:lnTo>
                  <a:close/>
                  <a:moveTo>
                    <a:pt x="9374" y="12909"/>
                  </a:moveTo>
                  <a:lnTo>
                    <a:pt x="10241" y="17946"/>
                  </a:lnTo>
                  <a:cubicBezTo>
                    <a:pt x="9974" y="18013"/>
                    <a:pt x="9641" y="18013"/>
                    <a:pt x="9340" y="18013"/>
                  </a:cubicBezTo>
                  <a:cubicBezTo>
                    <a:pt x="9074" y="18013"/>
                    <a:pt x="8840" y="17946"/>
                    <a:pt x="8573" y="17946"/>
                  </a:cubicBezTo>
                  <a:lnTo>
                    <a:pt x="9374" y="12909"/>
                  </a:lnTo>
                  <a:close/>
                  <a:moveTo>
                    <a:pt x="9374" y="0"/>
                  </a:moveTo>
                  <a:cubicBezTo>
                    <a:pt x="4203" y="0"/>
                    <a:pt x="0" y="4203"/>
                    <a:pt x="0" y="9373"/>
                  </a:cubicBezTo>
                  <a:cubicBezTo>
                    <a:pt x="0" y="14544"/>
                    <a:pt x="4203" y="18747"/>
                    <a:pt x="9374" y="18747"/>
                  </a:cubicBezTo>
                  <a:cubicBezTo>
                    <a:pt x="14544" y="18747"/>
                    <a:pt x="18747" y="14544"/>
                    <a:pt x="18747" y="9373"/>
                  </a:cubicBezTo>
                  <a:cubicBezTo>
                    <a:pt x="18747" y="4203"/>
                    <a:pt x="14544" y="0"/>
                    <a:pt x="9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7"/>
            <p:cNvSpPr/>
            <p:nvPr/>
          </p:nvSpPr>
          <p:spPr>
            <a:xfrm>
              <a:off x="1408000" y="4245625"/>
              <a:ext cx="81750" cy="81750"/>
            </a:xfrm>
            <a:custGeom>
              <a:avLst/>
              <a:gdLst/>
              <a:ahLst/>
              <a:cxnLst/>
              <a:rect l="l" t="t" r="r" b="b"/>
              <a:pathLst>
                <a:path w="3270" h="3270" extrusionOk="0">
                  <a:moveTo>
                    <a:pt x="1635" y="1"/>
                  </a:moveTo>
                  <a:cubicBezTo>
                    <a:pt x="701" y="1"/>
                    <a:pt x="1" y="768"/>
                    <a:pt x="1" y="1635"/>
                  </a:cubicBezTo>
                  <a:cubicBezTo>
                    <a:pt x="1" y="2536"/>
                    <a:pt x="768" y="3270"/>
                    <a:pt x="1635" y="3270"/>
                  </a:cubicBezTo>
                  <a:cubicBezTo>
                    <a:pt x="2536" y="3270"/>
                    <a:pt x="3270" y="2503"/>
                    <a:pt x="3270" y="1635"/>
                  </a:cubicBezTo>
                  <a:cubicBezTo>
                    <a:pt x="3270" y="768"/>
                    <a:pt x="2536" y="34"/>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7"/>
            <p:cNvSpPr/>
            <p:nvPr/>
          </p:nvSpPr>
          <p:spPr>
            <a:xfrm>
              <a:off x="3718825" y="3986275"/>
              <a:ext cx="600450" cy="600475"/>
            </a:xfrm>
            <a:custGeom>
              <a:avLst/>
              <a:gdLst/>
              <a:ahLst/>
              <a:cxnLst/>
              <a:rect l="l" t="t" r="r" b="b"/>
              <a:pathLst>
                <a:path w="24018" h="24019" extrusionOk="0">
                  <a:moveTo>
                    <a:pt x="12009" y="1"/>
                  </a:moveTo>
                  <a:cubicBezTo>
                    <a:pt x="5371" y="1"/>
                    <a:pt x="1" y="5371"/>
                    <a:pt x="1" y="12009"/>
                  </a:cubicBezTo>
                  <a:cubicBezTo>
                    <a:pt x="1" y="18648"/>
                    <a:pt x="5371" y="24018"/>
                    <a:pt x="12009" y="24018"/>
                  </a:cubicBezTo>
                  <a:cubicBezTo>
                    <a:pt x="18647" y="24018"/>
                    <a:pt x="24018" y="18648"/>
                    <a:pt x="24018" y="12009"/>
                  </a:cubicBezTo>
                  <a:cubicBezTo>
                    <a:pt x="24018" y="5371"/>
                    <a:pt x="18647" y="1"/>
                    <a:pt x="12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7"/>
            <p:cNvSpPr/>
            <p:nvPr/>
          </p:nvSpPr>
          <p:spPr>
            <a:xfrm>
              <a:off x="3784700" y="4052175"/>
              <a:ext cx="469525" cy="468675"/>
            </a:xfrm>
            <a:custGeom>
              <a:avLst/>
              <a:gdLst/>
              <a:ahLst/>
              <a:cxnLst/>
              <a:rect l="l" t="t" r="r" b="b"/>
              <a:pathLst>
                <a:path w="18781" h="18747" extrusionOk="0">
                  <a:moveTo>
                    <a:pt x="9975" y="767"/>
                  </a:moveTo>
                  <a:cubicBezTo>
                    <a:pt x="10475" y="834"/>
                    <a:pt x="11009" y="901"/>
                    <a:pt x="11476" y="1034"/>
                  </a:cubicBezTo>
                  <a:lnTo>
                    <a:pt x="9975" y="5704"/>
                  </a:lnTo>
                  <a:lnTo>
                    <a:pt x="9975" y="767"/>
                  </a:lnTo>
                  <a:close/>
                  <a:moveTo>
                    <a:pt x="8807" y="767"/>
                  </a:moveTo>
                  <a:lnTo>
                    <a:pt x="8807" y="5904"/>
                  </a:lnTo>
                  <a:lnTo>
                    <a:pt x="7139" y="1068"/>
                  </a:lnTo>
                  <a:cubicBezTo>
                    <a:pt x="7673" y="934"/>
                    <a:pt x="8207" y="801"/>
                    <a:pt x="8807" y="767"/>
                  </a:cubicBezTo>
                  <a:close/>
                  <a:moveTo>
                    <a:pt x="6105" y="1434"/>
                  </a:moveTo>
                  <a:lnTo>
                    <a:pt x="7706" y="6271"/>
                  </a:lnTo>
                  <a:lnTo>
                    <a:pt x="7706" y="6271"/>
                  </a:lnTo>
                  <a:lnTo>
                    <a:pt x="4604" y="2235"/>
                  </a:lnTo>
                  <a:cubicBezTo>
                    <a:pt x="5038" y="1901"/>
                    <a:pt x="5538" y="1668"/>
                    <a:pt x="6105" y="1434"/>
                  </a:cubicBezTo>
                  <a:close/>
                  <a:moveTo>
                    <a:pt x="12610" y="1401"/>
                  </a:moveTo>
                  <a:cubicBezTo>
                    <a:pt x="13144" y="1601"/>
                    <a:pt x="13644" y="1868"/>
                    <a:pt x="14111" y="2202"/>
                  </a:cubicBezTo>
                  <a:lnTo>
                    <a:pt x="11009" y="6271"/>
                  </a:lnTo>
                  <a:lnTo>
                    <a:pt x="11009" y="6271"/>
                  </a:lnTo>
                  <a:lnTo>
                    <a:pt x="12610" y="1401"/>
                  </a:lnTo>
                  <a:close/>
                  <a:moveTo>
                    <a:pt x="15045" y="2869"/>
                  </a:moveTo>
                  <a:cubicBezTo>
                    <a:pt x="15445" y="3236"/>
                    <a:pt x="15812" y="3669"/>
                    <a:pt x="16179" y="4103"/>
                  </a:cubicBezTo>
                  <a:lnTo>
                    <a:pt x="11976" y="6938"/>
                  </a:lnTo>
                  <a:lnTo>
                    <a:pt x="15045" y="2869"/>
                  </a:lnTo>
                  <a:close/>
                  <a:moveTo>
                    <a:pt x="3637" y="3002"/>
                  </a:moveTo>
                  <a:lnTo>
                    <a:pt x="6772" y="7005"/>
                  </a:lnTo>
                  <a:lnTo>
                    <a:pt x="2469" y="4203"/>
                  </a:lnTo>
                  <a:cubicBezTo>
                    <a:pt x="2836" y="3769"/>
                    <a:pt x="3203" y="3369"/>
                    <a:pt x="3637" y="3002"/>
                  </a:cubicBezTo>
                  <a:close/>
                  <a:moveTo>
                    <a:pt x="16846" y="5070"/>
                  </a:moveTo>
                  <a:cubicBezTo>
                    <a:pt x="17146" y="5571"/>
                    <a:pt x="17347" y="6071"/>
                    <a:pt x="17547" y="6605"/>
                  </a:cubicBezTo>
                  <a:lnTo>
                    <a:pt x="12610" y="7906"/>
                  </a:lnTo>
                  <a:lnTo>
                    <a:pt x="16846" y="5070"/>
                  </a:lnTo>
                  <a:close/>
                  <a:moveTo>
                    <a:pt x="1869" y="5204"/>
                  </a:moveTo>
                  <a:lnTo>
                    <a:pt x="6172" y="8006"/>
                  </a:lnTo>
                  <a:lnTo>
                    <a:pt x="1202" y="6738"/>
                  </a:lnTo>
                  <a:cubicBezTo>
                    <a:pt x="1368" y="6205"/>
                    <a:pt x="1635" y="5704"/>
                    <a:pt x="1869" y="5204"/>
                  </a:cubicBezTo>
                  <a:close/>
                  <a:moveTo>
                    <a:pt x="17814" y="7706"/>
                  </a:moveTo>
                  <a:cubicBezTo>
                    <a:pt x="17947" y="8239"/>
                    <a:pt x="17980" y="8773"/>
                    <a:pt x="17980" y="9373"/>
                  </a:cubicBezTo>
                  <a:lnTo>
                    <a:pt x="12877" y="9040"/>
                  </a:lnTo>
                  <a:lnTo>
                    <a:pt x="17814" y="7706"/>
                  </a:lnTo>
                  <a:close/>
                  <a:moveTo>
                    <a:pt x="935" y="7872"/>
                  </a:moveTo>
                  <a:lnTo>
                    <a:pt x="5872" y="9107"/>
                  </a:lnTo>
                  <a:lnTo>
                    <a:pt x="801" y="9574"/>
                  </a:lnTo>
                  <a:lnTo>
                    <a:pt x="801" y="9373"/>
                  </a:lnTo>
                  <a:cubicBezTo>
                    <a:pt x="801" y="8873"/>
                    <a:pt x="835" y="8373"/>
                    <a:pt x="935" y="7872"/>
                  </a:cubicBezTo>
                  <a:close/>
                  <a:moveTo>
                    <a:pt x="12810" y="10207"/>
                  </a:moveTo>
                  <a:lnTo>
                    <a:pt x="17880" y="10574"/>
                  </a:lnTo>
                  <a:cubicBezTo>
                    <a:pt x="17814" y="11141"/>
                    <a:pt x="17680" y="11708"/>
                    <a:pt x="17513" y="12209"/>
                  </a:cubicBezTo>
                  <a:lnTo>
                    <a:pt x="12810" y="10207"/>
                  </a:lnTo>
                  <a:close/>
                  <a:moveTo>
                    <a:pt x="5972" y="10274"/>
                  </a:moveTo>
                  <a:lnTo>
                    <a:pt x="1302" y="12376"/>
                  </a:lnTo>
                  <a:cubicBezTo>
                    <a:pt x="1102" y="11842"/>
                    <a:pt x="968" y="11275"/>
                    <a:pt x="868" y="10741"/>
                  </a:cubicBezTo>
                  <a:lnTo>
                    <a:pt x="5972" y="10274"/>
                  </a:lnTo>
                  <a:close/>
                  <a:moveTo>
                    <a:pt x="12343" y="11275"/>
                  </a:moveTo>
                  <a:lnTo>
                    <a:pt x="17046" y="13276"/>
                  </a:lnTo>
                  <a:cubicBezTo>
                    <a:pt x="16813" y="13777"/>
                    <a:pt x="16513" y="14244"/>
                    <a:pt x="16146" y="14711"/>
                  </a:cubicBezTo>
                  <a:lnTo>
                    <a:pt x="12343" y="11275"/>
                  </a:lnTo>
                  <a:close/>
                  <a:moveTo>
                    <a:pt x="6439" y="11342"/>
                  </a:moveTo>
                  <a:lnTo>
                    <a:pt x="2669" y="14811"/>
                  </a:lnTo>
                  <a:cubicBezTo>
                    <a:pt x="2336" y="14410"/>
                    <a:pt x="2002" y="13910"/>
                    <a:pt x="1769" y="13410"/>
                  </a:cubicBezTo>
                  <a:lnTo>
                    <a:pt x="6439" y="11342"/>
                  </a:lnTo>
                  <a:close/>
                  <a:moveTo>
                    <a:pt x="11609" y="12175"/>
                  </a:moveTo>
                  <a:lnTo>
                    <a:pt x="15378" y="15578"/>
                  </a:lnTo>
                  <a:cubicBezTo>
                    <a:pt x="14978" y="15945"/>
                    <a:pt x="14545" y="16345"/>
                    <a:pt x="14044" y="16612"/>
                  </a:cubicBezTo>
                  <a:lnTo>
                    <a:pt x="11609" y="12175"/>
                  </a:lnTo>
                  <a:close/>
                  <a:moveTo>
                    <a:pt x="7273" y="12175"/>
                  </a:moveTo>
                  <a:lnTo>
                    <a:pt x="4871" y="16679"/>
                  </a:lnTo>
                  <a:cubicBezTo>
                    <a:pt x="4437" y="16378"/>
                    <a:pt x="3970" y="16045"/>
                    <a:pt x="3537" y="15611"/>
                  </a:cubicBezTo>
                  <a:lnTo>
                    <a:pt x="7273" y="12175"/>
                  </a:lnTo>
                  <a:close/>
                  <a:moveTo>
                    <a:pt x="10575" y="12676"/>
                  </a:moveTo>
                  <a:lnTo>
                    <a:pt x="13043" y="17179"/>
                  </a:lnTo>
                  <a:cubicBezTo>
                    <a:pt x="12543" y="17413"/>
                    <a:pt x="12009" y="17579"/>
                    <a:pt x="11476" y="17713"/>
                  </a:cubicBezTo>
                  <a:lnTo>
                    <a:pt x="10575" y="12676"/>
                  </a:lnTo>
                  <a:close/>
                  <a:moveTo>
                    <a:pt x="8273" y="12743"/>
                  </a:moveTo>
                  <a:lnTo>
                    <a:pt x="7473" y="17779"/>
                  </a:lnTo>
                  <a:cubicBezTo>
                    <a:pt x="6939" y="17679"/>
                    <a:pt x="6372" y="17513"/>
                    <a:pt x="5872" y="17246"/>
                  </a:cubicBezTo>
                  <a:lnTo>
                    <a:pt x="8273" y="12743"/>
                  </a:lnTo>
                  <a:close/>
                  <a:moveTo>
                    <a:pt x="9441" y="12909"/>
                  </a:moveTo>
                  <a:lnTo>
                    <a:pt x="10308" y="17946"/>
                  </a:lnTo>
                  <a:cubicBezTo>
                    <a:pt x="10008" y="18013"/>
                    <a:pt x="9674" y="18013"/>
                    <a:pt x="9374" y="18013"/>
                  </a:cubicBezTo>
                  <a:cubicBezTo>
                    <a:pt x="9141" y="18013"/>
                    <a:pt x="8874" y="17946"/>
                    <a:pt x="8640" y="17946"/>
                  </a:cubicBezTo>
                  <a:lnTo>
                    <a:pt x="9441" y="12909"/>
                  </a:lnTo>
                  <a:close/>
                  <a:moveTo>
                    <a:pt x="9374" y="0"/>
                  </a:moveTo>
                  <a:cubicBezTo>
                    <a:pt x="4204" y="0"/>
                    <a:pt x="1" y="4203"/>
                    <a:pt x="1" y="9373"/>
                  </a:cubicBezTo>
                  <a:cubicBezTo>
                    <a:pt x="1" y="14544"/>
                    <a:pt x="4204" y="18747"/>
                    <a:pt x="9374" y="18747"/>
                  </a:cubicBezTo>
                  <a:cubicBezTo>
                    <a:pt x="14545" y="18747"/>
                    <a:pt x="18781" y="14544"/>
                    <a:pt x="18781" y="9373"/>
                  </a:cubicBezTo>
                  <a:cubicBezTo>
                    <a:pt x="18781" y="4203"/>
                    <a:pt x="14545" y="0"/>
                    <a:pt x="9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7"/>
            <p:cNvSpPr/>
            <p:nvPr/>
          </p:nvSpPr>
          <p:spPr>
            <a:xfrm>
              <a:off x="3979025" y="4245625"/>
              <a:ext cx="80900" cy="81750"/>
            </a:xfrm>
            <a:custGeom>
              <a:avLst/>
              <a:gdLst/>
              <a:ahLst/>
              <a:cxnLst/>
              <a:rect l="l" t="t" r="r" b="b"/>
              <a:pathLst>
                <a:path w="3236" h="3270" extrusionOk="0">
                  <a:moveTo>
                    <a:pt x="1601" y="1"/>
                  </a:moveTo>
                  <a:cubicBezTo>
                    <a:pt x="701" y="1"/>
                    <a:pt x="0" y="768"/>
                    <a:pt x="0" y="1635"/>
                  </a:cubicBezTo>
                  <a:cubicBezTo>
                    <a:pt x="0" y="2536"/>
                    <a:pt x="734" y="3270"/>
                    <a:pt x="1601" y="3270"/>
                  </a:cubicBezTo>
                  <a:cubicBezTo>
                    <a:pt x="2535" y="3270"/>
                    <a:pt x="3236" y="2503"/>
                    <a:pt x="3236" y="1635"/>
                  </a:cubicBezTo>
                  <a:cubicBezTo>
                    <a:pt x="3236" y="768"/>
                    <a:pt x="2502" y="34"/>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7"/>
            <p:cNvSpPr/>
            <p:nvPr/>
          </p:nvSpPr>
          <p:spPr>
            <a:xfrm>
              <a:off x="823425" y="3215525"/>
              <a:ext cx="3993700" cy="1196650"/>
            </a:xfrm>
            <a:custGeom>
              <a:avLst/>
              <a:gdLst/>
              <a:ahLst/>
              <a:cxnLst/>
              <a:rect l="l" t="t" r="r" b="b"/>
              <a:pathLst>
                <a:path w="159748" h="47866" extrusionOk="0">
                  <a:moveTo>
                    <a:pt x="105273" y="5840"/>
                  </a:moveTo>
                  <a:cubicBezTo>
                    <a:pt x="105318" y="5840"/>
                    <a:pt x="105363" y="5842"/>
                    <a:pt x="105409" y="5846"/>
                  </a:cubicBezTo>
                  <a:cubicBezTo>
                    <a:pt x="112614" y="6847"/>
                    <a:pt x="117318" y="10316"/>
                    <a:pt x="119753" y="12551"/>
                  </a:cubicBezTo>
                  <a:cubicBezTo>
                    <a:pt x="120587" y="13352"/>
                    <a:pt x="120053" y="14719"/>
                    <a:pt x="118919" y="14753"/>
                  </a:cubicBezTo>
                  <a:lnTo>
                    <a:pt x="104408" y="15253"/>
                  </a:lnTo>
                  <a:cubicBezTo>
                    <a:pt x="104373" y="15256"/>
                    <a:pt x="104338" y="15257"/>
                    <a:pt x="104304" y="15257"/>
                  </a:cubicBezTo>
                  <a:cubicBezTo>
                    <a:pt x="103423" y="15257"/>
                    <a:pt x="102779" y="14452"/>
                    <a:pt x="102907" y="13585"/>
                  </a:cubicBezTo>
                  <a:lnTo>
                    <a:pt x="103908" y="6980"/>
                  </a:lnTo>
                  <a:cubicBezTo>
                    <a:pt x="104002" y="6322"/>
                    <a:pt x="104568" y="5840"/>
                    <a:pt x="105273" y="5840"/>
                  </a:cubicBezTo>
                  <a:close/>
                  <a:moveTo>
                    <a:pt x="92316" y="4504"/>
                  </a:moveTo>
                  <a:cubicBezTo>
                    <a:pt x="93764" y="4504"/>
                    <a:pt x="95271" y="4559"/>
                    <a:pt x="96836" y="4679"/>
                  </a:cubicBezTo>
                  <a:cubicBezTo>
                    <a:pt x="97704" y="4712"/>
                    <a:pt x="98237" y="5513"/>
                    <a:pt x="98004" y="6313"/>
                  </a:cubicBezTo>
                  <a:lnTo>
                    <a:pt x="95469" y="15487"/>
                  </a:lnTo>
                  <a:lnTo>
                    <a:pt x="67782" y="16354"/>
                  </a:lnTo>
                  <a:cubicBezTo>
                    <a:pt x="67782" y="16354"/>
                    <a:pt x="70251" y="13552"/>
                    <a:pt x="65814" y="12618"/>
                  </a:cubicBezTo>
                  <a:cubicBezTo>
                    <a:pt x="65814" y="12618"/>
                    <a:pt x="74753" y="4504"/>
                    <a:pt x="92316" y="4504"/>
                  </a:cubicBezTo>
                  <a:close/>
                  <a:moveTo>
                    <a:pt x="97853" y="0"/>
                  </a:moveTo>
                  <a:cubicBezTo>
                    <a:pt x="86340" y="0"/>
                    <a:pt x="76858" y="2295"/>
                    <a:pt x="72886" y="3445"/>
                  </a:cubicBezTo>
                  <a:cubicBezTo>
                    <a:pt x="72386" y="3545"/>
                    <a:pt x="71885" y="3711"/>
                    <a:pt x="71418" y="3912"/>
                  </a:cubicBezTo>
                  <a:cubicBezTo>
                    <a:pt x="70718" y="4212"/>
                    <a:pt x="69984" y="4545"/>
                    <a:pt x="69283" y="4912"/>
                  </a:cubicBezTo>
                  <a:lnTo>
                    <a:pt x="47434" y="17355"/>
                  </a:lnTo>
                  <a:cubicBezTo>
                    <a:pt x="46329" y="17341"/>
                    <a:pt x="45241" y="17333"/>
                    <a:pt x="44172" y="17333"/>
                  </a:cubicBezTo>
                  <a:cubicBezTo>
                    <a:pt x="42661" y="17333"/>
                    <a:pt x="41189" y="17349"/>
                    <a:pt x="39762" y="17388"/>
                  </a:cubicBezTo>
                  <a:cubicBezTo>
                    <a:pt x="22016" y="18022"/>
                    <a:pt x="10208" y="21891"/>
                    <a:pt x="5905" y="23559"/>
                  </a:cubicBezTo>
                  <a:cubicBezTo>
                    <a:pt x="4771" y="24026"/>
                    <a:pt x="3937" y="25027"/>
                    <a:pt x="3737" y="26194"/>
                  </a:cubicBezTo>
                  <a:lnTo>
                    <a:pt x="3003" y="30864"/>
                  </a:lnTo>
                  <a:lnTo>
                    <a:pt x="2969" y="31031"/>
                  </a:lnTo>
                  <a:cubicBezTo>
                    <a:pt x="2903" y="31298"/>
                    <a:pt x="3003" y="31531"/>
                    <a:pt x="3136" y="31698"/>
                  </a:cubicBezTo>
                  <a:cubicBezTo>
                    <a:pt x="3303" y="31865"/>
                    <a:pt x="3336" y="32065"/>
                    <a:pt x="3336" y="32332"/>
                  </a:cubicBezTo>
                  <a:cubicBezTo>
                    <a:pt x="3336" y="32499"/>
                    <a:pt x="3303" y="32699"/>
                    <a:pt x="3170" y="32866"/>
                  </a:cubicBezTo>
                  <a:lnTo>
                    <a:pt x="2302" y="34200"/>
                  </a:lnTo>
                  <a:lnTo>
                    <a:pt x="1402" y="34200"/>
                  </a:lnTo>
                  <a:cubicBezTo>
                    <a:pt x="634" y="34200"/>
                    <a:pt x="1" y="34834"/>
                    <a:pt x="1" y="35634"/>
                  </a:cubicBezTo>
                  <a:lnTo>
                    <a:pt x="1" y="37369"/>
                  </a:lnTo>
                  <a:cubicBezTo>
                    <a:pt x="1" y="37803"/>
                    <a:pt x="201" y="38203"/>
                    <a:pt x="534" y="38470"/>
                  </a:cubicBezTo>
                  <a:cubicBezTo>
                    <a:pt x="1035" y="38837"/>
                    <a:pt x="1335" y="39404"/>
                    <a:pt x="1368" y="40037"/>
                  </a:cubicBezTo>
                  <a:lnTo>
                    <a:pt x="1668" y="43507"/>
                  </a:lnTo>
                  <a:cubicBezTo>
                    <a:pt x="1702" y="43907"/>
                    <a:pt x="1835" y="44341"/>
                    <a:pt x="2035" y="44741"/>
                  </a:cubicBezTo>
                  <a:cubicBezTo>
                    <a:pt x="2302" y="45208"/>
                    <a:pt x="2669" y="45575"/>
                    <a:pt x="3069" y="45875"/>
                  </a:cubicBezTo>
                  <a:cubicBezTo>
                    <a:pt x="3503" y="46175"/>
                    <a:pt x="4003" y="46342"/>
                    <a:pt x="4537" y="46375"/>
                  </a:cubicBezTo>
                  <a:cubicBezTo>
                    <a:pt x="5838" y="46475"/>
                    <a:pt x="7873" y="46642"/>
                    <a:pt x="10842" y="46742"/>
                  </a:cubicBezTo>
                  <a:lnTo>
                    <a:pt x="10842" y="43006"/>
                  </a:lnTo>
                  <a:cubicBezTo>
                    <a:pt x="10842" y="35167"/>
                    <a:pt x="17213" y="28763"/>
                    <a:pt x="25052" y="28763"/>
                  </a:cubicBezTo>
                  <a:cubicBezTo>
                    <a:pt x="28988" y="28763"/>
                    <a:pt x="32524" y="30364"/>
                    <a:pt x="35092" y="32932"/>
                  </a:cubicBezTo>
                  <a:cubicBezTo>
                    <a:pt x="37694" y="35534"/>
                    <a:pt x="39262" y="39070"/>
                    <a:pt x="39262" y="43006"/>
                  </a:cubicBezTo>
                  <a:lnTo>
                    <a:pt x="39262" y="47743"/>
                  </a:lnTo>
                  <a:cubicBezTo>
                    <a:pt x="44507" y="47824"/>
                    <a:pt x="51190" y="47865"/>
                    <a:pt x="58635" y="47865"/>
                  </a:cubicBezTo>
                  <a:cubicBezTo>
                    <a:pt x="75669" y="47865"/>
                    <a:pt x="96693" y="47650"/>
                    <a:pt x="113615" y="47209"/>
                  </a:cubicBezTo>
                  <a:lnTo>
                    <a:pt x="113615" y="42940"/>
                  </a:lnTo>
                  <a:cubicBezTo>
                    <a:pt x="113615" y="35101"/>
                    <a:pt x="119986" y="28729"/>
                    <a:pt x="127825" y="28729"/>
                  </a:cubicBezTo>
                  <a:lnTo>
                    <a:pt x="128826" y="28729"/>
                  </a:lnTo>
                  <a:cubicBezTo>
                    <a:pt x="136665" y="28729"/>
                    <a:pt x="143069" y="35101"/>
                    <a:pt x="143069" y="42940"/>
                  </a:cubicBezTo>
                  <a:lnTo>
                    <a:pt x="143069" y="45575"/>
                  </a:lnTo>
                  <a:cubicBezTo>
                    <a:pt x="148301" y="44509"/>
                    <a:pt x="152090" y="44270"/>
                    <a:pt x="154489" y="44270"/>
                  </a:cubicBezTo>
                  <a:cubicBezTo>
                    <a:pt x="155394" y="44270"/>
                    <a:pt x="156101" y="44304"/>
                    <a:pt x="156612" y="44341"/>
                  </a:cubicBezTo>
                  <a:cubicBezTo>
                    <a:pt x="156643" y="44342"/>
                    <a:pt x="156673" y="44343"/>
                    <a:pt x="156704" y="44343"/>
                  </a:cubicBezTo>
                  <a:cubicBezTo>
                    <a:pt x="157337" y="44343"/>
                    <a:pt x="157926" y="44013"/>
                    <a:pt x="158180" y="43440"/>
                  </a:cubicBezTo>
                  <a:lnTo>
                    <a:pt x="158814" y="42272"/>
                  </a:lnTo>
                  <a:cubicBezTo>
                    <a:pt x="158914" y="42172"/>
                    <a:pt x="158847" y="41939"/>
                    <a:pt x="158747" y="41872"/>
                  </a:cubicBezTo>
                  <a:cubicBezTo>
                    <a:pt x="158447" y="41705"/>
                    <a:pt x="158314" y="41372"/>
                    <a:pt x="158314" y="41072"/>
                  </a:cubicBezTo>
                  <a:cubicBezTo>
                    <a:pt x="158314" y="40871"/>
                    <a:pt x="158414" y="40605"/>
                    <a:pt x="158580" y="40404"/>
                  </a:cubicBezTo>
                  <a:lnTo>
                    <a:pt x="158981" y="39937"/>
                  </a:lnTo>
                  <a:cubicBezTo>
                    <a:pt x="159448" y="39437"/>
                    <a:pt x="159581" y="38703"/>
                    <a:pt x="159281" y="38069"/>
                  </a:cubicBezTo>
                  <a:lnTo>
                    <a:pt x="158914" y="37235"/>
                  </a:lnTo>
                  <a:cubicBezTo>
                    <a:pt x="158681" y="36768"/>
                    <a:pt x="158814" y="36268"/>
                    <a:pt x="159148" y="35935"/>
                  </a:cubicBezTo>
                  <a:cubicBezTo>
                    <a:pt x="159514" y="35468"/>
                    <a:pt x="159748" y="34967"/>
                    <a:pt x="159748" y="34400"/>
                  </a:cubicBezTo>
                  <a:lnTo>
                    <a:pt x="159748" y="31298"/>
                  </a:lnTo>
                  <a:cubicBezTo>
                    <a:pt x="159748" y="30631"/>
                    <a:pt x="159414" y="29997"/>
                    <a:pt x="158847" y="29630"/>
                  </a:cubicBezTo>
                  <a:lnTo>
                    <a:pt x="156712" y="28129"/>
                  </a:lnTo>
                  <a:cubicBezTo>
                    <a:pt x="156779" y="27695"/>
                    <a:pt x="156846" y="27328"/>
                    <a:pt x="156846" y="26961"/>
                  </a:cubicBezTo>
                  <a:cubicBezTo>
                    <a:pt x="156946" y="26161"/>
                    <a:pt x="156946" y="25394"/>
                    <a:pt x="156946" y="24726"/>
                  </a:cubicBezTo>
                  <a:cubicBezTo>
                    <a:pt x="156879" y="22158"/>
                    <a:pt x="156279" y="20523"/>
                    <a:pt x="156045" y="20056"/>
                  </a:cubicBezTo>
                  <a:cubicBezTo>
                    <a:pt x="156012" y="19990"/>
                    <a:pt x="156012" y="19923"/>
                    <a:pt x="156012" y="19923"/>
                  </a:cubicBezTo>
                  <a:lnTo>
                    <a:pt x="156779" y="16187"/>
                  </a:lnTo>
                  <a:cubicBezTo>
                    <a:pt x="156874" y="15589"/>
                    <a:pt x="156404" y="15081"/>
                    <a:pt x="155819" y="15081"/>
                  </a:cubicBezTo>
                  <a:cubicBezTo>
                    <a:pt x="155784" y="15081"/>
                    <a:pt x="155748" y="15082"/>
                    <a:pt x="155712" y="15086"/>
                  </a:cubicBezTo>
                  <a:cubicBezTo>
                    <a:pt x="154770" y="15260"/>
                    <a:pt x="153475" y="15327"/>
                    <a:pt x="152035" y="15327"/>
                  </a:cubicBezTo>
                  <a:cubicBezTo>
                    <a:pt x="148781" y="15327"/>
                    <a:pt x="144792" y="14984"/>
                    <a:pt x="142502" y="14753"/>
                  </a:cubicBezTo>
                  <a:cubicBezTo>
                    <a:pt x="141802" y="14686"/>
                    <a:pt x="141101" y="14486"/>
                    <a:pt x="140434" y="14186"/>
                  </a:cubicBezTo>
                  <a:cubicBezTo>
                    <a:pt x="140001" y="13985"/>
                    <a:pt x="139634" y="13719"/>
                    <a:pt x="139267" y="13485"/>
                  </a:cubicBezTo>
                  <a:cubicBezTo>
                    <a:pt x="133796" y="9082"/>
                    <a:pt x="127959" y="6013"/>
                    <a:pt x="122088" y="3912"/>
                  </a:cubicBezTo>
                  <a:cubicBezTo>
                    <a:pt x="113789" y="983"/>
                    <a:pt x="105386" y="0"/>
                    <a:pt x="97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7"/>
            <p:cNvSpPr/>
            <p:nvPr/>
          </p:nvSpPr>
          <p:spPr>
            <a:xfrm>
              <a:off x="898475" y="3851725"/>
              <a:ext cx="255225" cy="163000"/>
            </a:xfrm>
            <a:custGeom>
              <a:avLst/>
              <a:gdLst/>
              <a:ahLst/>
              <a:cxnLst/>
              <a:rect l="l" t="t" r="r" b="b"/>
              <a:pathLst>
                <a:path w="10209" h="6520" extrusionOk="0">
                  <a:moveTo>
                    <a:pt x="4310" y="1"/>
                  </a:moveTo>
                  <a:cubicBezTo>
                    <a:pt x="3366" y="1"/>
                    <a:pt x="2447" y="177"/>
                    <a:pt x="1569" y="513"/>
                  </a:cubicBezTo>
                  <a:lnTo>
                    <a:pt x="801" y="780"/>
                  </a:lnTo>
                  <a:lnTo>
                    <a:pt x="1" y="5416"/>
                  </a:lnTo>
                  <a:lnTo>
                    <a:pt x="501" y="5716"/>
                  </a:lnTo>
                  <a:cubicBezTo>
                    <a:pt x="1352" y="6252"/>
                    <a:pt x="2351" y="6520"/>
                    <a:pt x="3303" y="6520"/>
                  </a:cubicBezTo>
                  <a:cubicBezTo>
                    <a:pt x="3358" y="6520"/>
                    <a:pt x="3414" y="6519"/>
                    <a:pt x="3470" y="6517"/>
                  </a:cubicBezTo>
                  <a:cubicBezTo>
                    <a:pt x="4337" y="6450"/>
                    <a:pt x="5238" y="6183"/>
                    <a:pt x="6005" y="5616"/>
                  </a:cubicBezTo>
                  <a:lnTo>
                    <a:pt x="9574" y="3115"/>
                  </a:lnTo>
                  <a:cubicBezTo>
                    <a:pt x="10208" y="2681"/>
                    <a:pt x="10075" y="1614"/>
                    <a:pt x="9341" y="1380"/>
                  </a:cubicBezTo>
                  <a:lnTo>
                    <a:pt x="7006" y="513"/>
                  </a:lnTo>
                  <a:cubicBezTo>
                    <a:pt x="6405" y="246"/>
                    <a:pt x="5738" y="112"/>
                    <a:pt x="5138" y="46"/>
                  </a:cubicBezTo>
                  <a:cubicBezTo>
                    <a:pt x="4860" y="16"/>
                    <a:pt x="4584" y="1"/>
                    <a:pt x="4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7"/>
            <p:cNvSpPr/>
            <p:nvPr/>
          </p:nvSpPr>
          <p:spPr>
            <a:xfrm>
              <a:off x="1817475" y="3313300"/>
              <a:ext cx="791425" cy="351950"/>
            </a:xfrm>
            <a:custGeom>
              <a:avLst/>
              <a:gdLst/>
              <a:ahLst/>
              <a:cxnLst/>
              <a:rect l="l" t="t" r="r" b="b"/>
              <a:pathLst>
                <a:path w="31657" h="14078" extrusionOk="0">
                  <a:moveTo>
                    <a:pt x="31656" y="1"/>
                  </a:moveTo>
                  <a:lnTo>
                    <a:pt x="31656" y="1"/>
                  </a:lnTo>
                  <a:cubicBezTo>
                    <a:pt x="30956" y="301"/>
                    <a:pt x="30255" y="634"/>
                    <a:pt x="29521" y="1068"/>
                  </a:cubicBezTo>
                  <a:lnTo>
                    <a:pt x="7672" y="13477"/>
                  </a:lnTo>
                  <a:cubicBezTo>
                    <a:pt x="6653" y="13451"/>
                    <a:pt x="5653" y="13441"/>
                    <a:pt x="4669" y="13441"/>
                  </a:cubicBezTo>
                  <a:cubicBezTo>
                    <a:pt x="3077" y="13441"/>
                    <a:pt x="1526" y="13469"/>
                    <a:pt x="0" y="13510"/>
                  </a:cubicBezTo>
                  <a:lnTo>
                    <a:pt x="11342" y="14077"/>
                  </a:lnTo>
                  <a:lnTo>
                    <a:pt x="316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7"/>
            <p:cNvSpPr/>
            <p:nvPr/>
          </p:nvSpPr>
          <p:spPr>
            <a:xfrm>
              <a:off x="3813050" y="3313300"/>
              <a:ext cx="521250" cy="269375"/>
            </a:xfrm>
            <a:custGeom>
              <a:avLst/>
              <a:gdLst/>
              <a:ahLst/>
              <a:cxnLst/>
              <a:rect l="l" t="t" r="r" b="b"/>
              <a:pathLst>
                <a:path w="20850" h="10775" extrusionOk="0">
                  <a:moveTo>
                    <a:pt x="1" y="1"/>
                  </a:moveTo>
                  <a:cubicBezTo>
                    <a:pt x="1" y="1"/>
                    <a:pt x="14244" y="5738"/>
                    <a:pt x="19682" y="10775"/>
                  </a:cubicBezTo>
                  <a:lnTo>
                    <a:pt x="20849" y="10275"/>
                  </a:lnTo>
                  <a:cubicBezTo>
                    <a:pt x="20416" y="10108"/>
                    <a:pt x="20049" y="9874"/>
                    <a:pt x="19715" y="9574"/>
                  </a:cubicBezTo>
                  <a:cubicBezTo>
                    <a:pt x="14244" y="5138"/>
                    <a:pt x="8407" y="2102"/>
                    <a:pt x="2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7"/>
            <p:cNvSpPr/>
            <p:nvPr/>
          </p:nvSpPr>
          <p:spPr>
            <a:xfrm>
              <a:off x="2189650" y="3278700"/>
              <a:ext cx="1797725" cy="383225"/>
            </a:xfrm>
            <a:custGeom>
              <a:avLst/>
              <a:gdLst/>
              <a:ahLst/>
              <a:cxnLst/>
              <a:rect l="l" t="t" r="r" b="b"/>
              <a:pathLst>
                <a:path w="71909" h="15329" extrusionOk="0">
                  <a:moveTo>
                    <a:pt x="50624" y="3313"/>
                  </a:moveTo>
                  <a:cubicBezTo>
                    <a:pt x="50669" y="3313"/>
                    <a:pt x="50714" y="3315"/>
                    <a:pt x="50760" y="3319"/>
                  </a:cubicBezTo>
                  <a:cubicBezTo>
                    <a:pt x="57965" y="4320"/>
                    <a:pt x="62669" y="7789"/>
                    <a:pt x="65104" y="10024"/>
                  </a:cubicBezTo>
                  <a:cubicBezTo>
                    <a:pt x="65938" y="10825"/>
                    <a:pt x="65404" y="12192"/>
                    <a:pt x="64270" y="12226"/>
                  </a:cubicBezTo>
                  <a:lnTo>
                    <a:pt x="49759" y="12726"/>
                  </a:lnTo>
                  <a:cubicBezTo>
                    <a:pt x="49724" y="12729"/>
                    <a:pt x="49689" y="12730"/>
                    <a:pt x="49655" y="12730"/>
                  </a:cubicBezTo>
                  <a:cubicBezTo>
                    <a:pt x="48774" y="12730"/>
                    <a:pt x="48130" y="11925"/>
                    <a:pt x="48258" y="11058"/>
                  </a:cubicBezTo>
                  <a:lnTo>
                    <a:pt x="49259" y="4453"/>
                  </a:lnTo>
                  <a:cubicBezTo>
                    <a:pt x="49353" y="3795"/>
                    <a:pt x="49919" y="3313"/>
                    <a:pt x="50624" y="3313"/>
                  </a:cubicBezTo>
                  <a:close/>
                  <a:moveTo>
                    <a:pt x="37667" y="1977"/>
                  </a:moveTo>
                  <a:cubicBezTo>
                    <a:pt x="39115" y="1977"/>
                    <a:pt x="40622" y="2032"/>
                    <a:pt x="42187" y="2152"/>
                  </a:cubicBezTo>
                  <a:cubicBezTo>
                    <a:pt x="43055" y="2185"/>
                    <a:pt x="43588" y="2986"/>
                    <a:pt x="43355" y="3786"/>
                  </a:cubicBezTo>
                  <a:lnTo>
                    <a:pt x="40820" y="12960"/>
                  </a:lnTo>
                  <a:lnTo>
                    <a:pt x="13133" y="13827"/>
                  </a:lnTo>
                  <a:cubicBezTo>
                    <a:pt x="13133" y="13827"/>
                    <a:pt x="15602" y="11025"/>
                    <a:pt x="11165" y="10091"/>
                  </a:cubicBezTo>
                  <a:cubicBezTo>
                    <a:pt x="11165" y="10091"/>
                    <a:pt x="20104" y="1977"/>
                    <a:pt x="37667" y="1977"/>
                  </a:cubicBezTo>
                  <a:close/>
                  <a:moveTo>
                    <a:pt x="42315" y="1"/>
                  </a:moveTo>
                  <a:cubicBezTo>
                    <a:pt x="21310" y="1"/>
                    <a:pt x="5812" y="10060"/>
                    <a:pt x="624" y="13927"/>
                  </a:cubicBezTo>
                  <a:cubicBezTo>
                    <a:pt x="1" y="14353"/>
                    <a:pt x="346" y="15329"/>
                    <a:pt x="1087" y="15329"/>
                  </a:cubicBezTo>
                  <a:cubicBezTo>
                    <a:pt x="1100" y="15329"/>
                    <a:pt x="1112" y="15328"/>
                    <a:pt x="1125" y="15328"/>
                  </a:cubicBezTo>
                  <a:lnTo>
                    <a:pt x="35416" y="14160"/>
                  </a:lnTo>
                  <a:lnTo>
                    <a:pt x="41153" y="13960"/>
                  </a:lnTo>
                  <a:lnTo>
                    <a:pt x="67872" y="13026"/>
                  </a:lnTo>
                  <a:cubicBezTo>
                    <a:pt x="70841" y="12960"/>
                    <a:pt x="71909" y="9123"/>
                    <a:pt x="69407" y="7522"/>
                  </a:cubicBezTo>
                  <a:cubicBezTo>
                    <a:pt x="64403" y="4320"/>
                    <a:pt x="56598" y="751"/>
                    <a:pt x="46224" y="117"/>
                  </a:cubicBezTo>
                  <a:cubicBezTo>
                    <a:pt x="44901" y="38"/>
                    <a:pt x="43598" y="1"/>
                    <a:pt x="42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7"/>
            <p:cNvSpPr/>
            <p:nvPr/>
          </p:nvSpPr>
          <p:spPr>
            <a:xfrm>
              <a:off x="4513550" y="3716925"/>
              <a:ext cx="241050" cy="172650"/>
            </a:xfrm>
            <a:custGeom>
              <a:avLst/>
              <a:gdLst/>
              <a:ahLst/>
              <a:cxnLst/>
              <a:rect l="l" t="t" r="r" b="b"/>
              <a:pathLst>
                <a:path w="9642" h="6906" extrusionOk="0">
                  <a:moveTo>
                    <a:pt x="2836" y="0"/>
                  </a:moveTo>
                  <a:cubicBezTo>
                    <a:pt x="2203" y="0"/>
                    <a:pt x="1635" y="234"/>
                    <a:pt x="1168" y="568"/>
                  </a:cubicBezTo>
                  <a:lnTo>
                    <a:pt x="1068" y="634"/>
                  </a:lnTo>
                  <a:cubicBezTo>
                    <a:pt x="201" y="1268"/>
                    <a:pt x="1" y="2402"/>
                    <a:pt x="501" y="3303"/>
                  </a:cubicBezTo>
                  <a:lnTo>
                    <a:pt x="1302" y="4670"/>
                  </a:lnTo>
                  <a:lnTo>
                    <a:pt x="2536" y="6905"/>
                  </a:lnTo>
                  <a:lnTo>
                    <a:pt x="9241" y="6905"/>
                  </a:lnTo>
                  <a:cubicBezTo>
                    <a:pt x="9641" y="3003"/>
                    <a:pt x="8707" y="634"/>
                    <a:pt x="8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7"/>
            <p:cNvSpPr/>
            <p:nvPr/>
          </p:nvSpPr>
          <p:spPr>
            <a:xfrm>
              <a:off x="4546075" y="3833675"/>
              <a:ext cx="201850" cy="55900"/>
            </a:xfrm>
            <a:custGeom>
              <a:avLst/>
              <a:gdLst/>
              <a:ahLst/>
              <a:cxnLst/>
              <a:rect l="l" t="t" r="r" b="b"/>
              <a:pathLst>
                <a:path w="8074" h="2236" extrusionOk="0">
                  <a:moveTo>
                    <a:pt x="1" y="0"/>
                  </a:moveTo>
                  <a:lnTo>
                    <a:pt x="1235" y="2235"/>
                  </a:lnTo>
                  <a:lnTo>
                    <a:pt x="7940" y="2235"/>
                  </a:lnTo>
                  <a:cubicBezTo>
                    <a:pt x="8040" y="1435"/>
                    <a:pt x="8040" y="668"/>
                    <a:pt x="80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7"/>
            <p:cNvSpPr/>
            <p:nvPr/>
          </p:nvSpPr>
          <p:spPr>
            <a:xfrm>
              <a:off x="1066925" y="3857850"/>
              <a:ext cx="791425" cy="349450"/>
            </a:xfrm>
            <a:custGeom>
              <a:avLst/>
              <a:gdLst/>
              <a:ahLst/>
              <a:cxnLst/>
              <a:rect l="l" t="t" r="r" b="b"/>
              <a:pathLst>
                <a:path w="31657" h="13978" extrusionOk="0">
                  <a:moveTo>
                    <a:pt x="15145" y="1"/>
                  </a:moveTo>
                  <a:cubicBezTo>
                    <a:pt x="14811" y="1"/>
                    <a:pt x="14478" y="34"/>
                    <a:pt x="14144" y="34"/>
                  </a:cubicBezTo>
                  <a:lnTo>
                    <a:pt x="13144" y="168"/>
                  </a:lnTo>
                  <a:cubicBezTo>
                    <a:pt x="11809" y="334"/>
                    <a:pt x="10508" y="668"/>
                    <a:pt x="9341" y="1135"/>
                  </a:cubicBezTo>
                  <a:cubicBezTo>
                    <a:pt x="8140" y="1602"/>
                    <a:pt x="7073" y="2136"/>
                    <a:pt x="6105" y="2803"/>
                  </a:cubicBezTo>
                  <a:cubicBezTo>
                    <a:pt x="5138" y="3470"/>
                    <a:pt x="4304" y="4171"/>
                    <a:pt x="3603" y="4871"/>
                  </a:cubicBezTo>
                  <a:cubicBezTo>
                    <a:pt x="3437" y="5071"/>
                    <a:pt x="3270" y="5271"/>
                    <a:pt x="3103" y="5438"/>
                  </a:cubicBezTo>
                  <a:cubicBezTo>
                    <a:pt x="2936" y="5638"/>
                    <a:pt x="2803" y="5805"/>
                    <a:pt x="2636" y="5972"/>
                  </a:cubicBezTo>
                  <a:cubicBezTo>
                    <a:pt x="2336" y="6305"/>
                    <a:pt x="2102" y="6672"/>
                    <a:pt x="1836" y="7006"/>
                  </a:cubicBezTo>
                  <a:cubicBezTo>
                    <a:pt x="1602" y="7339"/>
                    <a:pt x="1435" y="7673"/>
                    <a:pt x="1235" y="7973"/>
                  </a:cubicBezTo>
                  <a:cubicBezTo>
                    <a:pt x="1068" y="8273"/>
                    <a:pt x="902" y="8540"/>
                    <a:pt x="768" y="8807"/>
                  </a:cubicBezTo>
                  <a:cubicBezTo>
                    <a:pt x="468" y="9308"/>
                    <a:pt x="301" y="9708"/>
                    <a:pt x="168" y="10008"/>
                  </a:cubicBezTo>
                  <a:cubicBezTo>
                    <a:pt x="101" y="10308"/>
                    <a:pt x="1" y="10475"/>
                    <a:pt x="1" y="10475"/>
                  </a:cubicBezTo>
                  <a:cubicBezTo>
                    <a:pt x="1" y="10475"/>
                    <a:pt x="101" y="10342"/>
                    <a:pt x="268" y="9941"/>
                  </a:cubicBezTo>
                  <a:cubicBezTo>
                    <a:pt x="401" y="9641"/>
                    <a:pt x="601" y="9274"/>
                    <a:pt x="935" y="8774"/>
                  </a:cubicBezTo>
                  <a:cubicBezTo>
                    <a:pt x="1102" y="8507"/>
                    <a:pt x="1268" y="8273"/>
                    <a:pt x="1469" y="7973"/>
                  </a:cubicBezTo>
                  <a:cubicBezTo>
                    <a:pt x="1669" y="7706"/>
                    <a:pt x="1902" y="7373"/>
                    <a:pt x="2136" y="7106"/>
                  </a:cubicBezTo>
                  <a:cubicBezTo>
                    <a:pt x="2403" y="6806"/>
                    <a:pt x="2636" y="6439"/>
                    <a:pt x="2970" y="6139"/>
                  </a:cubicBezTo>
                  <a:cubicBezTo>
                    <a:pt x="3103" y="5972"/>
                    <a:pt x="3270" y="5805"/>
                    <a:pt x="3437" y="5638"/>
                  </a:cubicBezTo>
                  <a:cubicBezTo>
                    <a:pt x="3603" y="5471"/>
                    <a:pt x="3804" y="5305"/>
                    <a:pt x="3970" y="5138"/>
                  </a:cubicBezTo>
                  <a:cubicBezTo>
                    <a:pt x="4671" y="4471"/>
                    <a:pt x="5505" y="3837"/>
                    <a:pt x="6472" y="3270"/>
                  </a:cubicBezTo>
                  <a:cubicBezTo>
                    <a:pt x="7440" y="2669"/>
                    <a:pt x="8507" y="2169"/>
                    <a:pt x="9641" y="1769"/>
                  </a:cubicBezTo>
                  <a:cubicBezTo>
                    <a:pt x="10775" y="1335"/>
                    <a:pt x="12009" y="1102"/>
                    <a:pt x="13277" y="935"/>
                  </a:cubicBezTo>
                  <a:cubicBezTo>
                    <a:pt x="13611" y="935"/>
                    <a:pt x="13911" y="835"/>
                    <a:pt x="14244" y="835"/>
                  </a:cubicBezTo>
                  <a:cubicBezTo>
                    <a:pt x="14578" y="835"/>
                    <a:pt x="14845" y="801"/>
                    <a:pt x="15178" y="801"/>
                  </a:cubicBezTo>
                  <a:cubicBezTo>
                    <a:pt x="15479" y="801"/>
                    <a:pt x="15812" y="835"/>
                    <a:pt x="16146" y="835"/>
                  </a:cubicBezTo>
                  <a:cubicBezTo>
                    <a:pt x="16446" y="868"/>
                    <a:pt x="16813" y="868"/>
                    <a:pt x="17113" y="935"/>
                  </a:cubicBezTo>
                  <a:lnTo>
                    <a:pt x="18080" y="1035"/>
                  </a:lnTo>
                  <a:cubicBezTo>
                    <a:pt x="18414" y="1102"/>
                    <a:pt x="18681" y="1168"/>
                    <a:pt x="19014" y="1268"/>
                  </a:cubicBezTo>
                  <a:cubicBezTo>
                    <a:pt x="19648" y="1369"/>
                    <a:pt x="20249" y="1635"/>
                    <a:pt x="20849" y="1802"/>
                  </a:cubicBezTo>
                  <a:cubicBezTo>
                    <a:pt x="22017" y="2269"/>
                    <a:pt x="23184" y="2770"/>
                    <a:pt x="24185" y="3437"/>
                  </a:cubicBezTo>
                  <a:cubicBezTo>
                    <a:pt x="24752" y="3704"/>
                    <a:pt x="25186" y="4137"/>
                    <a:pt x="25653" y="4471"/>
                  </a:cubicBezTo>
                  <a:cubicBezTo>
                    <a:pt x="25919" y="4671"/>
                    <a:pt x="26120" y="4871"/>
                    <a:pt x="26320" y="5038"/>
                  </a:cubicBezTo>
                  <a:cubicBezTo>
                    <a:pt x="26520" y="5271"/>
                    <a:pt x="26787" y="5438"/>
                    <a:pt x="26953" y="5638"/>
                  </a:cubicBezTo>
                  <a:cubicBezTo>
                    <a:pt x="27320" y="6039"/>
                    <a:pt x="27687" y="6405"/>
                    <a:pt x="28021" y="6839"/>
                  </a:cubicBezTo>
                  <a:cubicBezTo>
                    <a:pt x="28354" y="7239"/>
                    <a:pt x="28688" y="7640"/>
                    <a:pt x="28955" y="8040"/>
                  </a:cubicBezTo>
                  <a:cubicBezTo>
                    <a:pt x="29122" y="8240"/>
                    <a:pt x="29255" y="8407"/>
                    <a:pt x="29355" y="8640"/>
                  </a:cubicBezTo>
                  <a:cubicBezTo>
                    <a:pt x="29489" y="8807"/>
                    <a:pt x="29589" y="9007"/>
                    <a:pt x="29689" y="9207"/>
                  </a:cubicBezTo>
                  <a:cubicBezTo>
                    <a:pt x="29956" y="9641"/>
                    <a:pt x="30156" y="9975"/>
                    <a:pt x="30323" y="10342"/>
                  </a:cubicBezTo>
                  <a:cubicBezTo>
                    <a:pt x="30489" y="10675"/>
                    <a:pt x="30656" y="11009"/>
                    <a:pt x="30790" y="11342"/>
                  </a:cubicBezTo>
                  <a:cubicBezTo>
                    <a:pt x="30923" y="11643"/>
                    <a:pt x="31023" y="11976"/>
                    <a:pt x="31123" y="12210"/>
                  </a:cubicBezTo>
                  <a:cubicBezTo>
                    <a:pt x="31257" y="12510"/>
                    <a:pt x="31323" y="12743"/>
                    <a:pt x="31357" y="12977"/>
                  </a:cubicBezTo>
                  <a:cubicBezTo>
                    <a:pt x="31457" y="13177"/>
                    <a:pt x="31490" y="13344"/>
                    <a:pt x="31523" y="13511"/>
                  </a:cubicBezTo>
                  <a:cubicBezTo>
                    <a:pt x="31623" y="13811"/>
                    <a:pt x="31657" y="13978"/>
                    <a:pt x="31657" y="13978"/>
                  </a:cubicBezTo>
                  <a:cubicBezTo>
                    <a:pt x="31657" y="13978"/>
                    <a:pt x="31623" y="13811"/>
                    <a:pt x="31590" y="13511"/>
                  </a:cubicBezTo>
                  <a:cubicBezTo>
                    <a:pt x="31523" y="13344"/>
                    <a:pt x="31490" y="13144"/>
                    <a:pt x="31457" y="12910"/>
                  </a:cubicBezTo>
                  <a:cubicBezTo>
                    <a:pt x="31423" y="12710"/>
                    <a:pt x="31357" y="12476"/>
                    <a:pt x="31290" y="12176"/>
                  </a:cubicBezTo>
                  <a:cubicBezTo>
                    <a:pt x="31190" y="11909"/>
                    <a:pt x="31090" y="11576"/>
                    <a:pt x="30990" y="11242"/>
                  </a:cubicBezTo>
                  <a:cubicBezTo>
                    <a:pt x="30856" y="10909"/>
                    <a:pt x="30689" y="10542"/>
                    <a:pt x="30589" y="10175"/>
                  </a:cubicBezTo>
                  <a:cubicBezTo>
                    <a:pt x="30456" y="9808"/>
                    <a:pt x="30256" y="9408"/>
                    <a:pt x="30022" y="9007"/>
                  </a:cubicBezTo>
                  <a:cubicBezTo>
                    <a:pt x="29922" y="8807"/>
                    <a:pt x="29822" y="8574"/>
                    <a:pt x="29689" y="8374"/>
                  </a:cubicBezTo>
                  <a:lnTo>
                    <a:pt x="29322" y="7740"/>
                  </a:lnTo>
                  <a:cubicBezTo>
                    <a:pt x="28788" y="6872"/>
                    <a:pt x="28121" y="6005"/>
                    <a:pt x="27320" y="5171"/>
                  </a:cubicBezTo>
                  <a:cubicBezTo>
                    <a:pt x="27154" y="4904"/>
                    <a:pt x="26920" y="4738"/>
                    <a:pt x="26687" y="4537"/>
                  </a:cubicBezTo>
                  <a:cubicBezTo>
                    <a:pt x="26486" y="4337"/>
                    <a:pt x="26286" y="4137"/>
                    <a:pt x="26019" y="3904"/>
                  </a:cubicBezTo>
                  <a:cubicBezTo>
                    <a:pt x="25519" y="3537"/>
                    <a:pt x="25085" y="3136"/>
                    <a:pt x="24518" y="2803"/>
                  </a:cubicBezTo>
                  <a:cubicBezTo>
                    <a:pt x="24285" y="2636"/>
                    <a:pt x="24018" y="2469"/>
                    <a:pt x="23751" y="2303"/>
                  </a:cubicBezTo>
                  <a:cubicBezTo>
                    <a:pt x="23451" y="2136"/>
                    <a:pt x="23151" y="2002"/>
                    <a:pt x="22851" y="1836"/>
                  </a:cubicBezTo>
                  <a:cubicBezTo>
                    <a:pt x="22617" y="1669"/>
                    <a:pt x="22283" y="1535"/>
                    <a:pt x="21983" y="1402"/>
                  </a:cubicBezTo>
                  <a:cubicBezTo>
                    <a:pt x="21683" y="1302"/>
                    <a:pt x="21416" y="1168"/>
                    <a:pt x="21083" y="1035"/>
                  </a:cubicBezTo>
                  <a:cubicBezTo>
                    <a:pt x="20449" y="835"/>
                    <a:pt x="19815" y="568"/>
                    <a:pt x="19148" y="468"/>
                  </a:cubicBezTo>
                  <a:cubicBezTo>
                    <a:pt x="18814" y="368"/>
                    <a:pt x="18481" y="301"/>
                    <a:pt x="18147" y="234"/>
                  </a:cubicBezTo>
                  <a:lnTo>
                    <a:pt x="17146" y="134"/>
                  </a:lnTo>
                  <a:cubicBezTo>
                    <a:pt x="16813" y="34"/>
                    <a:pt x="16479" y="34"/>
                    <a:pt x="16146" y="34"/>
                  </a:cubicBezTo>
                  <a:cubicBezTo>
                    <a:pt x="15812" y="34"/>
                    <a:pt x="15512" y="1"/>
                    <a:pt x="15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7"/>
            <p:cNvSpPr/>
            <p:nvPr/>
          </p:nvSpPr>
          <p:spPr>
            <a:xfrm>
              <a:off x="3642950" y="3857850"/>
              <a:ext cx="791425" cy="349450"/>
            </a:xfrm>
            <a:custGeom>
              <a:avLst/>
              <a:gdLst/>
              <a:ahLst/>
              <a:cxnLst/>
              <a:rect l="l" t="t" r="r" b="b"/>
              <a:pathLst>
                <a:path w="31657" h="13978" extrusionOk="0">
                  <a:moveTo>
                    <a:pt x="15144" y="1"/>
                  </a:moveTo>
                  <a:cubicBezTo>
                    <a:pt x="14811" y="1"/>
                    <a:pt x="14477" y="34"/>
                    <a:pt x="14144" y="34"/>
                  </a:cubicBezTo>
                  <a:lnTo>
                    <a:pt x="13143" y="168"/>
                  </a:lnTo>
                  <a:cubicBezTo>
                    <a:pt x="11809" y="334"/>
                    <a:pt x="10508" y="668"/>
                    <a:pt x="9340" y="1135"/>
                  </a:cubicBezTo>
                  <a:cubicBezTo>
                    <a:pt x="8139" y="1602"/>
                    <a:pt x="7038" y="2136"/>
                    <a:pt x="6104" y="2803"/>
                  </a:cubicBezTo>
                  <a:cubicBezTo>
                    <a:pt x="5137" y="3470"/>
                    <a:pt x="4303" y="4171"/>
                    <a:pt x="3603" y="4871"/>
                  </a:cubicBezTo>
                  <a:cubicBezTo>
                    <a:pt x="3436" y="5071"/>
                    <a:pt x="3269" y="5271"/>
                    <a:pt x="3102" y="5438"/>
                  </a:cubicBezTo>
                  <a:cubicBezTo>
                    <a:pt x="2902" y="5638"/>
                    <a:pt x="2802" y="5805"/>
                    <a:pt x="2635" y="5972"/>
                  </a:cubicBezTo>
                  <a:cubicBezTo>
                    <a:pt x="2335" y="6305"/>
                    <a:pt x="2102" y="6672"/>
                    <a:pt x="1835" y="7006"/>
                  </a:cubicBezTo>
                  <a:cubicBezTo>
                    <a:pt x="1568" y="7339"/>
                    <a:pt x="1434" y="7673"/>
                    <a:pt x="1201" y="7973"/>
                  </a:cubicBezTo>
                  <a:cubicBezTo>
                    <a:pt x="1034" y="8273"/>
                    <a:pt x="867" y="8540"/>
                    <a:pt x="734" y="8807"/>
                  </a:cubicBezTo>
                  <a:cubicBezTo>
                    <a:pt x="467" y="9308"/>
                    <a:pt x="300" y="9708"/>
                    <a:pt x="167" y="10008"/>
                  </a:cubicBezTo>
                  <a:cubicBezTo>
                    <a:pt x="100" y="10308"/>
                    <a:pt x="0" y="10475"/>
                    <a:pt x="0" y="10475"/>
                  </a:cubicBezTo>
                  <a:cubicBezTo>
                    <a:pt x="0" y="10475"/>
                    <a:pt x="100" y="10342"/>
                    <a:pt x="234" y="9941"/>
                  </a:cubicBezTo>
                  <a:cubicBezTo>
                    <a:pt x="367" y="9641"/>
                    <a:pt x="567" y="9274"/>
                    <a:pt x="901" y="8774"/>
                  </a:cubicBezTo>
                  <a:cubicBezTo>
                    <a:pt x="1068" y="8507"/>
                    <a:pt x="1234" y="8273"/>
                    <a:pt x="1468" y="7973"/>
                  </a:cubicBezTo>
                  <a:cubicBezTo>
                    <a:pt x="1668" y="7706"/>
                    <a:pt x="1868" y="7373"/>
                    <a:pt x="2135" y="7106"/>
                  </a:cubicBezTo>
                  <a:cubicBezTo>
                    <a:pt x="2368" y="6806"/>
                    <a:pt x="2635" y="6439"/>
                    <a:pt x="2969" y="6139"/>
                  </a:cubicBezTo>
                  <a:cubicBezTo>
                    <a:pt x="3069" y="5972"/>
                    <a:pt x="3236" y="5805"/>
                    <a:pt x="3403" y="5638"/>
                  </a:cubicBezTo>
                  <a:cubicBezTo>
                    <a:pt x="3569" y="5471"/>
                    <a:pt x="3803" y="5305"/>
                    <a:pt x="3970" y="5138"/>
                  </a:cubicBezTo>
                  <a:cubicBezTo>
                    <a:pt x="4670" y="4471"/>
                    <a:pt x="5504" y="3837"/>
                    <a:pt x="6471" y="3270"/>
                  </a:cubicBezTo>
                  <a:cubicBezTo>
                    <a:pt x="7405" y="2669"/>
                    <a:pt x="8506" y="2169"/>
                    <a:pt x="9640" y="1769"/>
                  </a:cubicBezTo>
                  <a:cubicBezTo>
                    <a:pt x="10741" y="1335"/>
                    <a:pt x="12009" y="1102"/>
                    <a:pt x="13243" y="935"/>
                  </a:cubicBezTo>
                  <a:cubicBezTo>
                    <a:pt x="13576" y="935"/>
                    <a:pt x="13877" y="835"/>
                    <a:pt x="14210" y="835"/>
                  </a:cubicBezTo>
                  <a:cubicBezTo>
                    <a:pt x="14544" y="835"/>
                    <a:pt x="14844" y="801"/>
                    <a:pt x="15178" y="801"/>
                  </a:cubicBezTo>
                  <a:cubicBezTo>
                    <a:pt x="15478" y="801"/>
                    <a:pt x="15811" y="835"/>
                    <a:pt x="16145" y="835"/>
                  </a:cubicBezTo>
                  <a:cubicBezTo>
                    <a:pt x="16412" y="868"/>
                    <a:pt x="16812" y="868"/>
                    <a:pt x="17079" y="935"/>
                  </a:cubicBezTo>
                  <a:lnTo>
                    <a:pt x="18046" y="1035"/>
                  </a:lnTo>
                  <a:cubicBezTo>
                    <a:pt x="18380" y="1102"/>
                    <a:pt x="18680" y="1168"/>
                    <a:pt x="19014" y="1268"/>
                  </a:cubicBezTo>
                  <a:cubicBezTo>
                    <a:pt x="19647" y="1369"/>
                    <a:pt x="20215" y="1635"/>
                    <a:pt x="20848" y="1802"/>
                  </a:cubicBezTo>
                  <a:cubicBezTo>
                    <a:pt x="22016" y="2269"/>
                    <a:pt x="23183" y="2770"/>
                    <a:pt x="24184" y="3437"/>
                  </a:cubicBezTo>
                  <a:cubicBezTo>
                    <a:pt x="24718" y="3704"/>
                    <a:pt x="25185" y="4137"/>
                    <a:pt x="25652" y="4471"/>
                  </a:cubicBezTo>
                  <a:cubicBezTo>
                    <a:pt x="25885" y="4671"/>
                    <a:pt x="26085" y="4871"/>
                    <a:pt x="26319" y="5038"/>
                  </a:cubicBezTo>
                  <a:cubicBezTo>
                    <a:pt x="26519" y="5271"/>
                    <a:pt x="26753" y="5438"/>
                    <a:pt x="26919" y="5638"/>
                  </a:cubicBezTo>
                  <a:cubicBezTo>
                    <a:pt x="27320" y="6039"/>
                    <a:pt x="27687" y="6405"/>
                    <a:pt x="28020" y="6839"/>
                  </a:cubicBezTo>
                  <a:cubicBezTo>
                    <a:pt x="28354" y="7239"/>
                    <a:pt x="28687" y="7640"/>
                    <a:pt x="28921" y="8040"/>
                  </a:cubicBezTo>
                  <a:cubicBezTo>
                    <a:pt x="29088" y="8240"/>
                    <a:pt x="29221" y="8407"/>
                    <a:pt x="29354" y="8640"/>
                  </a:cubicBezTo>
                  <a:cubicBezTo>
                    <a:pt x="29488" y="8807"/>
                    <a:pt x="29555" y="9007"/>
                    <a:pt x="29688" y="9207"/>
                  </a:cubicBezTo>
                  <a:cubicBezTo>
                    <a:pt x="29921" y="9641"/>
                    <a:pt x="30155" y="9975"/>
                    <a:pt x="30322" y="10342"/>
                  </a:cubicBezTo>
                  <a:cubicBezTo>
                    <a:pt x="30489" y="10675"/>
                    <a:pt x="30655" y="11009"/>
                    <a:pt x="30755" y="11342"/>
                  </a:cubicBezTo>
                  <a:cubicBezTo>
                    <a:pt x="30889" y="11643"/>
                    <a:pt x="31022" y="11976"/>
                    <a:pt x="31089" y="12210"/>
                  </a:cubicBezTo>
                  <a:cubicBezTo>
                    <a:pt x="31222" y="12510"/>
                    <a:pt x="31322" y="12743"/>
                    <a:pt x="31356" y="12977"/>
                  </a:cubicBezTo>
                  <a:cubicBezTo>
                    <a:pt x="31423" y="13177"/>
                    <a:pt x="31489" y="13344"/>
                    <a:pt x="31523" y="13511"/>
                  </a:cubicBezTo>
                  <a:cubicBezTo>
                    <a:pt x="31589" y="13811"/>
                    <a:pt x="31656" y="13978"/>
                    <a:pt x="31656" y="13978"/>
                  </a:cubicBezTo>
                  <a:cubicBezTo>
                    <a:pt x="31656" y="13978"/>
                    <a:pt x="31623" y="13811"/>
                    <a:pt x="31556" y="13511"/>
                  </a:cubicBezTo>
                  <a:cubicBezTo>
                    <a:pt x="31523" y="13344"/>
                    <a:pt x="31489" y="13144"/>
                    <a:pt x="31423" y="12910"/>
                  </a:cubicBezTo>
                  <a:cubicBezTo>
                    <a:pt x="31389" y="12710"/>
                    <a:pt x="31356" y="12476"/>
                    <a:pt x="31256" y="12176"/>
                  </a:cubicBezTo>
                  <a:cubicBezTo>
                    <a:pt x="31189" y="11909"/>
                    <a:pt x="31056" y="11576"/>
                    <a:pt x="30989" y="11242"/>
                  </a:cubicBezTo>
                  <a:cubicBezTo>
                    <a:pt x="30855" y="10909"/>
                    <a:pt x="30689" y="10542"/>
                    <a:pt x="30555" y="10175"/>
                  </a:cubicBezTo>
                  <a:cubicBezTo>
                    <a:pt x="30422" y="9808"/>
                    <a:pt x="30222" y="9408"/>
                    <a:pt x="30022" y="9007"/>
                  </a:cubicBezTo>
                  <a:cubicBezTo>
                    <a:pt x="29888" y="8807"/>
                    <a:pt x="29821" y="8574"/>
                    <a:pt x="29688" y="8374"/>
                  </a:cubicBezTo>
                  <a:lnTo>
                    <a:pt x="29321" y="7740"/>
                  </a:lnTo>
                  <a:cubicBezTo>
                    <a:pt x="28754" y="6872"/>
                    <a:pt x="28087" y="6005"/>
                    <a:pt x="27320" y="5171"/>
                  </a:cubicBezTo>
                  <a:cubicBezTo>
                    <a:pt x="27153" y="4904"/>
                    <a:pt x="26886" y="4738"/>
                    <a:pt x="26686" y="4537"/>
                  </a:cubicBezTo>
                  <a:cubicBezTo>
                    <a:pt x="26486" y="4337"/>
                    <a:pt x="26252" y="4137"/>
                    <a:pt x="26019" y="3904"/>
                  </a:cubicBezTo>
                  <a:cubicBezTo>
                    <a:pt x="25518" y="3537"/>
                    <a:pt x="25051" y="3136"/>
                    <a:pt x="24518" y="2803"/>
                  </a:cubicBezTo>
                  <a:cubicBezTo>
                    <a:pt x="24251" y="2636"/>
                    <a:pt x="24017" y="2469"/>
                    <a:pt x="23717" y="2303"/>
                  </a:cubicBezTo>
                  <a:cubicBezTo>
                    <a:pt x="23417" y="2136"/>
                    <a:pt x="23150" y="2002"/>
                    <a:pt x="22850" y="1836"/>
                  </a:cubicBezTo>
                  <a:cubicBezTo>
                    <a:pt x="22583" y="1669"/>
                    <a:pt x="22249" y="1535"/>
                    <a:pt x="21982" y="1402"/>
                  </a:cubicBezTo>
                  <a:cubicBezTo>
                    <a:pt x="21682" y="1302"/>
                    <a:pt x="21382" y="1168"/>
                    <a:pt x="21048" y="1035"/>
                  </a:cubicBezTo>
                  <a:cubicBezTo>
                    <a:pt x="20415" y="835"/>
                    <a:pt x="19814" y="568"/>
                    <a:pt x="19147" y="468"/>
                  </a:cubicBezTo>
                  <a:cubicBezTo>
                    <a:pt x="18814" y="368"/>
                    <a:pt x="18480" y="301"/>
                    <a:pt x="18146" y="234"/>
                  </a:cubicBezTo>
                  <a:lnTo>
                    <a:pt x="17146" y="134"/>
                  </a:lnTo>
                  <a:cubicBezTo>
                    <a:pt x="16812" y="34"/>
                    <a:pt x="16479" y="34"/>
                    <a:pt x="16145" y="34"/>
                  </a:cubicBezTo>
                  <a:cubicBezTo>
                    <a:pt x="15811" y="34"/>
                    <a:pt x="15511" y="1"/>
                    <a:pt x="15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7"/>
            <p:cNvSpPr/>
            <p:nvPr/>
          </p:nvSpPr>
          <p:spPr>
            <a:xfrm>
              <a:off x="2013450" y="3643550"/>
              <a:ext cx="185150" cy="623800"/>
            </a:xfrm>
            <a:custGeom>
              <a:avLst/>
              <a:gdLst/>
              <a:ahLst/>
              <a:cxnLst/>
              <a:rect l="l" t="t" r="r" b="b"/>
              <a:pathLst>
                <a:path w="7406" h="24952" fill="none" extrusionOk="0">
                  <a:moveTo>
                    <a:pt x="7406" y="0"/>
                  </a:moveTo>
                  <a:lnTo>
                    <a:pt x="2502" y="3402"/>
                  </a:lnTo>
                  <a:cubicBezTo>
                    <a:pt x="1635" y="4036"/>
                    <a:pt x="1068" y="5037"/>
                    <a:pt x="968" y="6071"/>
                  </a:cubicBezTo>
                  <a:cubicBezTo>
                    <a:pt x="634" y="9574"/>
                    <a:pt x="0" y="17179"/>
                    <a:pt x="2269" y="24951"/>
                  </a:cubicBezTo>
                </a:path>
              </a:pathLst>
            </a:custGeom>
            <a:solidFill>
              <a:schemeClr val="accent4"/>
            </a:solid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7"/>
            <p:cNvSpPr/>
            <p:nvPr/>
          </p:nvSpPr>
          <p:spPr>
            <a:xfrm>
              <a:off x="1801625" y="4208950"/>
              <a:ext cx="1870525" cy="144300"/>
            </a:xfrm>
            <a:custGeom>
              <a:avLst/>
              <a:gdLst/>
              <a:ahLst/>
              <a:cxnLst/>
              <a:rect l="l" t="t" r="r" b="b"/>
              <a:pathLst>
                <a:path w="74821" h="5772" fill="none" extrusionOk="0">
                  <a:moveTo>
                    <a:pt x="1" y="1501"/>
                  </a:moveTo>
                  <a:cubicBezTo>
                    <a:pt x="1" y="1501"/>
                    <a:pt x="34959" y="5771"/>
                    <a:pt x="74821" y="0"/>
                  </a:cubicBezTo>
                </a:path>
              </a:pathLst>
            </a:custGeom>
            <a:solidFill>
              <a:schemeClr val="accent4"/>
            </a:solid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7"/>
            <p:cNvSpPr/>
            <p:nvPr/>
          </p:nvSpPr>
          <p:spPr>
            <a:xfrm>
              <a:off x="3204300" y="3626025"/>
              <a:ext cx="128450" cy="634650"/>
            </a:xfrm>
            <a:custGeom>
              <a:avLst/>
              <a:gdLst/>
              <a:ahLst/>
              <a:cxnLst/>
              <a:rect l="l" t="t" r="r" b="b"/>
              <a:pathLst>
                <a:path w="5138" h="25386" fill="none" extrusionOk="0">
                  <a:moveTo>
                    <a:pt x="2402" y="1"/>
                  </a:moveTo>
                  <a:lnTo>
                    <a:pt x="5137" y="3136"/>
                  </a:lnTo>
                  <a:cubicBezTo>
                    <a:pt x="5137" y="3136"/>
                    <a:pt x="3703" y="15812"/>
                    <a:pt x="0" y="25385"/>
                  </a:cubicBezTo>
                </a:path>
              </a:pathLst>
            </a:custGeom>
            <a:solidFill>
              <a:schemeClr val="accent4"/>
            </a:solid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7"/>
            <p:cNvSpPr/>
            <p:nvPr/>
          </p:nvSpPr>
          <p:spPr>
            <a:xfrm>
              <a:off x="1637350" y="3682375"/>
              <a:ext cx="2983825" cy="100450"/>
            </a:xfrm>
            <a:custGeom>
              <a:avLst/>
              <a:gdLst/>
              <a:ahLst/>
              <a:cxnLst/>
              <a:rect l="l" t="t" r="r" b="b"/>
              <a:pathLst>
                <a:path w="119353" h="4018" extrusionOk="0">
                  <a:moveTo>
                    <a:pt x="103411" y="0"/>
                  </a:moveTo>
                  <a:cubicBezTo>
                    <a:pt x="102533" y="0"/>
                    <a:pt x="101628" y="4"/>
                    <a:pt x="100705" y="15"/>
                  </a:cubicBezTo>
                  <a:cubicBezTo>
                    <a:pt x="97903" y="48"/>
                    <a:pt x="94868" y="48"/>
                    <a:pt x="91632" y="115"/>
                  </a:cubicBezTo>
                  <a:cubicBezTo>
                    <a:pt x="88430" y="115"/>
                    <a:pt x="85061" y="182"/>
                    <a:pt x="81558" y="215"/>
                  </a:cubicBezTo>
                  <a:cubicBezTo>
                    <a:pt x="78056" y="248"/>
                    <a:pt x="74420" y="315"/>
                    <a:pt x="70751" y="382"/>
                  </a:cubicBezTo>
                  <a:cubicBezTo>
                    <a:pt x="67081" y="482"/>
                    <a:pt x="63345" y="515"/>
                    <a:pt x="59609" y="649"/>
                  </a:cubicBezTo>
                  <a:cubicBezTo>
                    <a:pt x="55907" y="749"/>
                    <a:pt x="52171" y="849"/>
                    <a:pt x="48501" y="1016"/>
                  </a:cubicBezTo>
                  <a:cubicBezTo>
                    <a:pt x="44832" y="1149"/>
                    <a:pt x="41196" y="1282"/>
                    <a:pt x="37694" y="1449"/>
                  </a:cubicBezTo>
                  <a:cubicBezTo>
                    <a:pt x="34191" y="1583"/>
                    <a:pt x="30822" y="1783"/>
                    <a:pt x="27587" y="1916"/>
                  </a:cubicBezTo>
                  <a:cubicBezTo>
                    <a:pt x="24418" y="2083"/>
                    <a:pt x="21382" y="2283"/>
                    <a:pt x="18580" y="2417"/>
                  </a:cubicBezTo>
                  <a:cubicBezTo>
                    <a:pt x="17212" y="2517"/>
                    <a:pt x="15878" y="2617"/>
                    <a:pt x="14577" y="2683"/>
                  </a:cubicBezTo>
                  <a:cubicBezTo>
                    <a:pt x="13310" y="2817"/>
                    <a:pt x="12075" y="2884"/>
                    <a:pt x="10975" y="2984"/>
                  </a:cubicBezTo>
                  <a:cubicBezTo>
                    <a:pt x="9535" y="3088"/>
                    <a:pt x="8227" y="3192"/>
                    <a:pt x="7056" y="3297"/>
                  </a:cubicBezTo>
                  <a:lnTo>
                    <a:pt x="7056" y="3297"/>
                  </a:lnTo>
                  <a:cubicBezTo>
                    <a:pt x="8233" y="3211"/>
                    <a:pt x="9536" y="3120"/>
                    <a:pt x="10941" y="3017"/>
                  </a:cubicBezTo>
                  <a:cubicBezTo>
                    <a:pt x="13210" y="2884"/>
                    <a:pt x="15778" y="2717"/>
                    <a:pt x="18547" y="2550"/>
                  </a:cubicBezTo>
                  <a:cubicBezTo>
                    <a:pt x="21349" y="2417"/>
                    <a:pt x="24351" y="2250"/>
                    <a:pt x="27553" y="2083"/>
                  </a:cubicBezTo>
                  <a:cubicBezTo>
                    <a:pt x="30789" y="1983"/>
                    <a:pt x="34158" y="1816"/>
                    <a:pt x="37660" y="1683"/>
                  </a:cubicBezTo>
                  <a:cubicBezTo>
                    <a:pt x="41163" y="1549"/>
                    <a:pt x="44799" y="1449"/>
                    <a:pt x="48468" y="1316"/>
                  </a:cubicBezTo>
                  <a:cubicBezTo>
                    <a:pt x="52137" y="1182"/>
                    <a:pt x="55873" y="1082"/>
                    <a:pt x="59576" y="1016"/>
                  </a:cubicBezTo>
                  <a:cubicBezTo>
                    <a:pt x="63312" y="882"/>
                    <a:pt x="67048" y="815"/>
                    <a:pt x="70717" y="715"/>
                  </a:cubicBezTo>
                  <a:cubicBezTo>
                    <a:pt x="74387" y="649"/>
                    <a:pt x="78023" y="615"/>
                    <a:pt x="81525" y="515"/>
                  </a:cubicBezTo>
                  <a:cubicBezTo>
                    <a:pt x="85028" y="482"/>
                    <a:pt x="88397" y="382"/>
                    <a:pt x="91599" y="348"/>
                  </a:cubicBezTo>
                  <a:cubicBezTo>
                    <a:pt x="94801" y="315"/>
                    <a:pt x="97870" y="282"/>
                    <a:pt x="100639" y="215"/>
                  </a:cubicBezTo>
                  <a:cubicBezTo>
                    <a:pt x="111880" y="115"/>
                    <a:pt x="119352" y="15"/>
                    <a:pt x="119352" y="15"/>
                  </a:cubicBezTo>
                  <a:lnTo>
                    <a:pt x="108311" y="15"/>
                  </a:lnTo>
                  <a:cubicBezTo>
                    <a:pt x="106821" y="15"/>
                    <a:pt x="105168" y="0"/>
                    <a:pt x="103411" y="0"/>
                  </a:cubicBezTo>
                  <a:close/>
                  <a:moveTo>
                    <a:pt x="7056" y="3297"/>
                  </a:moveTo>
                  <a:cubicBezTo>
                    <a:pt x="6334" y="3349"/>
                    <a:pt x="5659" y="3400"/>
                    <a:pt x="5037" y="3451"/>
                  </a:cubicBezTo>
                  <a:cubicBezTo>
                    <a:pt x="4508" y="3511"/>
                    <a:pt x="4017" y="3567"/>
                    <a:pt x="3565" y="3619"/>
                  </a:cubicBezTo>
                  <a:lnTo>
                    <a:pt x="3565" y="3619"/>
                  </a:lnTo>
                  <a:cubicBezTo>
                    <a:pt x="4035" y="3575"/>
                    <a:pt x="4549" y="3529"/>
                    <a:pt x="5104" y="3484"/>
                  </a:cubicBezTo>
                  <a:cubicBezTo>
                    <a:pt x="5704" y="3422"/>
                    <a:pt x="6355" y="3359"/>
                    <a:pt x="7056" y="3297"/>
                  </a:cubicBezTo>
                  <a:close/>
                  <a:moveTo>
                    <a:pt x="3565" y="3619"/>
                  </a:moveTo>
                  <a:cubicBezTo>
                    <a:pt x="1265" y="3834"/>
                    <a:pt x="0" y="4018"/>
                    <a:pt x="0" y="4018"/>
                  </a:cubicBezTo>
                  <a:cubicBezTo>
                    <a:pt x="0" y="4018"/>
                    <a:pt x="1279" y="3878"/>
                    <a:pt x="3565" y="3619"/>
                  </a:cubicBezTo>
                  <a:close/>
                </a:path>
              </a:pathLst>
            </a:custGeom>
            <a:solidFill>
              <a:srgbClr val="BBC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7"/>
            <p:cNvSpPr/>
            <p:nvPr/>
          </p:nvSpPr>
          <p:spPr>
            <a:xfrm>
              <a:off x="3025000" y="3725475"/>
              <a:ext cx="245200" cy="69025"/>
            </a:xfrm>
            <a:custGeom>
              <a:avLst/>
              <a:gdLst/>
              <a:ahLst/>
              <a:cxnLst/>
              <a:rect l="l" t="t" r="r" b="b"/>
              <a:pathLst>
                <a:path w="9808" h="2761" extrusionOk="0">
                  <a:moveTo>
                    <a:pt x="584" y="2309"/>
                  </a:moveTo>
                  <a:cubicBezTo>
                    <a:pt x="708" y="2427"/>
                    <a:pt x="734" y="2427"/>
                    <a:pt x="734" y="2427"/>
                  </a:cubicBezTo>
                  <a:cubicBezTo>
                    <a:pt x="734" y="2427"/>
                    <a:pt x="701" y="2360"/>
                    <a:pt x="634" y="2327"/>
                  </a:cubicBezTo>
                  <a:cubicBezTo>
                    <a:pt x="619" y="2322"/>
                    <a:pt x="602" y="2316"/>
                    <a:pt x="584" y="2309"/>
                  </a:cubicBezTo>
                  <a:close/>
                  <a:moveTo>
                    <a:pt x="4808" y="0"/>
                  </a:moveTo>
                  <a:cubicBezTo>
                    <a:pt x="4587" y="0"/>
                    <a:pt x="4370" y="9"/>
                    <a:pt x="4170" y="25"/>
                  </a:cubicBezTo>
                  <a:cubicBezTo>
                    <a:pt x="3736" y="25"/>
                    <a:pt x="3336" y="125"/>
                    <a:pt x="2903" y="159"/>
                  </a:cubicBezTo>
                  <a:cubicBezTo>
                    <a:pt x="2135" y="292"/>
                    <a:pt x="1335" y="492"/>
                    <a:pt x="734" y="793"/>
                  </a:cubicBezTo>
                  <a:cubicBezTo>
                    <a:pt x="467" y="959"/>
                    <a:pt x="167" y="1126"/>
                    <a:pt x="34" y="1426"/>
                  </a:cubicBezTo>
                  <a:lnTo>
                    <a:pt x="0" y="1526"/>
                  </a:lnTo>
                  <a:lnTo>
                    <a:pt x="0" y="1627"/>
                  </a:lnTo>
                  <a:lnTo>
                    <a:pt x="0" y="1660"/>
                  </a:lnTo>
                  <a:lnTo>
                    <a:pt x="0" y="1727"/>
                  </a:lnTo>
                  <a:cubicBezTo>
                    <a:pt x="34" y="1727"/>
                    <a:pt x="34" y="1760"/>
                    <a:pt x="34" y="1793"/>
                  </a:cubicBezTo>
                  <a:cubicBezTo>
                    <a:pt x="67" y="1927"/>
                    <a:pt x="167" y="1993"/>
                    <a:pt x="234" y="2094"/>
                  </a:cubicBezTo>
                  <a:cubicBezTo>
                    <a:pt x="347" y="2207"/>
                    <a:pt x="484" y="2272"/>
                    <a:pt x="584" y="2309"/>
                  </a:cubicBezTo>
                  <a:lnTo>
                    <a:pt x="584" y="2309"/>
                  </a:lnTo>
                  <a:cubicBezTo>
                    <a:pt x="569" y="2295"/>
                    <a:pt x="552" y="2279"/>
                    <a:pt x="534" y="2260"/>
                  </a:cubicBezTo>
                  <a:cubicBezTo>
                    <a:pt x="467" y="2160"/>
                    <a:pt x="334" y="2094"/>
                    <a:pt x="201" y="1960"/>
                  </a:cubicBezTo>
                  <a:cubicBezTo>
                    <a:pt x="67" y="1827"/>
                    <a:pt x="0" y="1627"/>
                    <a:pt x="134" y="1426"/>
                  </a:cubicBezTo>
                  <a:cubicBezTo>
                    <a:pt x="234" y="1260"/>
                    <a:pt x="501" y="1093"/>
                    <a:pt x="801" y="959"/>
                  </a:cubicBezTo>
                  <a:cubicBezTo>
                    <a:pt x="1368" y="693"/>
                    <a:pt x="2135" y="592"/>
                    <a:pt x="2903" y="492"/>
                  </a:cubicBezTo>
                  <a:cubicBezTo>
                    <a:pt x="3469" y="445"/>
                    <a:pt x="4051" y="398"/>
                    <a:pt x="4651" y="398"/>
                  </a:cubicBezTo>
                  <a:cubicBezTo>
                    <a:pt x="4899" y="398"/>
                    <a:pt x="5150" y="406"/>
                    <a:pt x="5404" y="426"/>
                  </a:cubicBezTo>
                  <a:cubicBezTo>
                    <a:pt x="6238" y="459"/>
                    <a:pt x="7072" y="559"/>
                    <a:pt x="7873" y="693"/>
                  </a:cubicBezTo>
                  <a:cubicBezTo>
                    <a:pt x="8306" y="793"/>
                    <a:pt x="8640" y="893"/>
                    <a:pt x="8974" y="1026"/>
                  </a:cubicBezTo>
                  <a:cubicBezTo>
                    <a:pt x="9140" y="1126"/>
                    <a:pt x="9307" y="1193"/>
                    <a:pt x="9374" y="1326"/>
                  </a:cubicBezTo>
                  <a:cubicBezTo>
                    <a:pt x="9474" y="1460"/>
                    <a:pt x="9541" y="1593"/>
                    <a:pt x="9507" y="1693"/>
                  </a:cubicBezTo>
                  <a:cubicBezTo>
                    <a:pt x="9474" y="1927"/>
                    <a:pt x="9174" y="2127"/>
                    <a:pt x="8974" y="2260"/>
                  </a:cubicBezTo>
                  <a:cubicBezTo>
                    <a:pt x="8707" y="2360"/>
                    <a:pt x="8507" y="2460"/>
                    <a:pt x="8340" y="2527"/>
                  </a:cubicBezTo>
                  <a:cubicBezTo>
                    <a:pt x="8006" y="2694"/>
                    <a:pt x="7806" y="2761"/>
                    <a:pt x="7806" y="2761"/>
                  </a:cubicBezTo>
                  <a:cubicBezTo>
                    <a:pt x="7806" y="2761"/>
                    <a:pt x="8006" y="2694"/>
                    <a:pt x="8373" y="2627"/>
                  </a:cubicBezTo>
                  <a:cubicBezTo>
                    <a:pt x="8573" y="2594"/>
                    <a:pt x="8807" y="2527"/>
                    <a:pt x="9040" y="2427"/>
                  </a:cubicBezTo>
                  <a:cubicBezTo>
                    <a:pt x="9174" y="2360"/>
                    <a:pt x="9307" y="2294"/>
                    <a:pt x="9407" y="2194"/>
                  </a:cubicBezTo>
                  <a:cubicBezTo>
                    <a:pt x="9541" y="2127"/>
                    <a:pt x="9707" y="1993"/>
                    <a:pt x="9741" y="1793"/>
                  </a:cubicBezTo>
                  <a:cubicBezTo>
                    <a:pt x="9807" y="1693"/>
                    <a:pt x="9807" y="1593"/>
                    <a:pt x="9741" y="1493"/>
                  </a:cubicBezTo>
                  <a:cubicBezTo>
                    <a:pt x="9707" y="1426"/>
                    <a:pt x="9674" y="1326"/>
                    <a:pt x="9574" y="1260"/>
                  </a:cubicBezTo>
                  <a:cubicBezTo>
                    <a:pt x="9474" y="1093"/>
                    <a:pt x="9307" y="959"/>
                    <a:pt x="9140" y="859"/>
                  </a:cubicBezTo>
                  <a:cubicBezTo>
                    <a:pt x="8807" y="659"/>
                    <a:pt x="8406" y="526"/>
                    <a:pt x="8006" y="426"/>
                  </a:cubicBezTo>
                  <a:cubicBezTo>
                    <a:pt x="7206" y="159"/>
                    <a:pt x="6338" y="92"/>
                    <a:pt x="5471" y="25"/>
                  </a:cubicBezTo>
                  <a:cubicBezTo>
                    <a:pt x="5254" y="9"/>
                    <a:pt x="5029" y="0"/>
                    <a:pt x="4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7"/>
            <p:cNvSpPr/>
            <p:nvPr/>
          </p:nvSpPr>
          <p:spPr>
            <a:xfrm>
              <a:off x="4373450" y="3957925"/>
              <a:ext cx="432850" cy="58775"/>
            </a:xfrm>
            <a:custGeom>
              <a:avLst/>
              <a:gdLst/>
              <a:ahLst/>
              <a:cxnLst/>
              <a:rect l="l" t="t" r="r" b="b"/>
              <a:pathLst>
                <a:path w="17314" h="2351" extrusionOk="0">
                  <a:moveTo>
                    <a:pt x="17147" y="1"/>
                  </a:moveTo>
                  <a:lnTo>
                    <a:pt x="16980" y="67"/>
                  </a:lnTo>
                  <a:cubicBezTo>
                    <a:pt x="16846" y="134"/>
                    <a:pt x="16680" y="201"/>
                    <a:pt x="16479" y="301"/>
                  </a:cubicBezTo>
                  <a:cubicBezTo>
                    <a:pt x="16279" y="368"/>
                    <a:pt x="15979" y="468"/>
                    <a:pt x="15679" y="568"/>
                  </a:cubicBezTo>
                  <a:cubicBezTo>
                    <a:pt x="15379" y="701"/>
                    <a:pt x="15012" y="801"/>
                    <a:pt x="14645" y="901"/>
                  </a:cubicBezTo>
                  <a:cubicBezTo>
                    <a:pt x="14211" y="1035"/>
                    <a:pt x="13811" y="1168"/>
                    <a:pt x="13344" y="1235"/>
                  </a:cubicBezTo>
                  <a:cubicBezTo>
                    <a:pt x="12877" y="1368"/>
                    <a:pt x="12376" y="1468"/>
                    <a:pt x="11876" y="1535"/>
                  </a:cubicBezTo>
                  <a:cubicBezTo>
                    <a:pt x="11376" y="1669"/>
                    <a:pt x="10875" y="1702"/>
                    <a:pt x="10342" y="1802"/>
                  </a:cubicBezTo>
                  <a:cubicBezTo>
                    <a:pt x="9808" y="1835"/>
                    <a:pt x="9274" y="1902"/>
                    <a:pt x="8707" y="1969"/>
                  </a:cubicBezTo>
                  <a:lnTo>
                    <a:pt x="7106" y="2069"/>
                  </a:lnTo>
                  <a:cubicBezTo>
                    <a:pt x="6572" y="2136"/>
                    <a:pt x="6005" y="2136"/>
                    <a:pt x="5505" y="2169"/>
                  </a:cubicBezTo>
                  <a:cubicBezTo>
                    <a:pt x="5005" y="2169"/>
                    <a:pt x="4504" y="2202"/>
                    <a:pt x="4071" y="2202"/>
                  </a:cubicBezTo>
                  <a:cubicBezTo>
                    <a:pt x="3570" y="2236"/>
                    <a:pt x="3137" y="2236"/>
                    <a:pt x="2736" y="2236"/>
                  </a:cubicBezTo>
                  <a:cubicBezTo>
                    <a:pt x="2469" y="2258"/>
                    <a:pt x="2214" y="2265"/>
                    <a:pt x="1974" y="2265"/>
                  </a:cubicBezTo>
                  <a:cubicBezTo>
                    <a:pt x="1495" y="2265"/>
                    <a:pt x="1080" y="2236"/>
                    <a:pt x="768" y="2236"/>
                  </a:cubicBezTo>
                  <a:lnTo>
                    <a:pt x="1" y="2236"/>
                  </a:lnTo>
                  <a:cubicBezTo>
                    <a:pt x="1" y="2236"/>
                    <a:pt x="301" y="2302"/>
                    <a:pt x="768" y="2302"/>
                  </a:cubicBezTo>
                  <a:cubicBezTo>
                    <a:pt x="1202" y="2302"/>
                    <a:pt x="1902" y="2336"/>
                    <a:pt x="2736" y="2336"/>
                  </a:cubicBezTo>
                  <a:lnTo>
                    <a:pt x="4071" y="2336"/>
                  </a:lnTo>
                  <a:cubicBezTo>
                    <a:pt x="4215" y="2347"/>
                    <a:pt x="4367" y="2351"/>
                    <a:pt x="4524" y="2351"/>
                  </a:cubicBezTo>
                  <a:cubicBezTo>
                    <a:pt x="4838" y="2351"/>
                    <a:pt x="5171" y="2336"/>
                    <a:pt x="5505" y="2336"/>
                  </a:cubicBezTo>
                  <a:cubicBezTo>
                    <a:pt x="6005" y="2336"/>
                    <a:pt x="6572" y="2336"/>
                    <a:pt x="7106" y="2302"/>
                  </a:cubicBezTo>
                  <a:cubicBezTo>
                    <a:pt x="7640" y="2302"/>
                    <a:pt x="8173" y="2269"/>
                    <a:pt x="8707" y="2202"/>
                  </a:cubicBezTo>
                  <a:cubicBezTo>
                    <a:pt x="9274" y="2136"/>
                    <a:pt x="9808" y="2136"/>
                    <a:pt x="10342" y="2036"/>
                  </a:cubicBezTo>
                  <a:cubicBezTo>
                    <a:pt x="10875" y="1969"/>
                    <a:pt x="11442" y="1902"/>
                    <a:pt x="11943" y="1835"/>
                  </a:cubicBezTo>
                  <a:cubicBezTo>
                    <a:pt x="12443" y="1735"/>
                    <a:pt x="12944" y="1669"/>
                    <a:pt x="13377" y="1569"/>
                  </a:cubicBezTo>
                  <a:cubicBezTo>
                    <a:pt x="13844" y="1502"/>
                    <a:pt x="14278" y="1368"/>
                    <a:pt x="14678" y="1302"/>
                  </a:cubicBezTo>
                  <a:cubicBezTo>
                    <a:pt x="15112" y="1202"/>
                    <a:pt x="15445" y="1068"/>
                    <a:pt x="15779" y="1001"/>
                  </a:cubicBezTo>
                  <a:cubicBezTo>
                    <a:pt x="16112" y="868"/>
                    <a:pt x="16413" y="801"/>
                    <a:pt x="16613" y="701"/>
                  </a:cubicBezTo>
                  <a:cubicBezTo>
                    <a:pt x="16846" y="635"/>
                    <a:pt x="17013" y="534"/>
                    <a:pt x="17147" y="501"/>
                  </a:cubicBezTo>
                  <a:cubicBezTo>
                    <a:pt x="17280" y="468"/>
                    <a:pt x="17313" y="434"/>
                    <a:pt x="17313" y="434"/>
                  </a:cubicBezTo>
                  <a:lnTo>
                    <a:pt x="171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7"/>
            <p:cNvSpPr/>
            <p:nvPr/>
          </p:nvSpPr>
          <p:spPr>
            <a:xfrm>
              <a:off x="1859175" y="4300500"/>
              <a:ext cx="1750425" cy="62750"/>
            </a:xfrm>
            <a:custGeom>
              <a:avLst/>
              <a:gdLst/>
              <a:ahLst/>
              <a:cxnLst/>
              <a:rect l="l" t="t" r="r" b="b"/>
              <a:pathLst>
                <a:path w="70017" h="2510" extrusionOk="0">
                  <a:moveTo>
                    <a:pt x="42457" y="1"/>
                  </a:moveTo>
                  <a:cubicBezTo>
                    <a:pt x="42149" y="1"/>
                    <a:pt x="41840" y="3"/>
                    <a:pt x="41530" y="8"/>
                  </a:cubicBezTo>
                  <a:cubicBezTo>
                    <a:pt x="39362" y="8"/>
                    <a:pt x="37193" y="8"/>
                    <a:pt x="34992" y="74"/>
                  </a:cubicBezTo>
                  <a:cubicBezTo>
                    <a:pt x="33858" y="108"/>
                    <a:pt x="32790" y="108"/>
                    <a:pt x="31689" y="141"/>
                  </a:cubicBezTo>
                  <a:lnTo>
                    <a:pt x="28454" y="274"/>
                  </a:lnTo>
                  <a:cubicBezTo>
                    <a:pt x="26286" y="341"/>
                    <a:pt x="24151" y="475"/>
                    <a:pt x="22116" y="575"/>
                  </a:cubicBezTo>
                  <a:cubicBezTo>
                    <a:pt x="20048" y="675"/>
                    <a:pt x="18046" y="808"/>
                    <a:pt x="16178" y="942"/>
                  </a:cubicBezTo>
                  <a:cubicBezTo>
                    <a:pt x="14310" y="1108"/>
                    <a:pt x="12509" y="1242"/>
                    <a:pt x="10875" y="1342"/>
                  </a:cubicBezTo>
                  <a:cubicBezTo>
                    <a:pt x="9273" y="1475"/>
                    <a:pt x="7772" y="1642"/>
                    <a:pt x="6438" y="1775"/>
                  </a:cubicBezTo>
                  <a:cubicBezTo>
                    <a:pt x="5693" y="1871"/>
                    <a:pt x="4992" y="1956"/>
                    <a:pt x="4347" y="2023"/>
                  </a:cubicBezTo>
                  <a:lnTo>
                    <a:pt x="4347" y="2023"/>
                  </a:lnTo>
                  <a:cubicBezTo>
                    <a:pt x="6105" y="1873"/>
                    <a:pt x="8334" y="1691"/>
                    <a:pt x="10908" y="1509"/>
                  </a:cubicBezTo>
                  <a:cubicBezTo>
                    <a:pt x="12509" y="1409"/>
                    <a:pt x="14310" y="1308"/>
                    <a:pt x="16178" y="1175"/>
                  </a:cubicBezTo>
                  <a:cubicBezTo>
                    <a:pt x="18046" y="1108"/>
                    <a:pt x="20048" y="975"/>
                    <a:pt x="22116" y="908"/>
                  </a:cubicBezTo>
                  <a:cubicBezTo>
                    <a:pt x="24151" y="808"/>
                    <a:pt x="26286" y="675"/>
                    <a:pt x="28454" y="641"/>
                  </a:cubicBezTo>
                  <a:cubicBezTo>
                    <a:pt x="29521" y="641"/>
                    <a:pt x="30622" y="608"/>
                    <a:pt x="31689" y="575"/>
                  </a:cubicBezTo>
                  <a:cubicBezTo>
                    <a:pt x="32790" y="575"/>
                    <a:pt x="33891" y="508"/>
                    <a:pt x="34992" y="508"/>
                  </a:cubicBezTo>
                  <a:cubicBezTo>
                    <a:pt x="37193" y="475"/>
                    <a:pt x="39362" y="441"/>
                    <a:pt x="41530" y="441"/>
                  </a:cubicBezTo>
                  <a:cubicBezTo>
                    <a:pt x="42253" y="430"/>
                    <a:pt x="42972" y="426"/>
                    <a:pt x="43684" y="426"/>
                  </a:cubicBezTo>
                  <a:cubicBezTo>
                    <a:pt x="45110" y="426"/>
                    <a:pt x="46511" y="441"/>
                    <a:pt x="47868" y="441"/>
                  </a:cubicBezTo>
                  <a:cubicBezTo>
                    <a:pt x="49902" y="441"/>
                    <a:pt x="51904" y="475"/>
                    <a:pt x="53805" y="508"/>
                  </a:cubicBezTo>
                  <a:cubicBezTo>
                    <a:pt x="54739" y="508"/>
                    <a:pt x="55673" y="575"/>
                    <a:pt x="56541" y="575"/>
                  </a:cubicBezTo>
                  <a:cubicBezTo>
                    <a:pt x="57408" y="575"/>
                    <a:pt x="58242" y="608"/>
                    <a:pt x="59076" y="641"/>
                  </a:cubicBezTo>
                  <a:cubicBezTo>
                    <a:pt x="60710" y="675"/>
                    <a:pt x="62211" y="775"/>
                    <a:pt x="63546" y="808"/>
                  </a:cubicBezTo>
                  <a:cubicBezTo>
                    <a:pt x="64880" y="841"/>
                    <a:pt x="66047" y="942"/>
                    <a:pt x="67015" y="975"/>
                  </a:cubicBezTo>
                  <a:cubicBezTo>
                    <a:pt x="68916" y="1108"/>
                    <a:pt x="70017" y="1142"/>
                    <a:pt x="70017" y="1142"/>
                  </a:cubicBezTo>
                  <a:cubicBezTo>
                    <a:pt x="70017" y="1142"/>
                    <a:pt x="68949" y="1075"/>
                    <a:pt x="67015" y="942"/>
                  </a:cubicBezTo>
                  <a:cubicBezTo>
                    <a:pt x="66047" y="908"/>
                    <a:pt x="64880" y="775"/>
                    <a:pt x="63546" y="675"/>
                  </a:cubicBezTo>
                  <a:cubicBezTo>
                    <a:pt x="62211" y="608"/>
                    <a:pt x="60710" y="508"/>
                    <a:pt x="59076" y="441"/>
                  </a:cubicBezTo>
                  <a:cubicBezTo>
                    <a:pt x="58308" y="408"/>
                    <a:pt x="57408" y="341"/>
                    <a:pt x="56541" y="308"/>
                  </a:cubicBezTo>
                  <a:cubicBezTo>
                    <a:pt x="55673" y="308"/>
                    <a:pt x="54739" y="274"/>
                    <a:pt x="53805" y="241"/>
                  </a:cubicBezTo>
                  <a:cubicBezTo>
                    <a:pt x="51904" y="141"/>
                    <a:pt x="49902" y="74"/>
                    <a:pt x="47868" y="74"/>
                  </a:cubicBezTo>
                  <a:cubicBezTo>
                    <a:pt x="46124" y="74"/>
                    <a:pt x="44306" y="1"/>
                    <a:pt x="42457" y="1"/>
                  </a:cubicBezTo>
                  <a:close/>
                  <a:moveTo>
                    <a:pt x="4347" y="2023"/>
                  </a:moveTo>
                  <a:cubicBezTo>
                    <a:pt x="3849" y="2066"/>
                    <a:pt x="3388" y="2106"/>
                    <a:pt x="2969" y="2142"/>
                  </a:cubicBezTo>
                  <a:cubicBezTo>
                    <a:pt x="2887" y="2156"/>
                    <a:pt x="2806" y="2168"/>
                    <a:pt x="2727" y="2181"/>
                  </a:cubicBezTo>
                  <a:lnTo>
                    <a:pt x="2727" y="2181"/>
                  </a:lnTo>
                  <a:cubicBezTo>
                    <a:pt x="2817" y="2168"/>
                    <a:pt x="2909" y="2156"/>
                    <a:pt x="3002" y="2142"/>
                  </a:cubicBezTo>
                  <a:cubicBezTo>
                    <a:pt x="3416" y="2114"/>
                    <a:pt x="3865" y="2073"/>
                    <a:pt x="4347" y="2023"/>
                  </a:cubicBezTo>
                  <a:close/>
                  <a:moveTo>
                    <a:pt x="2727" y="2181"/>
                  </a:moveTo>
                  <a:lnTo>
                    <a:pt x="2727" y="2181"/>
                  </a:lnTo>
                  <a:cubicBezTo>
                    <a:pt x="995" y="2419"/>
                    <a:pt x="0" y="2509"/>
                    <a:pt x="0" y="2509"/>
                  </a:cubicBezTo>
                  <a:cubicBezTo>
                    <a:pt x="0" y="2509"/>
                    <a:pt x="1006" y="2448"/>
                    <a:pt x="2727" y="21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7"/>
            <p:cNvSpPr/>
            <p:nvPr/>
          </p:nvSpPr>
          <p:spPr>
            <a:xfrm>
              <a:off x="874300" y="4183750"/>
              <a:ext cx="99250" cy="124450"/>
            </a:xfrm>
            <a:custGeom>
              <a:avLst/>
              <a:gdLst/>
              <a:ahLst/>
              <a:cxnLst/>
              <a:rect l="l" t="t" r="r" b="b"/>
              <a:pathLst>
                <a:path w="3970" h="4978" extrusionOk="0">
                  <a:moveTo>
                    <a:pt x="972" y="0"/>
                  </a:moveTo>
                  <a:cubicBezTo>
                    <a:pt x="430" y="0"/>
                    <a:pt x="0" y="385"/>
                    <a:pt x="0" y="942"/>
                  </a:cubicBezTo>
                  <a:lnTo>
                    <a:pt x="0" y="3410"/>
                  </a:lnTo>
                  <a:cubicBezTo>
                    <a:pt x="0" y="4277"/>
                    <a:pt x="701" y="4978"/>
                    <a:pt x="1602" y="4978"/>
                  </a:cubicBezTo>
                  <a:lnTo>
                    <a:pt x="1868" y="4978"/>
                  </a:lnTo>
                  <a:cubicBezTo>
                    <a:pt x="2369" y="4978"/>
                    <a:pt x="2802" y="4678"/>
                    <a:pt x="2969" y="4244"/>
                  </a:cubicBezTo>
                  <a:lnTo>
                    <a:pt x="3670" y="2242"/>
                  </a:lnTo>
                  <a:cubicBezTo>
                    <a:pt x="3970" y="1342"/>
                    <a:pt x="3436" y="408"/>
                    <a:pt x="2469" y="241"/>
                  </a:cubicBezTo>
                  <a:lnTo>
                    <a:pt x="1101" y="8"/>
                  </a:lnTo>
                  <a:cubicBezTo>
                    <a:pt x="1057" y="3"/>
                    <a:pt x="1014" y="0"/>
                    <a:pt x="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7"/>
            <p:cNvSpPr/>
            <p:nvPr/>
          </p:nvSpPr>
          <p:spPr>
            <a:xfrm>
              <a:off x="968525" y="3885375"/>
              <a:ext cx="98425" cy="93425"/>
            </a:xfrm>
            <a:custGeom>
              <a:avLst/>
              <a:gdLst/>
              <a:ahLst/>
              <a:cxnLst/>
              <a:rect l="l" t="t" r="r" b="b"/>
              <a:pathLst>
                <a:path w="3937" h="3737" extrusionOk="0">
                  <a:moveTo>
                    <a:pt x="1869" y="1"/>
                  </a:moveTo>
                  <a:cubicBezTo>
                    <a:pt x="835" y="1"/>
                    <a:pt x="1" y="835"/>
                    <a:pt x="1" y="1869"/>
                  </a:cubicBezTo>
                  <a:cubicBezTo>
                    <a:pt x="1" y="2903"/>
                    <a:pt x="835" y="3737"/>
                    <a:pt x="1869" y="3737"/>
                  </a:cubicBezTo>
                  <a:lnTo>
                    <a:pt x="2069" y="3737"/>
                  </a:lnTo>
                  <a:cubicBezTo>
                    <a:pt x="3103" y="3737"/>
                    <a:pt x="3937" y="2869"/>
                    <a:pt x="3937" y="1869"/>
                  </a:cubicBezTo>
                  <a:cubicBezTo>
                    <a:pt x="3937" y="835"/>
                    <a:pt x="3103" y="1"/>
                    <a:pt x="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7"/>
            <p:cNvSpPr/>
            <p:nvPr/>
          </p:nvSpPr>
          <p:spPr>
            <a:xfrm>
              <a:off x="985200" y="3853700"/>
              <a:ext cx="168500" cy="160950"/>
            </a:xfrm>
            <a:custGeom>
              <a:avLst/>
              <a:gdLst/>
              <a:ahLst/>
              <a:cxnLst/>
              <a:rect l="l" t="t" r="r" b="b"/>
              <a:pathLst>
                <a:path w="6740" h="6438" extrusionOk="0">
                  <a:moveTo>
                    <a:pt x="1669" y="0"/>
                  </a:moveTo>
                  <a:lnTo>
                    <a:pt x="1" y="6438"/>
                  </a:lnTo>
                  <a:cubicBezTo>
                    <a:pt x="868" y="6371"/>
                    <a:pt x="1769" y="6104"/>
                    <a:pt x="2536" y="5537"/>
                  </a:cubicBezTo>
                  <a:lnTo>
                    <a:pt x="6105" y="3036"/>
                  </a:lnTo>
                  <a:cubicBezTo>
                    <a:pt x="6739" y="2602"/>
                    <a:pt x="6606" y="1535"/>
                    <a:pt x="5872" y="1334"/>
                  </a:cubicBezTo>
                  <a:lnTo>
                    <a:pt x="3537" y="467"/>
                  </a:lnTo>
                  <a:cubicBezTo>
                    <a:pt x="2936" y="200"/>
                    <a:pt x="2269" y="100"/>
                    <a:pt x="1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7"/>
            <p:cNvSpPr/>
            <p:nvPr/>
          </p:nvSpPr>
          <p:spPr>
            <a:xfrm>
              <a:off x="2468775" y="3328125"/>
              <a:ext cx="810600" cy="296250"/>
            </a:xfrm>
            <a:custGeom>
              <a:avLst/>
              <a:gdLst/>
              <a:ahLst/>
              <a:cxnLst/>
              <a:rect l="l" t="t" r="r" b="b"/>
              <a:pathLst>
                <a:path w="32424" h="11850" extrusionOk="0">
                  <a:moveTo>
                    <a:pt x="26502" y="0"/>
                  </a:moveTo>
                  <a:cubicBezTo>
                    <a:pt x="8939" y="0"/>
                    <a:pt x="0" y="8114"/>
                    <a:pt x="0" y="8114"/>
                  </a:cubicBezTo>
                  <a:cubicBezTo>
                    <a:pt x="4437" y="9048"/>
                    <a:pt x="1968" y="11850"/>
                    <a:pt x="1968" y="11850"/>
                  </a:cubicBezTo>
                  <a:lnTo>
                    <a:pt x="29655" y="10983"/>
                  </a:lnTo>
                  <a:lnTo>
                    <a:pt x="32190" y="1809"/>
                  </a:lnTo>
                  <a:cubicBezTo>
                    <a:pt x="32423" y="1009"/>
                    <a:pt x="31890" y="208"/>
                    <a:pt x="31022" y="175"/>
                  </a:cubicBezTo>
                  <a:cubicBezTo>
                    <a:pt x="29457" y="55"/>
                    <a:pt x="27950" y="0"/>
                    <a:pt x="26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7"/>
            <p:cNvSpPr/>
            <p:nvPr/>
          </p:nvSpPr>
          <p:spPr>
            <a:xfrm>
              <a:off x="3392900" y="3361525"/>
              <a:ext cx="445200" cy="235425"/>
            </a:xfrm>
            <a:custGeom>
              <a:avLst/>
              <a:gdLst/>
              <a:ahLst/>
              <a:cxnLst/>
              <a:rect l="l" t="t" r="r" b="b"/>
              <a:pathLst>
                <a:path w="17808" h="9417" extrusionOk="0">
                  <a:moveTo>
                    <a:pt x="2494" y="0"/>
                  </a:moveTo>
                  <a:cubicBezTo>
                    <a:pt x="1789" y="0"/>
                    <a:pt x="1223" y="482"/>
                    <a:pt x="1129" y="1140"/>
                  </a:cubicBezTo>
                  <a:lnTo>
                    <a:pt x="128" y="7745"/>
                  </a:lnTo>
                  <a:cubicBezTo>
                    <a:pt x="0" y="8612"/>
                    <a:pt x="644" y="9417"/>
                    <a:pt x="1525" y="9417"/>
                  </a:cubicBezTo>
                  <a:cubicBezTo>
                    <a:pt x="1559" y="9417"/>
                    <a:pt x="1594" y="9416"/>
                    <a:pt x="1629" y="9413"/>
                  </a:cubicBezTo>
                  <a:lnTo>
                    <a:pt x="16140" y="8913"/>
                  </a:lnTo>
                  <a:cubicBezTo>
                    <a:pt x="17274" y="8879"/>
                    <a:pt x="17808" y="7512"/>
                    <a:pt x="16974" y="6711"/>
                  </a:cubicBezTo>
                  <a:cubicBezTo>
                    <a:pt x="14539" y="4476"/>
                    <a:pt x="9835" y="1007"/>
                    <a:pt x="2630" y="6"/>
                  </a:cubicBezTo>
                  <a:cubicBezTo>
                    <a:pt x="2584" y="2"/>
                    <a:pt x="2539" y="0"/>
                    <a:pt x="2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7"/>
            <p:cNvSpPr/>
            <p:nvPr/>
          </p:nvSpPr>
          <p:spPr>
            <a:xfrm>
              <a:off x="2273625" y="3499275"/>
              <a:ext cx="147625" cy="202675"/>
            </a:xfrm>
            <a:custGeom>
              <a:avLst/>
              <a:gdLst/>
              <a:ahLst/>
              <a:cxnLst/>
              <a:rect l="l" t="t" r="r" b="b"/>
              <a:pathLst>
                <a:path w="5905" h="8107" extrusionOk="0">
                  <a:moveTo>
                    <a:pt x="2936" y="0"/>
                  </a:moveTo>
                  <a:cubicBezTo>
                    <a:pt x="1335" y="0"/>
                    <a:pt x="1" y="1335"/>
                    <a:pt x="1" y="2969"/>
                  </a:cubicBezTo>
                  <a:lnTo>
                    <a:pt x="1" y="5137"/>
                  </a:lnTo>
                  <a:cubicBezTo>
                    <a:pt x="1" y="6772"/>
                    <a:pt x="1335" y="8106"/>
                    <a:pt x="2936" y="8106"/>
                  </a:cubicBezTo>
                  <a:cubicBezTo>
                    <a:pt x="4571" y="8106"/>
                    <a:pt x="5905" y="6805"/>
                    <a:pt x="5905" y="5137"/>
                  </a:cubicBezTo>
                  <a:lnTo>
                    <a:pt x="5905" y="2969"/>
                  </a:lnTo>
                  <a:cubicBezTo>
                    <a:pt x="5905" y="1335"/>
                    <a:pt x="4571"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7"/>
            <p:cNvSpPr/>
            <p:nvPr/>
          </p:nvSpPr>
          <p:spPr>
            <a:xfrm>
              <a:off x="3069200" y="3416700"/>
              <a:ext cx="152625" cy="216850"/>
            </a:xfrm>
            <a:custGeom>
              <a:avLst/>
              <a:gdLst/>
              <a:ahLst/>
              <a:cxnLst/>
              <a:rect l="l" t="t" r="r" b="b"/>
              <a:pathLst>
                <a:path w="6105" h="8674" extrusionOk="0">
                  <a:moveTo>
                    <a:pt x="3069" y="1"/>
                  </a:moveTo>
                  <a:cubicBezTo>
                    <a:pt x="1401" y="1"/>
                    <a:pt x="0" y="1402"/>
                    <a:pt x="0" y="3070"/>
                  </a:cubicBezTo>
                  <a:lnTo>
                    <a:pt x="0" y="7606"/>
                  </a:lnTo>
                  <a:cubicBezTo>
                    <a:pt x="0" y="7973"/>
                    <a:pt x="100" y="8340"/>
                    <a:pt x="234" y="8674"/>
                  </a:cubicBezTo>
                  <a:lnTo>
                    <a:pt x="5971" y="8474"/>
                  </a:lnTo>
                  <a:cubicBezTo>
                    <a:pt x="6071" y="8173"/>
                    <a:pt x="6105" y="7907"/>
                    <a:pt x="6105" y="7606"/>
                  </a:cubicBezTo>
                  <a:lnTo>
                    <a:pt x="6105" y="3070"/>
                  </a:lnTo>
                  <a:cubicBezTo>
                    <a:pt x="6105" y="2236"/>
                    <a:pt x="5771" y="1469"/>
                    <a:pt x="5204" y="902"/>
                  </a:cubicBezTo>
                  <a:cubicBezTo>
                    <a:pt x="4637" y="334"/>
                    <a:pt x="3903" y="1"/>
                    <a:pt x="3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0" name="Google Shape;2040;p67"/>
          <p:cNvGrpSpPr/>
          <p:nvPr/>
        </p:nvGrpSpPr>
        <p:grpSpPr>
          <a:xfrm>
            <a:off x="3141768" y="1584376"/>
            <a:ext cx="1388899" cy="1022250"/>
            <a:chOff x="835925" y="1371075"/>
            <a:chExt cx="1765475" cy="1351825"/>
          </a:xfrm>
        </p:grpSpPr>
        <p:sp>
          <p:nvSpPr>
            <p:cNvPr id="2041" name="Google Shape;2041;p67"/>
            <p:cNvSpPr/>
            <p:nvPr/>
          </p:nvSpPr>
          <p:spPr>
            <a:xfrm>
              <a:off x="2327825" y="2203350"/>
              <a:ext cx="237700" cy="519550"/>
            </a:xfrm>
            <a:custGeom>
              <a:avLst/>
              <a:gdLst/>
              <a:ahLst/>
              <a:cxnLst/>
              <a:rect l="l" t="t" r="r" b="b"/>
              <a:pathLst>
                <a:path w="9508" h="20782" extrusionOk="0">
                  <a:moveTo>
                    <a:pt x="1836" y="0"/>
                  </a:moveTo>
                  <a:cubicBezTo>
                    <a:pt x="835" y="0"/>
                    <a:pt x="1" y="834"/>
                    <a:pt x="1" y="1835"/>
                  </a:cubicBezTo>
                  <a:lnTo>
                    <a:pt x="1" y="18947"/>
                  </a:lnTo>
                  <a:cubicBezTo>
                    <a:pt x="1" y="19948"/>
                    <a:pt x="835" y="20782"/>
                    <a:pt x="1836" y="20782"/>
                  </a:cubicBezTo>
                  <a:lnTo>
                    <a:pt x="7673" y="20782"/>
                  </a:lnTo>
                  <a:cubicBezTo>
                    <a:pt x="8674" y="20782"/>
                    <a:pt x="9508" y="19948"/>
                    <a:pt x="9508" y="18947"/>
                  </a:cubicBezTo>
                  <a:lnTo>
                    <a:pt x="9508" y="1835"/>
                  </a:lnTo>
                  <a:cubicBezTo>
                    <a:pt x="9508" y="834"/>
                    <a:pt x="8674" y="0"/>
                    <a:pt x="7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7"/>
            <p:cNvSpPr/>
            <p:nvPr/>
          </p:nvSpPr>
          <p:spPr>
            <a:xfrm>
              <a:off x="873475" y="2203350"/>
              <a:ext cx="237675" cy="519550"/>
            </a:xfrm>
            <a:custGeom>
              <a:avLst/>
              <a:gdLst/>
              <a:ahLst/>
              <a:cxnLst/>
              <a:rect l="l" t="t" r="r" b="b"/>
              <a:pathLst>
                <a:path w="9507" h="20782" extrusionOk="0">
                  <a:moveTo>
                    <a:pt x="1835" y="0"/>
                  </a:moveTo>
                  <a:cubicBezTo>
                    <a:pt x="834" y="0"/>
                    <a:pt x="0" y="834"/>
                    <a:pt x="0" y="1835"/>
                  </a:cubicBezTo>
                  <a:lnTo>
                    <a:pt x="0" y="18947"/>
                  </a:lnTo>
                  <a:cubicBezTo>
                    <a:pt x="0" y="19948"/>
                    <a:pt x="834" y="20782"/>
                    <a:pt x="1835" y="20782"/>
                  </a:cubicBezTo>
                  <a:lnTo>
                    <a:pt x="7672" y="20782"/>
                  </a:lnTo>
                  <a:cubicBezTo>
                    <a:pt x="8673" y="20782"/>
                    <a:pt x="9473" y="19948"/>
                    <a:pt x="9507" y="18947"/>
                  </a:cubicBezTo>
                  <a:lnTo>
                    <a:pt x="9507" y="1835"/>
                  </a:lnTo>
                  <a:cubicBezTo>
                    <a:pt x="9507" y="834"/>
                    <a:pt x="8673" y="0"/>
                    <a:pt x="7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7"/>
            <p:cNvSpPr/>
            <p:nvPr/>
          </p:nvSpPr>
          <p:spPr>
            <a:xfrm>
              <a:off x="1215375" y="2435175"/>
              <a:ext cx="983225" cy="126775"/>
            </a:xfrm>
            <a:custGeom>
              <a:avLst/>
              <a:gdLst/>
              <a:ahLst/>
              <a:cxnLst/>
              <a:rect l="l" t="t" r="r" b="b"/>
              <a:pathLst>
                <a:path w="39329" h="5071" extrusionOk="0">
                  <a:moveTo>
                    <a:pt x="0" y="0"/>
                  </a:moveTo>
                  <a:lnTo>
                    <a:pt x="0" y="5071"/>
                  </a:lnTo>
                  <a:lnTo>
                    <a:pt x="39329" y="5071"/>
                  </a:lnTo>
                  <a:lnTo>
                    <a:pt x="39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7"/>
            <p:cNvSpPr/>
            <p:nvPr/>
          </p:nvSpPr>
          <p:spPr>
            <a:xfrm>
              <a:off x="855950" y="1371075"/>
              <a:ext cx="1724600" cy="1190875"/>
            </a:xfrm>
            <a:custGeom>
              <a:avLst/>
              <a:gdLst/>
              <a:ahLst/>
              <a:cxnLst/>
              <a:rect l="l" t="t" r="r" b="b"/>
              <a:pathLst>
                <a:path w="68984" h="47635" extrusionOk="0">
                  <a:moveTo>
                    <a:pt x="34529" y="4712"/>
                  </a:moveTo>
                  <a:cubicBezTo>
                    <a:pt x="34759" y="4712"/>
                    <a:pt x="34992" y="4721"/>
                    <a:pt x="35226" y="4737"/>
                  </a:cubicBezTo>
                  <a:lnTo>
                    <a:pt x="48569" y="5471"/>
                  </a:lnTo>
                  <a:cubicBezTo>
                    <a:pt x="49569" y="5538"/>
                    <a:pt x="50437" y="6205"/>
                    <a:pt x="50770" y="7139"/>
                  </a:cubicBezTo>
                  <a:lnTo>
                    <a:pt x="53239" y="14211"/>
                  </a:lnTo>
                  <a:lnTo>
                    <a:pt x="15845" y="14211"/>
                  </a:lnTo>
                  <a:lnTo>
                    <a:pt x="18280" y="7139"/>
                  </a:lnTo>
                  <a:cubicBezTo>
                    <a:pt x="18614" y="6205"/>
                    <a:pt x="19514" y="5571"/>
                    <a:pt x="20515" y="5471"/>
                  </a:cubicBezTo>
                  <a:lnTo>
                    <a:pt x="33858" y="4737"/>
                  </a:lnTo>
                  <a:cubicBezTo>
                    <a:pt x="34075" y="4721"/>
                    <a:pt x="34300" y="4712"/>
                    <a:pt x="34529" y="4712"/>
                  </a:cubicBezTo>
                  <a:close/>
                  <a:moveTo>
                    <a:pt x="34525" y="1"/>
                  </a:moveTo>
                  <a:cubicBezTo>
                    <a:pt x="25852" y="34"/>
                    <a:pt x="19848" y="901"/>
                    <a:pt x="16346" y="1602"/>
                  </a:cubicBezTo>
                  <a:cubicBezTo>
                    <a:pt x="14111" y="2069"/>
                    <a:pt x="12276" y="3537"/>
                    <a:pt x="11375" y="5538"/>
                  </a:cubicBezTo>
                  <a:lnTo>
                    <a:pt x="6905" y="15545"/>
                  </a:lnTo>
                  <a:cubicBezTo>
                    <a:pt x="6605" y="16179"/>
                    <a:pt x="6272" y="16713"/>
                    <a:pt x="5871" y="17246"/>
                  </a:cubicBezTo>
                  <a:lnTo>
                    <a:pt x="4337" y="19114"/>
                  </a:lnTo>
                  <a:lnTo>
                    <a:pt x="4103" y="19381"/>
                  </a:lnTo>
                  <a:cubicBezTo>
                    <a:pt x="4070" y="19415"/>
                    <a:pt x="4070" y="19415"/>
                    <a:pt x="4070" y="19448"/>
                  </a:cubicBezTo>
                  <a:cubicBezTo>
                    <a:pt x="3603" y="20048"/>
                    <a:pt x="3403" y="20749"/>
                    <a:pt x="3403" y="21449"/>
                  </a:cubicBezTo>
                  <a:lnTo>
                    <a:pt x="1768" y="23784"/>
                  </a:lnTo>
                  <a:cubicBezTo>
                    <a:pt x="568" y="25552"/>
                    <a:pt x="1" y="27687"/>
                    <a:pt x="234" y="29855"/>
                  </a:cubicBezTo>
                  <a:lnTo>
                    <a:pt x="1869" y="45567"/>
                  </a:lnTo>
                  <a:cubicBezTo>
                    <a:pt x="2002" y="46767"/>
                    <a:pt x="3003" y="47635"/>
                    <a:pt x="4204" y="47635"/>
                  </a:cubicBezTo>
                  <a:lnTo>
                    <a:pt x="17113" y="47635"/>
                  </a:lnTo>
                  <a:cubicBezTo>
                    <a:pt x="18080" y="47635"/>
                    <a:pt x="18947" y="47234"/>
                    <a:pt x="19581" y="46534"/>
                  </a:cubicBezTo>
                  <a:lnTo>
                    <a:pt x="19615" y="46467"/>
                  </a:lnTo>
                  <a:lnTo>
                    <a:pt x="49436" y="46467"/>
                  </a:lnTo>
                  <a:lnTo>
                    <a:pt x="49469" y="46534"/>
                  </a:lnTo>
                  <a:cubicBezTo>
                    <a:pt x="50103" y="47234"/>
                    <a:pt x="50970" y="47635"/>
                    <a:pt x="51938" y="47635"/>
                  </a:cubicBezTo>
                  <a:lnTo>
                    <a:pt x="64880" y="47635"/>
                  </a:lnTo>
                  <a:cubicBezTo>
                    <a:pt x="66081" y="47635"/>
                    <a:pt x="67082" y="46734"/>
                    <a:pt x="67215" y="45567"/>
                  </a:cubicBezTo>
                  <a:lnTo>
                    <a:pt x="68816" y="29855"/>
                  </a:lnTo>
                  <a:cubicBezTo>
                    <a:pt x="68983" y="27720"/>
                    <a:pt x="68449" y="25552"/>
                    <a:pt x="67249" y="23784"/>
                  </a:cubicBezTo>
                  <a:lnTo>
                    <a:pt x="65614" y="21449"/>
                  </a:lnTo>
                  <a:cubicBezTo>
                    <a:pt x="65614" y="20749"/>
                    <a:pt x="65381" y="20048"/>
                    <a:pt x="64947" y="19448"/>
                  </a:cubicBezTo>
                  <a:cubicBezTo>
                    <a:pt x="64947" y="19415"/>
                    <a:pt x="64914" y="19415"/>
                    <a:pt x="64914" y="19381"/>
                  </a:cubicBezTo>
                  <a:lnTo>
                    <a:pt x="64713" y="19114"/>
                  </a:lnTo>
                  <a:lnTo>
                    <a:pt x="63146" y="17246"/>
                  </a:lnTo>
                  <a:cubicBezTo>
                    <a:pt x="62745" y="16746"/>
                    <a:pt x="62378" y="16179"/>
                    <a:pt x="62112" y="15545"/>
                  </a:cubicBezTo>
                  <a:lnTo>
                    <a:pt x="57642" y="5538"/>
                  </a:lnTo>
                  <a:cubicBezTo>
                    <a:pt x="56741" y="3537"/>
                    <a:pt x="54906" y="2035"/>
                    <a:pt x="52705" y="1602"/>
                  </a:cubicBezTo>
                  <a:cubicBezTo>
                    <a:pt x="49202" y="901"/>
                    <a:pt x="43198" y="34"/>
                    <a:pt x="34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7"/>
            <p:cNvSpPr/>
            <p:nvPr/>
          </p:nvSpPr>
          <p:spPr>
            <a:xfrm>
              <a:off x="1066925" y="1426125"/>
              <a:ext cx="1303475" cy="346925"/>
            </a:xfrm>
            <a:custGeom>
              <a:avLst/>
              <a:gdLst/>
              <a:ahLst/>
              <a:cxnLst/>
              <a:rect l="l" t="t" r="r" b="b"/>
              <a:pathLst>
                <a:path w="52139" h="13877" extrusionOk="0">
                  <a:moveTo>
                    <a:pt x="26090" y="2510"/>
                  </a:moveTo>
                  <a:cubicBezTo>
                    <a:pt x="26320" y="2510"/>
                    <a:pt x="26553" y="2519"/>
                    <a:pt x="26787" y="2535"/>
                  </a:cubicBezTo>
                  <a:lnTo>
                    <a:pt x="40130" y="3269"/>
                  </a:lnTo>
                  <a:cubicBezTo>
                    <a:pt x="41130" y="3336"/>
                    <a:pt x="41998" y="4003"/>
                    <a:pt x="42331" y="4937"/>
                  </a:cubicBezTo>
                  <a:lnTo>
                    <a:pt x="44800" y="12009"/>
                  </a:lnTo>
                  <a:lnTo>
                    <a:pt x="7406" y="12009"/>
                  </a:lnTo>
                  <a:lnTo>
                    <a:pt x="9841" y="4937"/>
                  </a:lnTo>
                  <a:cubicBezTo>
                    <a:pt x="10175" y="4003"/>
                    <a:pt x="11075" y="3369"/>
                    <a:pt x="12076" y="3269"/>
                  </a:cubicBezTo>
                  <a:lnTo>
                    <a:pt x="25419" y="2535"/>
                  </a:lnTo>
                  <a:cubicBezTo>
                    <a:pt x="25636" y="2519"/>
                    <a:pt x="25861" y="2510"/>
                    <a:pt x="26090" y="2510"/>
                  </a:cubicBezTo>
                  <a:close/>
                  <a:moveTo>
                    <a:pt x="26053" y="0"/>
                  </a:moveTo>
                  <a:cubicBezTo>
                    <a:pt x="21583" y="0"/>
                    <a:pt x="12643" y="801"/>
                    <a:pt x="8240" y="1201"/>
                  </a:cubicBezTo>
                  <a:cubicBezTo>
                    <a:pt x="6606" y="1368"/>
                    <a:pt x="5205" y="2369"/>
                    <a:pt x="4571" y="3836"/>
                  </a:cubicBezTo>
                  <a:lnTo>
                    <a:pt x="1" y="13877"/>
                  </a:lnTo>
                  <a:cubicBezTo>
                    <a:pt x="1" y="13877"/>
                    <a:pt x="2369" y="13743"/>
                    <a:pt x="5805" y="13577"/>
                  </a:cubicBezTo>
                  <a:cubicBezTo>
                    <a:pt x="9641" y="13410"/>
                    <a:pt x="14811" y="13210"/>
                    <a:pt x="19615" y="13076"/>
                  </a:cubicBezTo>
                  <a:cubicBezTo>
                    <a:pt x="21883" y="13043"/>
                    <a:pt x="24118" y="13010"/>
                    <a:pt x="26053" y="13010"/>
                  </a:cubicBezTo>
                  <a:cubicBezTo>
                    <a:pt x="27988" y="13010"/>
                    <a:pt x="30222" y="13043"/>
                    <a:pt x="32524" y="13076"/>
                  </a:cubicBezTo>
                  <a:cubicBezTo>
                    <a:pt x="37328" y="13210"/>
                    <a:pt x="42498" y="13410"/>
                    <a:pt x="46334" y="13577"/>
                  </a:cubicBezTo>
                  <a:cubicBezTo>
                    <a:pt x="49803" y="13743"/>
                    <a:pt x="52138" y="13877"/>
                    <a:pt x="52138" y="13877"/>
                  </a:cubicBezTo>
                  <a:lnTo>
                    <a:pt x="47602" y="3836"/>
                  </a:lnTo>
                  <a:cubicBezTo>
                    <a:pt x="46934" y="2369"/>
                    <a:pt x="45500" y="1368"/>
                    <a:pt x="43932" y="1201"/>
                  </a:cubicBezTo>
                  <a:cubicBezTo>
                    <a:pt x="39496" y="801"/>
                    <a:pt x="30523" y="0"/>
                    <a:pt x="26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7"/>
            <p:cNvSpPr/>
            <p:nvPr/>
          </p:nvSpPr>
          <p:spPr>
            <a:xfrm>
              <a:off x="1671525" y="1919800"/>
              <a:ext cx="94275" cy="48400"/>
            </a:xfrm>
            <a:custGeom>
              <a:avLst/>
              <a:gdLst/>
              <a:ahLst/>
              <a:cxnLst/>
              <a:rect l="l" t="t" r="r" b="b"/>
              <a:pathLst>
                <a:path w="3771" h="1936" extrusionOk="0">
                  <a:moveTo>
                    <a:pt x="1869" y="1"/>
                  </a:moveTo>
                  <a:cubicBezTo>
                    <a:pt x="835" y="1"/>
                    <a:pt x="1" y="434"/>
                    <a:pt x="1" y="968"/>
                  </a:cubicBezTo>
                  <a:cubicBezTo>
                    <a:pt x="1" y="1502"/>
                    <a:pt x="835" y="1935"/>
                    <a:pt x="1869" y="1935"/>
                  </a:cubicBezTo>
                  <a:cubicBezTo>
                    <a:pt x="2936" y="1935"/>
                    <a:pt x="3770" y="1502"/>
                    <a:pt x="3770" y="968"/>
                  </a:cubicBezTo>
                  <a:cubicBezTo>
                    <a:pt x="3770" y="434"/>
                    <a:pt x="2936" y="1"/>
                    <a:pt x="1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7"/>
            <p:cNvSpPr/>
            <p:nvPr/>
          </p:nvSpPr>
          <p:spPr>
            <a:xfrm>
              <a:off x="835925" y="1647525"/>
              <a:ext cx="234375" cy="131175"/>
            </a:xfrm>
            <a:custGeom>
              <a:avLst/>
              <a:gdLst/>
              <a:ahLst/>
              <a:cxnLst/>
              <a:rect l="l" t="t" r="r" b="b"/>
              <a:pathLst>
                <a:path w="9375" h="5247" extrusionOk="0">
                  <a:moveTo>
                    <a:pt x="4433" y="1"/>
                  </a:moveTo>
                  <a:cubicBezTo>
                    <a:pt x="2683" y="1"/>
                    <a:pt x="329" y="834"/>
                    <a:pt x="168" y="1985"/>
                  </a:cubicBezTo>
                  <a:cubicBezTo>
                    <a:pt x="1" y="3019"/>
                    <a:pt x="1702" y="4053"/>
                    <a:pt x="2136" y="4320"/>
                  </a:cubicBezTo>
                  <a:cubicBezTo>
                    <a:pt x="3179" y="4946"/>
                    <a:pt x="4429" y="5246"/>
                    <a:pt x="5588" y="5246"/>
                  </a:cubicBezTo>
                  <a:cubicBezTo>
                    <a:pt x="7022" y="5246"/>
                    <a:pt x="8317" y="4787"/>
                    <a:pt x="8907" y="3920"/>
                  </a:cubicBezTo>
                  <a:cubicBezTo>
                    <a:pt x="8907" y="3853"/>
                    <a:pt x="9374" y="3153"/>
                    <a:pt x="9141" y="2719"/>
                  </a:cubicBezTo>
                  <a:cubicBezTo>
                    <a:pt x="9018" y="2545"/>
                    <a:pt x="8790" y="2500"/>
                    <a:pt x="8513" y="2500"/>
                  </a:cubicBezTo>
                  <a:cubicBezTo>
                    <a:pt x="8220" y="2500"/>
                    <a:pt x="7872" y="2550"/>
                    <a:pt x="7535" y="2550"/>
                  </a:cubicBezTo>
                  <a:cubicBezTo>
                    <a:pt x="7158" y="2550"/>
                    <a:pt x="6795" y="2487"/>
                    <a:pt x="6539" y="2219"/>
                  </a:cubicBezTo>
                  <a:cubicBezTo>
                    <a:pt x="6039" y="1718"/>
                    <a:pt x="6539" y="1051"/>
                    <a:pt x="6172" y="551"/>
                  </a:cubicBezTo>
                  <a:cubicBezTo>
                    <a:pt x="5883" y="169"/>
                    <a:pt x="5219" y="1"/>
                    <a:pt x="4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7"/>
            <p:cNvSpPr/>
            <p:nvPr/>
          </p:nvSpPr>
          <p:spPr>
            <a:xfrm>
              <a:off x="2367025" y="1647525"/>
              <a:ext cx="234375" cy="131175"/>
            </a:xfrm>
            <a:custGeom>
              <a:avLst/>
              <a:gdLst/>
              <a:ahLst/>
              <a:cxnLst/>
              <a:rect l="l" t="t" r="r" b="b"/>
              <a:pathLst>
                <a:path w="9375" h="5247" extrusionOk="0">
                  <a:moveTo>
                    <a:pt x="4942" y="1"/>
                  </a:moveTo>
                  <a:cubicBezTo>
                    <a:pt x="4156" y="1"/>
                    <a:pt x="3492" y="169"/>
                    <a:pt x="3203" y="551"/>
                  </a:cubicBezTo>
                  <a:cubicBezTo>
                    <a:pt x="2836" y="1051"/>
                    <a:pt x="3336" y="1718"/>
                    <a:pt x="2836" y="2219"/>
                  </a:cubicBezTo>
                  <a:cubicBezTo>
                    <a:pt x="2580" y="2487"/>
                    <a:pt x="2217" y="2550"/>
                    <a:pt x="1842" y="2550"/>
                  </a:cubicBezTo>
                  <a:cubicBezTo>
                    <a:pt x="1506" y="2550"/>
                    <a:pt x="1161" y="2500"/>
                    <a:pt x="873" y="2500"/>
                  </a:cubicBezTo>
                  <a:cubicBezTo>
                    <a:pt x="601" y="2500"/>
                    <a:pt x="381" y="2545"/>
                    <a:pt x="268" y="2719"/>
                  </a:cubicBezTo>
                  <a:cubicBezTo>
                    <a:pt x="1" y="3153"/>
                    <a:pt x="468" y="3853"/>
                    <a:pt x="468" y="3920"/>
                  </a:cubicBezTo>
                  <a:cubicBezTo>
                    <a:pt x="1058" y="4787"/>
                    <a:pt x="2363" y="5246"/>
                    <a:pt x="3806" y="5246"/>
                  </a:cubicBezTo>
                  <a:cubicBezTo>
                    <a:pt x="4972" y="5246"/>
                    <a:pt x="6229" y="4946"/>
                    <a:pt x="7273" y="4320"/>
                  </a:cubicBezTo>
                  <a:cubicBezTo>
                    <a:pt x="7673" y="4053"/>
                    <a:pt x="9374" y="3019"/>
                    <a:pt x="9207" y="1985"/>
                  </a:cubicBezTo>
                  <a:cubicBezTo>
                    <a:pt x="9046" y="834"/>
                    <a:pt x="6692" y="1"/>
                    <a:pt x="49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7"/>
            <p:cNvSpPr/>
            <p:nvPr/>
          </p:nvSpPr>
          <p:spPr>
            <a:xfrm>
              <a:off x="1302100" y="2371800"/>
              <a:ext cx="833950" cy="115100"/>
            </a:xfrm>
            <a:custGeom>
              <a:avLst/>
              <a:gdLst/>
              <a:ahLst/>
              <a:cxnLst/>
              <a:rect l="l" t="t" r="r" b="b"/>
              <a:pathLst>
                <a:path w="33358" h="4604" extrusionOk="0">
                  <a:moveTo>
                    <a:pt x="1" y="0"/>
                  </a:moveTo>
                  <a:lnTo>
                    <a:pt x="2035" y="4604"/>
                  </a:lnTo>
                  <a:lnTo>
                    <a:pt x="31290" y="4604"/>
                  </a:lnTo>
                  <a:lnTo>
                    <a:pt x="33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7"/>
            <p:cNvSpPr/>
            <p:nvPr/>
          </p:nvSpPr>
          <p:spPr>
            <a:xfrm>
              <a:off x="958525" y="1850600"/>
              <a:ext cx="1520275" cy="164300"/>
            </a:xfrm>
            <a:custGeom>
              <a:avLst/>
              <a:gdLst/>
              <a:ahLst/>
              <a:cxnLst/>
              <a:rect l="l" t="t" r="r" b="b"/>
              <a:pathLst>
                <a:path w="60811" h="6572" extrusionOk="0">
                  <a:moveTo>
                    <a:pt x="267" y="0"/>
                  </a:moveTo>
                  <a:lnTo>
                    <a:pt x="34" y="234"/>
                  </a:lnTo>
                  <a:cubicBezTo>
                    <a:pt x="34" y="267"/>
                    <a:pt x="0" y="267"/>
                    <a:pt x="0" y="334"/>
                  </a:cubicBezTo>
                  <a:lnTo>
                    <a:pt x="2736" y="3836"/>
                  </a:lnTo>
                  <a:cubicBezTo>
                    <a:pt x="4070" y="5537"/>
                    <a:pt x="6138" y="6571"/>
                    <a:pt x="8306" y="6571"/>
                  </a:cubicBezTo>
                  <a:lnTo>
                    <a:pt x="52505" y="6571"/>
                  </a:lnTo>
                  <a:cubicBezTo>
                    <a:pt x="54673" y="6571"/>
                    <a:pt x="56774" y="5537"/>
                    <a:pt x="58109" y="3836"/>
                  </a:cubicBezTo>
                  <a:lnTo>
                    <a:pt x="60811" y="334"/>
                  </a:lnTo>
                  <a:cubicBezTo>
                    <a:pt x="60811" y="267"/>
                    <a:pt x="60777" y="267"/>
                    <a:pt x="60811" y="234"/>
                  </a:cubicBezTo>
                  <a:lnTo>
                    <a:pt x="60577" y="0"/>
                  </a:lnTo>
                  <a:lnTo>
                    <a:pt x="57842" y="3569"/>
                  </a:lnTo>
                  <a:cubicBezTo>
                    <a:pt x="56574" y="5204"/>
                    <a:pt x="54606" y="6171"/>
                    <a:pt x="52538" y="6171"/>
                  </a:cubicBezTo>
                  <a:lnTo>
                    <a:pt x="8306" y="6171"/>
                  </a:lnTo>
                  <a:cubicBezTo>
                    <a:pt x="6205" y="6171"/>
                    <a:pt x="4270" y="5204"/>
                    <a:pt x="3003" y="3569"/>
                  </a:cubicBezTo>
                  <a:lnTo>
                    <a:pt x="2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7"/>
            <p:cNvSpPr/>
            <p:nvPr/>
          </p:nvSpPr>
          <p:spPr>
            <a:xfrm>
              <a:off x="1375500" y="2018200"/>
              <a:ext cx="318575" cy="159650"/>
            </a:xfrm>
            <a:custGeom>
              <a:avLst/>
              <a:gdLst/>
              <a:ahLst/>
              <a:cxnLst/>
              <a:rect l="l" t="t" r="r" b="b"/>
              <a:pathLst>
                <a:path w="12743" h="6386" extrusionOk="0">
                  <a:moveTo>
                    <a:pt x="2669" y="1"/>
                  </a:moveTo>
                  <a:cubicBezTo>
                    <a:pt x="1134" y="1"/>
                    <a:pt x="0" y="1569"/>
                    <a:pt x="500" y="3036"/>
                  </a:cubicBezTo>
                  <a:cubicBezTo>
                    <a:pt x="1662" y="6001"/>
                    <a:pt x="4544" y="6386"/>
                    <a:pt x="5960" y="6386"/>
                  </a:cubicBezTo>
                  <a:cubicBezTo>
                    <a:pt x="6455" y="6386"/>
                    <a:pt x="6772" y="6339"/>
                    <a:pt x="6772" y="6339"/>
                  </a:cubicBezTo>
                  <a:lnTo>
                    <a:pt x="10107" y="6339"/>
                  </a:lnTo>
                  <a:cubicBezTo>
                    <a:pt x="11575" y="6339"/>
                    <a:pt x="12742" y="5171"/>
                    <a:pt x="12742" y="3703"/>
                  </a:cubicBezTo>
                  <a:lnTo>
                    <a:pt x="12742" y="1869"/>
                  </a:lnTo>
                  <a:cubicBezTo>
                    <a:pt x="12742" y="835"/>
                    <a:pt x="11909" y="1"/>
                    <a:pt x="10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7"/>
            <p:cNvSpPr/>
            <p:nvPr/>
          </p:nvSpPr>
          <p:spPr>
            <a:xfrm>
              <a:off x="911825" y="1984850"/>
              <a:ext cx="416150" cy="175150"/>
            </a:xfrm>
            <a:custGeom>
              <a:avLst/>
              <a:gdLst/>
              <a:ahLst/>
              <a:cxnLst/>
              <a:rect l="l" t="t" r="r" b="b"/>
              <a:pathLst>
                <a:path w="16646" h="7006" extrusionOk="0">
                  <a:moveTo>
                    <a:pt x="5338" y="1"/>
                  </a:moveTo>
                  <a:cubicBezTo>
                    <a:pt x="4370" y="1"/>
                    <a:pt x="3436" y="201"/>
                    <a:pt x="2536" y="668"/>
                  </a:cubicBezTo>
                  <a:lnTo>
                    <a:pt x="34" y="1969"/>
                  </a:lnTo>
                  <a:cubicBezTo>
                    <a:pt x="0" y="5905"/>
                    <a:pt x="4070" y="6805"/>
                    <a:pt x="6272" y="7006"/>
                  </a:cubicBezTo>
                  <a:lnTo>
                    <a:pt x="6672" y="7006"/>
                  </a:lnTo>
                  <a:cubicBezTo>
                    <a:pt x="7306" y="7006"/>
                    <a:pt x="7973" y="6872"/>
                    <a:pt x="8540" y="6639"/>
                  </a:cubicBezTo>
                  <a:cubicBezTo>
                    <a:pt x="9140" y="6372"/>
                    <a:pt x="9774" y="6238"/>
                    <a:pt x="10441" y="6238"/>
                  </a:cubicBezTo>
                  <a:lnTo>
                    <a:pt x="15445" y="6238"/>
                  </a:lnTo>
                  <a:cubicBezTo>
                    <a:pt x="16145" y="6238"/>
                    <a:pt x="16646" y="5671"/>
                    <a:pt x="16646" y="5004"/>
                  </a:cubicBezTo>
                  <a:cubicBezTo>
                    <a:pt x="16512" y="4003"/>
                    <a:pt x="16045" y="3069"/>
                    <a:pt x="15845" y="2669"/>
                  </a:cubicBezTo>
                  <a:cubicBezTo>
                    <a:pt x="15778" y="2502"/>
                    <a:pt x="15712" y="2336"/>
                    <a:pt x="15678" y="2135"/>
                  </a:cubicBezTo>
                  <a:cubicBezTo>
                    <a:pt x="15545" y="1402"/>
                    <a:pt x="15011" y="801"/>
                    <a:pt x="14311" y="668"/>
                  </a:cubicBezTo>
                  <a:cubicBezTo>
                    <a:pt x="12142" y="234"/>
                    <a:pt x="9374" y="67"/>
                    <a:pt x="7206" y="34"/>
                  </a:cubicBezTo>
                  <a:cubicBezTo>
                    <a:pt x="6505" y="1"/>
                    <a:pt x="5871"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7"/>
            <p:cNvSpPr/>
            <p:nvPr/>
          </p:nvSpPr>
          <p:spPr>
            <a:xfrm>
              <a:off x="1028575" y="1985675"/>
              <a:ext cx="299400" cy="174325"/>
            </a:xfrm>
            <a:custGeom>
              <a:avLst/>
              <a:gdLst/>
              <a:ahLst/>
              <a:cxnLst/>
              <a:rect l="l" t="t" r="r" b="b"/>
              <a:pathLst>
                <a:path w="11976" h="6973" extrusionOk="0">
                  <a:moveTo>
                    <a:pt x="2502" y="1"/>
                  </a:moveTo>
                  <a:lnTo>
                    <a:pt x="1301" y="1335"/>
                  </a:lnTo>
                  <a:cubicBezTo>
                    <a:pt x="67" y="2703"/>
                    <a:pt x="0" y="4771"/>
                    <a:pt x="1068" y="6205"/>
                  </a:cubicBezTo>
                  <a:lnTo>
                    <a:pt x="1635" y="6973"/>
                  </a:lnTo>
                  <a:lnTo>
                    <a:pt x="2002" y="6973"/>
                  </a:lnTo>
                  <a:cubicBezTo>
                    <a:pt x="2636" y="6973"/>
                    <a:pt x="3303" y="6839"/>
                    <a:pt x="3870" y="6606"/>
                  </a:cubicBezTo>
                  <a:cubicBezTo>
                    <a:pt x="4470" y="6339"/>
                    <a:pt x="5104" y="6205"/>
                    <a:pt x="5771" y="6205"/>
                  </a:cubicBezTo>
                  <a:lnTo>
                    <a:pt x="10775" y="6205"/>
                  </a:lnTo>
                  <a:cubicBezTo>
                    <a:pt x="11475" y="6205"/>
                    <a:pt x="11976" y="5638"/>
                    <a:pt x="11942" y="4971"/>
                  </a:cubicBezTo>
                  <a:cubicBezTo>
                    <a:pt x="11809" y="3970"/>
                    <a:pt x="11342" y="3036"/>
                    <a:pt x="11142" y="2636"/>
                  </a:cubicBezTo>
                  <a:cubicBezTo>
                    <a:pt x="11042" y="2469"/>
                    <a:pt x="11008" y="2303"/>
                    <a:pt x="10975" y="2102"/>
                  </a:cubicBezTo>
                  <a:cubicBezTo>
                    <a:pt x="10842" y="1369"/>
                    <a:pt x="10308" y="768"/>
                    <a:pt x="9607" y="635"/>
                  </a:cubicBezTo>
                  <a:cubicBezTo>
                    <a:pt x="7439" y="201"/>
                    <a:pt x="4670" y="34"/>
                    <a:pt x="2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7"/>
            <p:cNvSpPr/>
            <p:nvPr/>
          </p:nvSpPr>
          <p:spPr>
            <a:xfrm>
              <a:off x="1064425" y="2029850"/>
              <a:ext cx="95925" cy="95950"/>
            </a:xfrm>
            <a:custGeom>
              <a:avLst/>
              <a:gdLst/>
              <a:ahLst/>
              <a:cxnLst/>
              <a:rect l="l" t="t" r="r" b="b"/>
              <a:pathLst>
                <a:path w="3837" h="3838" extrusionOk="0">
                  <a:moveTo>
                    <a:pt x="1961" y="1"/>
                  </a:moveTo>
                  <a:cubicBezTo>
                    <a:pt x="1942" y="1"/>
                    <a:pt x="1922" y="1"/>
                    <a:pt x="1902" y="2"/>
                  </a:cubicBezTo>
                  <a:cubicBezTo>
                    <a:pt x="868" y="2"/>
                    <a:pt x="1" y="869"/>
                    <a:pt x="1" y="1903"/>
                  </a:cubicBezTo>
                  <a:cubicBezTo>
                    <a:pt x="1" y="2937"/>
                    <a:pt x="868" y="3838"/>
                    <a:pt x="1902" y="3838"/>
                  </a:cubicBezTo>
                  <a:cubicBezTo>
                    <a:pt x="2936" y="3838"/>
                    <a:pt x="3837" y="2937"/>
                    <a:pt x="3837" y="1903"/>
                  </a:cubicBezTo>
                  <a:cubicBezTo>
                    <a:pt x="3837" y="888"/>
                    <a:pt x="3033" y="1"/>
                    <a:pt x="19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7"/>
            <p:cNvSpPr/>
            <p:nvPr/>
          </p:nvSpPr>
          <p:spPr>
            <a:xfrm>
              <a:off x="1211200" y="2048225"/>
              <a:ext cx="58400" cy="58400"/>
            </a:xfrm>
            <a:custGeom>
              <a:avLst/>
              <a:gdLst/>
              <a:ahLst/>
              <a:cxnLst/>
              <a:rect l="l" t="t" r="r" b="b"/>
              <a:pathLst>
                <a:path w="2336" h="2336" extrusionOk="0">
                  <a:moveTo>
                    <a:pt x="1168" y="1"/>
                  </a:moveTo>
                  <a:cubicBezTo>
                    <a:pt x="534" y="1"/>
                    <a:pt x="1" y="534"/>
                    <a:pt x="1" y="1168"/>
                  </a:cubicBezTo>
                  <a:cubicBezTo>
                    <a:pt x="1" y="1802"/>
                    <a:pt x="534" y="2336"/>
                    <a:pt x="1168" y="2336"/>
                  </a:cubicBezTo>
                  <a:cubicBezTo>
                    <a:pt x="1802" y="2336"/>
                    <a:pt x="2336" y="1802"/>
                    <a:pt x="2336" y="1168"/>
                  </a:cubicBezTo>
                  <a:cubicBezTo>
                    <a:pt x="2336" y="534"/>
                    <a:pt x="1835" y="1"/>
                    <a:pt x="1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7"/>
            <p:cNvSpPr/>
            <p:nvPr/>
          </p:nvSpPr>
          <p:spPr>
            <a:xfrm>
              <a:off x="1744075" y="2019050"/>
              <a:ext cx="318600" cy="159650"/>
            </a:xfrm>
            <a:custGeom>
              <a:avLst/>
              <a:gdLst/>
              <a:ahLst/>
              <a:cxnLst/>
              <a:rect l="l" t="t" r="r" b="b"/>
              <a:pathLst>
                <a:path w="12744" h="6386" extrusionOk="0">
                  <a:moveTo>
                    <a:pt x="1869" y="0"/>
                  </a:moveTo>
                  <a:cubicBezTo>
                    <a:pt x="835" y="0"/>
                    <a:pt x="1" y="834"/>
                    <a:pt x="1" y="1868"/>
                  </a:cubicBezTo>
                  <a:lnTo>
                    <a:pt x="1" y="3703"/>
                  </a:lnTo>
                  <a:cubicBezTo>
                    <a:pt x="1" y="5171"/>
                    <a:pt x="1168" y="6338"/>
                    <a:pt x="2603" y="6338"/>
                  </a:cubicBezTo>
                  <a:lnTo>
                    <a:pt x="5938" y="6338"/>
                  </a:lnTo>
                  <a:cubicBezTo>
                    <a:pt x="5938" y="6338"/>
                    <a:pt x="6257" y="6385"/>
                    <a:pt x="6755" y="6385"/>
                  </a:cubicBezTo>
                  <a:cubicBezTo>
                    <a:pt x="8179" y="6385"/>
                    <a:pt x="11073" y="6001"/>
                    <a:pt x="12210" y="3036"/>
                  </a:cubicBezTo>
                  <a:cubicBezTo>
                    <a:pt x="12743" y="1535"/>
                    <a:pt x="11576" y="0"/>
                    <a:pt x="10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7"/>
            <p:cNvSpPr/>
            <p:nvPr/>
          </p:nvSpPr>
          <p:spPr>
            <a:xfrm>
              <a:off x="2109350" y="1985675"/>
              <a:ext cx="416150" cy="175150"/>
            </a:xfrm>
            <a:custGeom>
              <a:avLst/>
              <a:gdLst/>
              <a:ahLst/>
              <a:cxnLst/>
              <a:rect l="l" t="t" r="r" b="b"/>
              <a:pathLst>
                <a:path w="16646" h="7006" extrusionOk="0">
                  <a:moveTo>
                    <a:pt x="11308" y="1"/>
                  </a:moveTo>
                  <a:cubicBezTo>
                    <a:pt x="10775" y="1"/>
                    <a:pt x="10141" y="1"/>
                    <a:pt x="9440" y="34"/>
                  </a:cubicBezTo>
                  <a:cubicBezTo>
                    <a:pt x="7272" y="101"/>
                    <a:pt x="4504" y="268"/>
                    <a:pt x="2335" y="668"/>
                  </a:cubicBezTo>
                  <a:cubicBezTo>
                    <a:pt x="1635" y="801"/>
                    <a:pt x="1101" y="1435"/>
                    <a:pt x="968" y="2136"/>
                  </a:cubicBezTo>
                  <a:cubicBezTo>
                    <a:pt x="934" y="2336"/>
                    <a:pt x="901" y="2503"/>
                    <a:pt x="801" y="2669"/>
                  </a:cubicBezTo>
                  <a:cubicBezTo>
                    <a:pt x="601" y="3103"/>
                    <a:pt x="134" y="4004"/>
                    <a:pt x="0" y="5004"/>
                  </a:cubicBezTo>
                  <a:cubicBezTo>
                    <a:pt x="0" y="5672"/>
                    <a:pt x="567" y="6272"/>
                    <a:pt x="1235" y="6272"/>
                  </a:cubicBezTo>
                  <a:lnTo>
                    <a:pt x="6238" y="6272"/>
                  </a:lnTo>
                  <a:cubicBezTo>
                    <a:pt x="6905" y="6272"/>
                    <a:pt x="7506" y="6372"/>
                    <a:pt x="8106" y="6639"/>
                  </a:cubicBezTo>
                  <a:cubicBezTo>
                    <a:pt x="8673" y="6872"/>
                    <a:pt x="9340" y="7006"/>
                    <a:pt x="9974" y="7006"/>
                  </a:cubicBezTo>
                  <a:lnTo>
                    <a:pt x="10408" y="7006"/>
                  </a:lnTo>
                  <a:cubicBezTo>
                    <a:pt x="12576" y="6806"/>
                    <a:pt x="16646" y="5938"/>
                    <a:pt x="16612" y="1969"/>
                  </a:cubicBezTo>
                  <a:lnTo>
                    <a:pt x="14110" y="668"/>
                  </a:lnTo>
                  <a:cubicBezTo>
                    <a:pt x="13243" y="201"/>
                    <a:pt x="12276" y="1"/>
                    <a:pt x="113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7"/>
            <p:cNvSpPr/>
            <p:nvPr/>
          </p:nvSpPr>
          <p:spPr>
            <a:xfrm>
              <a:off x="2109350" y="1986525"/>
              <a:ext cx="299400" cy="174300"/>
            </a:xfrm>
            <a:custGeom>
              <a:avLst/>
              <a:gdLst/>
              <a:ahLst/>
              <a:cxnLst/>
              <a:rect l="l" t="t" r="r" b="b"/>
              <a:pathLst>
                <a:path w="11976" h="6972" extrusionOk="0">
                  <a:moveTo>
                    <a:pt x="9474" y="0"/>
                  </a:moveTo>
                  <a:cubicBezTo>
                    <a:pt x="7306" y="67"/>
                    <a:pt x="4570" y="234"/>
                    <a:pt x="2402" y="634"/>
                  </a:cubicBezTo>
                  <a:cubicBezTo>
                    <a:pt x="1668" y="767"/>
                    <a:pt x="1134" y="1401"/>
                    <a:pt x="1001" y="2102"/>
                  </a:cubicBezTo>
                  <a:cubicBezTo>
                    <a:pt x="968" y="2302"/>
                    <a:pt x="934" y="2469"/>
                    <a:pt x="834" y="2635"/>
                  </a:cubicBezTo>
                  <a:cubicBezTo>
                    <a:pt x="634" y="3069"/>
                    <a:pt x="167" y="3970"/>
                    <a:pt x="67" y="4970"/>
                  </a:cubicBezTo>
                  <a:cubicBezTo>
                    <a:pt x="0" y="5638"/>
                    <a:pt x="567" y="6238"/>
                    <a:pt x="1235" y="6238"/>
                  </a:cubicBezTo>
                  <a:lnTo>
                    <a:pt x="6238" y="6238"/>
                  </a:lnTo>
                  <a:cubicBezTo>
                    <a:pt x="6905" y="6238"/>
                    <a:pt x="7506" y="6338"/>
                    <a:pt x="8106" y="6605"/>
                  </a:cubicBezTo>
                  <a:cubicBezTo>
                    <a:pt x="8673" y="6838"/>
                    <a:pt x="9340" y="6972"/>
                    <a:pt x="9974" y="6972"/>
                  </a:cubicBezTo>
                  <a:lnTo>
                    <a:pt x="10341" y="6972"/>
                  </a:lnTo>
                  <a:lnTo>
                    <a:pt x="10908" y="6238"/>
                  </a:lnTo>
                  <a:cubicBezTo>
                    <a:pt x="11976" y="4770"/>
                    <a:pt x="11909" y="2736"/>
                    <a:pt x="10675" y="1335"/>
                  </a:cubicBezTo>
                  <a:lnTo>
                    <a:pt x="94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7"/>
            <p:cNvSpPr/>
            <p:nvPr/>
          </p:nvSpPr>
          <p:spPr>
            <a:xfrm>
              <a:off x="2277800" y="2030725"/>
              <a:ext cx="95925" cy="95925"/>
            </a:xfrm>
            <a:custGeom>
              <a:avLst/>
              <a:gdLst/>
              <a:ahLst/>
              <a:cxnLst/>
              <a:rect l="l" t="t" r="r" b="b"/>
              <a:pathLst>
                <a:path w="3837" h="3837" extrusionOk="0">
                  <a:moveTo>
                    <a:pt x="1902" y="0"/>
                  </a:moveTo>
                  <a:cubicBezTo>
                    <a:pt x="834" y="0"/>
                    <a:pt x="0" y="867"/>
                    <a:pt x="0" y="1902"/>
                  </a:cubicBezTo>
                  <a:cubicBezTo>
                    <a:pt x="0" y="2969"/>
                    <a:pt x="868" y="3836"/>
                    <a:pt x="1902" y="3836"/>
                  </a:cubicBezTo>
                  <a:cubicBezTo>
                    <a:pt x="2936" y="3836"/>
                    <a:pt x="3837" y="2969"/>
                    <a:pt x="3837" y="1902"/>
                  </a:cubicBezTo>
                  <a:cubicBezTo>
                    <a:pt x="3837" y="867"/>
                    <a:pt x="2936" y="0"/>
                    <a:pt x="1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7"/>
            <p:cNvSpPr/>
            <p:nvPr/>
          </p:nvSpPr>
          <p:spPr>
            <a:xfrm>
              <a:off x="2167725" y="2049075"/>
              <a:ext cx="58400" cy="58400"/>
            </a:xfrm>
            <a:custGeom>
              <a:avLst/>
              <a:gdLst/>
              <a:ahLst/>
              <a:cxnLst/>
              <a:rect l="l" t="t" r="r" b="b"/>
              <a:pathLst>
                <a:path w="2336" h="2336" extrusionOk="0">
                  <a:moveTo>
                    <a:pt x="1168" y="0"/>
                  </a:moveTo>
                  <a:cubicBezTo>
                    <a:pt x="567" y="0"/>
                    <a:pt x="0" y="567"/>
                    <a:pt x="0" y="1168"/>
                  </a:cubicBezTo>
                  <a:cubicBezTo>
                    <a:pt x="0" y="1801"/>
                    <a:pt x="567" y="2335"/>
                    <a:pt x="1168" y="2335"/>
                  </a:cubicBezTo>
                  <a:cubicBezTo>
                    <a:pt x="1802" y="2335"/>
                    <a:pt x="2335" y="1801"/>
                    <a:pt x="2335" y="1168"/>
                  </a:cubicBezTo>
                  <a:cubicBezTo>
                    <a:pt x="2335" y="567"/>
                    <a:pt x="1802" y="0"/>
                    <a:pt x="1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7"/>
            <p:cNvSpPr/>
            <p:nvPr/>
          </p:nvSpPr>
          <p:spPr>
            <a:xfrm>
              <a:off x="1445550" y="2246700"/>
              <a:ext cx="546225" cy="91775"/>
            </a:xfrm>
            <a:custGeom>
              <a:avLst/>
              <a:gdLst/>
              <a:ahLst/>
              <a:cxnLst/>
              <a:rect l="l" t="t" r="r" b="b"/>
              <a:pathLst>
                <a:path w="21849" h="3671" extrusionOk="0">
                  <a:moveTo>
                    <a:pt x="0" y="1"/>
                  </a:moveTo>
                  <a:lnTo>
                    <a:pt x="0" y="3670"/>
                  </a:lnTo>
                  <a:lnTo>
                    <a:pt x="21849" y="3670"/>
                  </a:lnTo>
                  <a:lnTo>
                    <a:pt x="218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7"/>
            <p:cNvSpPr/>
            <p:nvPr/>
          </p:nvSpPr>
          <p:spPr>
            <a:xfrm>
              <a:off x="986050" y="2371800"/>
              <a:ext cx="270200" cy="51725"/>
            </a:xfrm>
            <a:custGeom>
              <a:avLst/>
              <a:gdLst/>
              <a:ahLst/>
              <a:cxnLst/>
              <a:rect l="l" t="t" r="r" b="b"/>
              <a:pathLst>
                <a:path w="10808" h="2069" extrusionOk="0">
                  <a:moveTo>
                    <a:pt x="0" y="0"/>
                  </a:moveTo>
                  <a:lnTo>
                    <a:pt x="601" y="1068"/>
                  </a:lnTo>
                  <a:cubicBezTo>
                    <a:pt x="1001" y="1702"/>
                    <a:pt x="1668" y="2068"/>
                    <a:pt x="2369" y="2068"/>
                  </a:cubicBezTo>
                  <a:lnTo>
                    <a:pt x="9907" y="2068"/>
                  </a:lnTo>
                  <a:cubicBezTo>
                    <a:pt x="10408" y="2068"/>
                    <a:pt x="10808" y="1535"/>
                    <a:pt x="10574" y="1068"/>
                  </a:cubicBezTo>
                  <a:lnTo>
                    <a:pt x="10341" y="434"/>
                  </a:lnTo>
                  <a:cubicBezTo>
                    <a:pt x="10208" y="167"/>
                    <a:pt x="9974" y="0"/>
                    <a:pt x="9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7"/>
            <p:cNvSpPr/>
            <p:nvPr/>
          </p:nvSpPr>
          <p:spPr>
            <a:xfrm>
              <a:off x="1033575" y="2445175"/>
              <a:ext cx="245200" cy="41725"/>
            </a:xfrm>
            <a:custGeom>
              <a:avLst/>
              <a:gdLst/>
              <a:ahLst/>
              <a:cxnLst/>
              <a:rect l="l" t="t" r="r" b="b"/>
              <a:pathLst>
                <a:path w="9808" h="1669" extrusionOk="0">
                  <a:moveTo>
                    <a:pt x="1" y="1"/>
                  </a:moveTo>
                  <a:lnTo>
                    <a:pt x="1402" y="901"/>
                  </a:lnTo>
                  <a:cubicBezTo>
                    <a:pt x="2169" y="1402"/>
                    <a:pt x="3069" y="1669"/>
                    <a:pt x="3970" y="1669"/>
                  </a:cubicBezTo>
                  <a:lnTo>
                    <a:pt x="8974" y="1669"/>
                  </a:lnTo>
                  <a:cubicBezTo>
                    <a:pt x="9441" y="1669"/>
                    <a:pt x="9808" y="1302"/>
                    <a:pt x="9808" y="835"/>
                  </a:cubicBezTo>
                  <a:cubicBezTo>
                    <a:pt x="9808" y="401"/>
                    <a:pt x="9441" y="1"/>
                    <a:pt x="8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7"/>
            <p:cNvSpPr/>
            <p:nvPr/>
          </p:nvSpPr>
          <p:spPr>
            <a:xfrm>
              <a:off x="2181900" y="2371800"/>
              <a:ext cx="269375" cy="51725"/>
            </a:xfrm>
            <a:custGeom>
              <a:avLst/>
              <a:gdLst/>
              <a:ahLst/>
              <a:cxnLst/>
              <a:rect l="l" t="t" r="r" b="b"/>
              <a:pathLst>
                <a:path w="10775" h="2069" extrusionOk="0">
                  <a:moveTo>
                    <a:pt x="1101" y="0"/>
                  </a:moveTo>
                  <a:cubicBezTo>
                    <a:pt x="834" y="0"/>
                    <a:pt x="567" y="167"/>
                    <a:pt x="434" y="434"/>
                  </a:cubicBezTo>
                  <a:lnTo>
                    <a:pt x="201" y="1068"/>
                  </a:lnTo>
                  <a:cubicBezTo>
                    <a:pt x="0" y="1535"/>
                    <a:pt x="367" y="2068"/>
                    <a:pt x="868" y="2068"/>
                  </a:cubicBezTo>
                  <a:lnTo>
                    <a:pt x="8406" y="2068"/>
                  </a:lnTo>
                  <a:cubicBezTo>
                    <a:pt x="9107" y="2068"/>
                    <a:pt x="9774" y="1702"/>
                    <a:pt x="10174" y="1068"/>
                  </a:cubicBezTo>
                  <a:lnTo>
                    <a:pt x="10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7"/>
            <p:cNvSpPr/>
            <p:nvPr/>
          </p:nvSpPr>
          <p:spPr>
            <a:xfrm>
              <a:off x="2158550" y="2445175"/>
              <a:ext cx="245200" cy="41725"/>
            </a:xfrm>
            <a:custGeom>
              <a:avLst/>
              <a:gdLst/>
              <a:ahLst/>
              <a:cxnLst/>
              <a:rect l="l" t="t" r="r" b="b"/>
              <a:pathLst>
                <a:path w="9808" h="1669" extrusionOk="0">
                  <a:moveTo>
                    <a:pt x="834" y="1"/>
                  </a:moveTo>
                  <a:cubicBezTo>
                    <a:pt x="367" y="1"/>
                    <a:pt x="0" y="401"/>
                    <a:pt x="0" y="835"/>
                  </a:cubicBezTo>
                  <a:cubicBezTo>
                    <a:pt x="0" y="1302"/>
                    <a:pt x="367" y="1669"/>
                    <a:pt x="834" y="1669"/>
                  </a:cubicBezTo>
                  <a:lnTo>
                    <a:pt x="5838" y="1669"/>
                  </a:lnTo>
                  <a:cubicBezTo>
                    <a:pt x="6772" y="1669"/>
                    <a:pt x="7639" y="1402"/>
                    <a:pt x="8440" y="901"/>
                  </a:cubicBezTo>
                  <a:lnTo>
                    <a:pt x="98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7"/>
            <p:cNvSpPr/>
            <p:nvPr/>
          </p:nvSpPr>
          <p:spPr>
            <a:xfrm>
              <a:off x="1131150" y="2193325"/>
              <a:ext cx="35050" cy="20875"/>
            </a:xfrm>
            <a:custGeom>
              <a:avLst/>
              <a:gdLst/>
              <a:ahLst/>
              <a:cxnLst/>
              <a:rect l="l" t="t" r="r" b="b"/>
              <a:pathLst>
                <a:path w="1402" h="835" extrusionOk="0">
                  <a:moveTo>
                    <a:pt x="701" y="1"/>
                  </a:moveTo>
                  <a:cubicBezTo>
                    <a:pt x="334" y="1"/>
                    <a:pt x="0" y="201"/>
                    <a:pt x="0" y="401"/>
                  </a:cubicBezTo>
                  <a:cubicBezTo>
                    <a:pt x="0" y="668"/>
                    <a:pt x="267" y="835"/>
                    <a:pt x="701" y="835"/>
                  </a:cubicBezTo>
                  <a:cubicBezTo>
                    <a:pt x="1068" y="835"/>
                    <a:pt x="1401" y="635"/>
                    <a:pt x="1401" y="401"/>
                  </a:cubicBezTo>
                  <a:cubicBezTo>
                    <a:pt x="1401" y="168"/>
                    <a:pt x="1068" y="1"/>
                    <a:pt x="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7"/>
            <p:cNvSpPr/>
            <p:nvPr/>
          </p:nvSpPr>
          <p:spPr>
            <a:xfrm>
              <a:off x="2290300" y="2193325"/>
              <a:ext cx="35050" cy="20875"/>
            </a:xfrm>
            <a:custGeom>
              <a:avLst/>
              <a:gdLst/>
              <a:ahLst/>
              <a:cxnLst/>
              <a:rect l="l" t="t" r="r" b="b"/>
              <a:pathLst>
                <a:path w="1402" h="835" extrusionOk="0">
                  <a:moveTo>
                    <a:pt x="701" y="1"/>
                  </a:moveTo>
                  <a:cubicBezTo>
                    <a:pt x="334" y="1"/>
                    <a:pt x="1" y="201"/>
                    <a:pt x="1" y="401"/>
                  </a:cubicBezTo>
                  <a:cubicBezTo>
                    <a:pt x="1" y="668"/>
                    <a:pt x="268" y="835"/>
                    <a:pt x="701" y="835"/>
                  </a:cubicBezTo>
                  <a:cubicBezTo>
                    <a:pt x="1068" y="835"/>
                    <a:pt x="1402" y="635"/>
                    <a:pt x="1402" y="401"/>
                  </a:cubicBezTo>
                  <a:cubicBezTo>
                    <a:pt x="1402" y="168"/>
                    <a:pt x="1068" y="1"/>
                    <a:pt x="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7"/>
            <p:cNvSpPr/>
            <p:nvPr/>
          </p:nvSpPr>
          <p:spPr>
            <a:xfrm>
              <a:off x="1252075" y="1488875"/>
              <a:ext cx="934025" cy="237475"/>
            </a:xfrm>
            <a:custGeom>
              <a:avLst/>
              <a:gdLst/>
              <a:ahLst/>
              <a:cxnLst/>
              <a:rect l="l" t="t" r="r" b="b"/>
              <a:pathLst>
                <a:path w="37361" h="9499" extrusionOk="0">
                  <a:moveTo>
                    <a:pt x="18684" y="0"/>
                  </a:moveTo>
                  <a:cubicBezTo>
                    <a:pt x="18455" y="0"/>
                    <a:pt x="18230" y="9"/>
                    <a:pt x="18013" y="25"/>
                  </a:cubicBezTo>
                  <a:lnTo>
                    <a:pt x="4670" y="793"/>
                  </a:lnTo>
                  <a:cubicBezTo>
                    <a:pt x="3636" y="826"/>
                    <a:pt x="2769" y="1493"/>
                    <a:pt x="2435" y="2460"/>
                  </a:cubicBezTo>
                  <a:lnTo>
                    <a:pt x="0" y="9499"/>
                  </a:lnTo>
                  <a:lnTo>
                    <a:pt x="37360" y="9499"/>
                  </a:lnTo>
                  <a:lnTo>
                    <a:pt x="34892" y="2427"/>
                  </a:lnTo>
                  <a:cubicBezTo>
                    <a:pt x="34592" y="1493"/>
                    <a:pt x="33724" y="859"/>
                    <a:pt x="32724" y="793"/>
                  </a:cubicBezTo>
                  <a:lnTo>
                    <a:pt x="19381" y="25"/>
                  </a:lnTo>
                  <a:cubicBezTo>
                    <a:pt x="19147" y="9"/>
                    <a:pt x="18914" y="0"/>
                    <a:pt x="18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7"/>
            <p:cNvSpPr/>
            <p:nvPr/>
          </p:nvSpPr>
          <p:spPr>
            <a:xfrm>
              <a:off x="1212050" y="1582075"/>
              <a:ext cx="345250" cy="183475"/>
            </a:xfrm>
            <a:custGeom>
              <a:avLst/>
              <a:gdLst/>
              <a:ahLst/>
              <a:cxnLst/>
              <a:rect l="l" t="t" r="r" b="b"/>
              <a:pathLst>
                <a:path w="13810" h="7339" extrusionOk="0">
                  <a:moveTo>
                    <a:pt x="4370" y="0"/>
                  </a:moveTo>
                  <a:cubicBezTo>
                    <a:pt x="1968" y="0"/>
                    <a:pt x="0" y="1968"/>
                    <a:pt x="0" y="4403"/>
                  </a:cubicBezTo>
                  <a:lnTo>
                    <a:pt x="0" y="7339"/>
                  </a:lnTo>
                  <a:cubicBezTo>
                    <a:pt x="3836" y="7172"/>
                    <a:pt x="9006" y="6972"/>
                    <a:pt x="13810" y="6838"/>
                  </a:cubicBezTo>
                  <a:lnTo>
                    <a:pt x="13810" y="4403"/>
                  </a:lnTo>
                  <a:cubicBezTo>
                    <a:pt x="13810" y="1968"/>
                    <a:pt x="11842" y="0"/>
                    <a:pt x="9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7"/>
            <p:cNvSpPr/>
            <p:nvPr/>
          </p:nvSpPr>
          <p:spPr>
            <a:xfrm>
              <a:off x="1880025" y="1582075"/>
              <a:ext cx="345250" cy="183475"/>
            </a:xfrm>
            <a:custGeom>
              <a:avLst/>
              <a:gdLst/>
              <a:ahLst/>
              <a:cxnLst/>
              <a:rect l="l" t="t" r="r" b="b"/>
              <a:pathLst>
                <a:path w="13810" h="7339" extrusionOk="0">
                  <a:moveTo>
                    <a:pt x="4403" y="0"/>
                  </a:moveTo>
                  <a:cubicBezTo>
                    <a:pt x="1968" y="0"/>
                    <a:pt x="0" y="1968"/>
                    <a:pt x="0" y="4370"/>
                  </a:cubicBezTo>
                  <a:lnTo>
                    <a:pt x="0" y="6838"/>
                  </a:lnTo>
                  <a:cubicBezTo>
                    <a:pt x="4804" y="6972"/>
                    <a:pt x="9974" y="7172"/>
                    <a:pt x="13810" y="7339"/>
                  </a:cubicBezTo>
                  <a:lnTo>
                    <a:pt x="13810" y="4403"/>
                  </a:lnTo>
                  <a:cubicBezTo>
                    <a:pt x="13810" y="1968"/>
                    <a:pt x="11842" y="0"/>
                    <a:pt x="9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7"/>
            <p:cNvSpPr/>
            <p:nvPr/>
          </p:nvSpPr>
          <p:spPr>
            <a:xfrm>
              <a:off x="1604825" y="1471150"/>
              <a:ext cx="228525" cy="117600"/>
            </a:xfrm>
            <a:custGeom>
              <a:avLst/>
              <a:gdLst/>
              <a:ahLst/>
              <a:cxnLst/>
              <a:rect l="l" t="t" r="r" b="b"/>
              <a:pathLst>
                <a:path w="9141" h="4704" extrusionOk="0">
                  <a:moveTo>
                    <a:pt x="734" y="1"/>
                  </a:moveTo>
                  <a:lnTo>
                    <a:pt x="734" y="2035"/>
                  </a:lnTo>
                  <a:lnTo>
                    <a:pt x="3336" y="2035"/>
                  </a:lnTo>
                  <a:lnTo>
                    <a:pt x="3336" y="3003"/>
                  </a:lnTo>
                  <a:lnTo>
                    <a:pt x="1601" y="3003"/>
                  </a:lnTo>
                  <a:cubicBezTo>
                    <a:pt x="734" y="3003"/>
                    <a:pt x="0" y="3703"/>
                    <a:pt x="0" y="4570"/>
                  </a:cubicBezTo>
                  <a:lnTo>
                    <a:pt x="0" y="4704"/>
                  </a:lnTo>
                  <a:lnTo>
                    <a:pt x="9140" y="4704"/>
                  </a:lnTo>
                  <a:lnTo>
                    <a:pt x="9140" y="4570"/>
                  </a:lnTo>
                  <a:cubicBezTo>
                    <a:pt x="9107" y="3703"/>
                    <a:pt x="8406" y="3003"/>
                    <a:pt x="7506" y="3003"/>
                  </a:cubicBezTo>
                  <a:lnTo>
                    <a:pt x="5771" y="3003"/>
                  </a:lnTo>
                  <a:lnTo>
                    <a:pt x="5771" y="2035"/>
                  </a:lnTo>
                  <a:lnTo>
                    <a:pt x="8406" y="2035"/>
                  </a:lnTo>
                  <a:lnTo>
                    <a:pt x="84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67"/>
          <p:cNvGrpSpPr/>
          <p:nvPr/>
        </p:nvGrpSpPr>
        <p:grpSpPr>
          <a:xfrm>
            <a:off x="3162446" y="3221805"/>
            <a:ext cx="1347558" cy="1021021"/>
            <a:chOff x="3168425" y="1372700"/>
            <a:chExt cx="1712925" cy="1350200"/>
          </a:xfrm>
        </p:grpSpPr>
        <p:sp>
          <p:nvSpPr>
            <p:cNvPr id="2073" name="Google Shape;2073;p67"/>
            <p:cNvSpPr/>
            <p:nvPr/>
          </p:nvSpPr>
          <p:spPr>
            <a:xfrm>
              <a:off x="3189275" y="2203350"/>
              <a:ext cx="237700" cy="519550"/>
            </a:xfrm>
            <a:custGeom>
              <a:avLst/>
              <a:gdLst/>
              <a:ahLst/>
              <a:cxnLst/>
              <a:rect l="l" t="t" r="r" b="b"/>
              <a:pathLst>
                <a:path w="9508" h="20782" extrusionOk="0">
                  <a:moveTo>
                    <a:pt x="1835" y="0"/>
                  </a:moveTo>
                  <a:cubicBezTo>
                    <a:pt x="835" y="0"/>
                    <a:pt x="1" y="834"/>
                    <a:pt x="1" y="1835"/>
                  </a:cubicBezTo>
                  <a:lnTo>
                    <a:pt x="1" y="18947"/>
                  </a:lnTo>
                  <a:cubicBezTo>
                    <a:pt x="1" y="19948"/>
                    <a:pt x="835" y="20782"/>
                    <a:pt x="1835" y="20782"/>
                  </a:cubicBezTo>
                  <a:lnTo>
                    <a:pt x="7673" y="20782"/>
                  </a:lnTo>
                  <a:cubicBezTo>
                    <a:pt x="8674" y="20782"/>
                    <a:pt x="9474" y="19948"/>
                    <a:pt x="9508" y="18947"/>
                  </a:cubicBezTo>
                  <a:lnTo>
                    <a:pt x="9508" y="1835"/>
                  </a:lnTo>
                  <a:cubicBezTo>
                    <a:pt x="9508" y="834"/>
                    <a:pt x="8674" y="0"/>
                    <a:pt x="7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7"/>
            <p:cNvSpPr/>
            <p:nvPr/>
          </p:nvSpPr>
          <p:spPr>
            <a:xfrm>
              <a:off x="4626975" y="2203350"/>
              <a:ext cx="237700" cy="519550"/>
            </a:xfrm>
            <a:custGeom>
              <a:avLst/>
              <a:gdLst/>
              <a:ahLst/>
              <a:cxnLst/>
              <a:rect l="l" t="t" r="r" b="b"/>
              <a:pathLst>
                <a:path w="9508" h="20782" extrusionOk="0">
                  <a:moveTo>
                    <a:pt x="1835" y="0"/>
                  </a:moveTo>
                  <a:cubicBezTo>
                    <a:pt x="834" y="0"/>
                    <a:pt x="1" y="834"/>
                    <a:pt x="1" y="1835"/>
                  </a:cubicBezTo>
                  <a:lnTo>
                    <a:pt x="1" y="18947"/>
                  </a:lnTo>
                  <a:cubicBezTo>
                    <a:pt x="1" y="19948"/>
                    <a:pt x="834" y="20782"/>
                    <a:pt x="1835" y="20782"/>
                  </a:cubicBezTo>
                  <a:lnTo>
                    <a:pt x="7673" y="20782"/>
                  </a:lnTo>
                  <a:cubicBezTo>
                    <a:pt x="8673" y="20782"/>
                    <a:pt x="9507" y="19948"/>
                    <a:pt x="9507" y="18947"/>
                  </a:cubicBezTo>
                  <a:lnTo>
                    <a:pt x="9507" y="1835"/>
                  </a:lnTo>
                  <a:cubicBezTo>
                    <a:pt x="9507" y="834"/>
                    <a:pt x="8673" y="0"/>
                    <a:pt x="7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7"/>
            <p:cNvSpPr/>
            <p:nvPr/>
          </p:nvSpPr>
          <p:spPr>
            <a:xfrm>
              <a:off x="3201800" y="1685475"/>
              <a:ext cx="211000" cy="120950"/>
            </a:xfrm>
            <a:custGeom>
              <a:avLst/>
              <a:gdLst/>
              <a:ahLst/>
              <a:cxnLst/>
              <a:rect l="l" t="t" r="r" b="b"/>
              <a:pathLst>
                <a:path w="8440" h="4838" extrusionOk="0">
                  <a:moveTo>
                    <a:pt x="4203" y="0"/>
                  </a:moveTo>
                  <a:cubicBezTo>
                    <a:pt x="1868" y="0"/>
                    <a:pt x="0" y="1101"/>
                    <a:pt x="0" y="2435"/>
                  </a:cubicBezTo>
                  <a:cubicBezTo>
                    <a:pt x="0" y="3770"/>
                    <a:pt x="1868" y="4837"/>
                    <a:pt x="4203" y="4837"/>
                  </a:cubicBezTo>
                  <a:cubicBezTo>
                    <a:pt x="6572" y="4837"/>
                    <a:pt x="8440" y="3770"/>
                    <a:pt x="8440" y="2435"/>
                  </a:cubicBezTo>
                  <a:cubicBezTo>
                    <a:pt x="8440" y="1101"/>
                    <a:pt x="6572" y="0"/>
                    <a:pt x="4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7"/>
            <p:cNvSpPr/>
            <p:nvPr/>
          </p:nvSpPr>
          <p:spPr>
            <a:xfrm>
              <a:off x="4640325" y="1685475"/>
              <a:ext cx="211000" cy="120950"/>
            </a:xfrm>
            <a:custGeom>
              <a:avLst/>
              <a:gdLst/>
              <a:ahLst/>
              <a:cxnLst/>
              <a:rect l="l" t="t" r="r" b="b"/>
              <a:pathLst>
                <a:path w="8440" h="4838" extrusionOk="0">
                  <a:moveTo>
                    <a:pt x="4237" y="0"/>
                  </a:moveTo>
                  <a:cubicBezTo>
                    <a:pt x="1868" y="0"/>
                    <a:pt x="0" y="1101"/>
                    <a:pt x="0" y="2435"/>
                  </a:cubicBezTo>
                  <a:cubicBezTo>
                    <a:pt x="0" y="3770"/>
                    <a:pt x="1868" y="4837"/>
                    <a:pt x="4237" y="4837"/>
                  </a:cubicBezTo>
                  <a:cubicBezTo>
                    <a:pt x="6572" y="4837"/>
                    <a:pt x="8440" y="3770"/>
                    <a:pt x="8440" y="2435"/>
                  </a:cubicBezTo>
                  <a:cubicBezTo>
                    <a:pt x="8440" y="1101"/>
                    <a:pt x="6572" y="0"/>
                    <a:pt x="4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7"/>
            <p:cNvSpPr/>
            <p:nvPr/>
          </p:nvSpPr>
          <p:spPr>
            <a:xfrm>
              <a:off x="3318550" y="2195825"/>
              <a:ext cx="1400175" cy="331100"/>
            </a:xfrm>
            <a:custGeom>
              <a:avLst/>
              <a:gdLst/>
              <a:ahLst/>
              <a:cxnLst/>
              <a:rect l="l" t="t" r="r" b="b"/>
              <a:pathLst>
                <a:path w="56007" h="13244" extrusionOk="0">
                  <a:moveTo>
                    <a:pt x="0" y="1"/>
                  </a:moveTo>
                  <a:lnTo>
                    <a:pt x="0" y="13244"/>
                  </a:lnTo>
                  <a:lnTo>
                    <a:pt x="56007" y="13244"/>
                  </a:lnTo>
                  <a:lnTo>
                    <a:pt x="56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7"/>
            <p:cNvSpPr/>
            <p:nvPr/>
          </p:nvSpPr>
          <p:spPr>
            <a:xfrm>
              <a:off x="3168425" y="1372700"/>
              <a:ext cx="1712925" cy="1135250"/>
            </a:xfrm>
            <a:custGeom>
              <a:avLst/>
              <a:gdLst/>
              <a:ahLst/>
              <a:cxnLst/>
              <a:rect l="l" t="t" r="r" b="b"/>
              <a:pathLst>
                <a:path w="68517" h="45410" extrusionOk="0">
                  <a:moveTo>
                    <a:pt x="34313" y="4948"/>
                  </a:moveTo>
                  <a:cubicBezTo>
                    <a:pt x="34567" y="4948"/>
                    <a:pt x="34826" y="4956"/>
                    <a:pt x="35093" y="4973"/>
                  </a:cubicBezTo>
                  <a:lnTo>
                    <a:pt x="48836" y="5807"/>
                  </a:lnTo>
                  <a:cubicBezTo>
                    <a:pt x="50604" y="5940"/>
                    <a:pt x="52138" y="6974"/>
                    <a:pt x="52872" y="8609"/>
                  </a:cubicBezTo>
                  <a:lnTo>
                    <a:pt x="54206" y="11544"/>
                  </a:lnTo>
                  <a:cubicBezTo>
                    <a:pt x="54506" y="12178"/>
                    <a:pt x="54039" y="12878"/>
                    <a:pt x="53339" y="12878"/>
                  </a:cubicBezTo>
                  <a:lnTo>
                    <a:pt x="15312" y="12878"/>
                  </a:lnTo>
                  <a:cubicBezTo>
                    <a:pt x="14611" y="12878"/>
                    <a:pt x="14144" y="12178"/>
                    <a:pt x="14445" y="11544"/>
                  </a:cubicBezTo>
                  <a:lnTo>
                    <a:pt x="15779" y="8609"/>
                  </a:lnTo>
                  <a:cubicBezTo>
                    <a:pt x="16479" y="6974"/>
                    <a:pt x="18047" y="5940"/>
                    <a:pt x="19815" y="5807"/>
                  </a:cubicBezTo>
                  <a:lnTo>
                    <a:pt x="33558" y="4973"/>
                  </a:lnTo>
                  <a:cubicBezTo>
                    <a:pt x="33808" y="4956"/>
                    <a:pt x="34059" y="4948"/>
                    <a:pt x="34313" y="4948"/>
                  </a:cubicBezTo>
                  <a:close/>
                  <a:moveTo>
                    <a:pt x="33567" y="1"/>
                  </a:moveTo>
                  <a:cubicBezTo>
                    <a:pt x="26731" y="1"/>
                    <a:pt x="21224" y="451"/>
                    <a:pt x="17647" y="870"/>
                  </a:cubicBezTo>
                  <a:cubicBezTo>
                    <a:pt x="14912" y="1203"/>
                    <a:pt x="12476" y="2938"/>
                    <a:pt x="11309" y="5440"/>
                  </a:cubicBezTo>
                  <a:lnTo>
                    <a:pt x="7840" y="12812"/>
                  </a:lnTo>
                  <a:cubicBezTo>
                    <a:pt x="7440" y="13679"/>
                    <a:pt x="6839" y="14513"/>
                    <a:pt x="6105" y="15180"/>
                  </a:cubicBezTo>
                  <a:lnTo>
                    <a:pt x="4904" y="16281"/>
                  </a:lnTo>
                  <a:cubicBezTo>
                    <a:pt x="4437" y="16681"/>
                    <a:pt x="4070" y="17215"/>
                    <a:pt x="3837" y="17815"/>
                  </a:cubicBezTo>
                  <a:lnTo>
                    <a:pt x="1335" y="24487"/>
                  </a:lnTo>
                  <a:cubicBezTo>
                    <a:pt x="568" y="26555"/>
                    <a:pt x="134" y="28723"/>
                    <a:pt x="101" y="30958"/>
                  </a:cubicBezTo>
                  <a:cubicBezTo>
                    <a:pt x="1" y="36629"/>
                    <a:pt x="1402" y="40865"/>
                    <a:pt x="2469" y="43300"/>
                  </a:cubicBezTo>
                  <a:cubicBezTo>
                    <a:pt x="3037" y="44594"/>
                    <a:pt x="4321" y="45410"/>
                    <a:pt x="5729" y="45410"/>
                  </a:cubicBezTo>
                  <a:cubicBezTo>
                    <a:pt x="5809" y="45410"/>
                    <a:pt x="5890" y="45407"/>
                    <a:pt x="5972" y="45402"/>
                  </a:cubicBezTo>
                  <a:cubicBezTo>
                    <a:pt x="7239" y="45335"/>
                    <a:pt x="9007" y="45235"/>
                    <a:pt x="11342" y="45168"/>
                  </a:cubicBezTo>
                  <a:cubicBezTo>
                    <a:pt x="11309" y="45001"/>
                    <a:pt x="11309" y="44868"/>
                    <a:pt x="11309" y="44701"/>
                  </a:cubicBezTo>
                  <a:cubicBezTo>
                    <a:pt x="11309" y="43867"/>
                    <a:pt x="11643" y="43067"/>
                    <a:pt x="12243" y="42499"/>
                  </a:cubicBezTo>
                  <a:cubicBezTo>
                    <a:pt x="12777" y="41966"/>
                    <a:pt x="13577" y="41565"/>
                    <a:pt x="14445" y="41565"/>
                  </a:cubicBezTo>
                  <a:lnTo>
                    <a:pt x="15946" y="41565"/>
                  </a:lnTo>
                  <a:cubicBezTo>
                    <a:pt x="17647" y="41565"/>
                    <a:pt x="19014" y="42966"/>
                    <a:pt x="19014" y="44668"/>
                  </a:cubicBezTo>
                  <a:lnTo>
                    <a:pt x="19014" y="44834"/>
                  </a:lnTo>
                  <a:cubicBezTo>
                    <a:pt x="23251" y="44701"/>
                    <a:pt x="28288" y="44568"/>
                    <a:pt x="34292" y="44501"/>
                  </a:cubicBezTo>
                  <a:cubicBezTo>
                    <a:pt x="49269" y="44701"/>
                    <a:pt x="58543" y="45135"/>
                    <a:pt x="62546" y="45368"/>
                  </a:cubicBezTo>
                  <a:cubicBezTo>
                    <a:pt x="62627" y="45374"/>
                    <a:pt x="62708" y="45376"/>
                    <a:pt x="62788" y="45376"/>
                  </a:cubicBezTo>
                  <a:cubicBezTo>
                    <a:pt x="64196" y="45376"/>
                    <a:pt x="65480" y="44558"/>
                    <a:pt x="66048" y="43233"/>
                  </a:cubicBezTo>
                  <a:cubicBezTo>
                    <a:pt x="67115" y="40832"/>
                    <a:pt x="68516" y="36562"/>
                    <a:pt x="68450" y="30891"/>
                  </a:cubicBezTo>
                  <a:cubicBezTo>
                    <a:pt x="68450" y="28723"/>
                    <a:pt x="68016" y="26555"/>
                    <a:pt x="67216" y="24487"/>
                  </a:cubicBezTo>
                  <a:lnTo>
                    <a:pt x="64714" y="17815"/>
                  </a:lnTo>
                  <a:cubicBezTo>
                    <a:pt x="64514" y="17215"/>
                    <a:pt x="64147" y="16681"/>
                    <a:pt x="63680" y="16281"/>
                  </a:cubicBezTo>
                  <a:lnTo>
                    <a:pt x="62479" y="15180"/>
                  </a:lnTo>
                  <a:cubicBezTo>
                    <a:pt x="61778" y="14513"/>
                    <a:pt x="61145" y="13712"/>
                    <a:pt x="60711" y="12812"/>
                  </a:cubicBezTo>
                  <a:lnTo>
                    <a:pt x="57275" y="5440"/>
                  </a:lnTo>
                  <a:cubicBezTo>
                    <a:pt x="56108" y="2938"/>
                    <a:pt x="53706" y="1203"/>
                    <a:pt x="50937" y="870"/>
                  </a:cubicBezTo>
                  <a:cubicBezTo>
                    <a:pt x="47385" y="482"/>
                    <a:pt x="41863" y="1"/>
                    <a:pt x="34976" y="1"/>
                  </a:cubicBezTo>
                  <a:cubicBezTo>
                    <a:pt x="34750" y="1"/>
                    <a:pt x="34522" y="1"/>
                    <a:pt x="34292" y="2"/>
                  </a:cubicBezTo>
                  <a:cubicBezTo>
                    <a:pt x="34049" y="1"/>
                    <a:pt x="33807" y="1"/>
                    <a:pt x="33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7"/>
            <p:cNvSpPr/>
            <p:nvPr/>
          </p:nvSpPr>
          <p:spPr>
            <a:xfrm>
              <a:off x="3433625" y="1412775"/>
              <a:ext cx="1187550" cy="300250"/>
            </a:xfrm>
            <a:custGeom>
              <a:avLst/>
              <a:gdLst/>
              <a:ahLst/>
              <a:cxnLst/>
              <a:rect l="l" t="t" r="r" b="b"/>
              <a:pathLst>
                <a:path w="47502" h="12010" extrusionOk="0">
                  <a:moveTo>
                    <a:pt x="23705" y="3345"/>
                  </a:moveTo>
                  <a:cubicBezTo>
                    <a:pt x="23959" y="3345"/>
                    <a:pt x="24218" y="3353"/>
                    <a:pt x="24485" y="3370"/>
                  </a:cubicBezTo>
                  <a:lnTo>
                    <a:pt x="38228" y="4204"/>
                  </a:lnTo>
                  <a:cubicBezTo>
                    <a:pt x="39996" y="4337"/>
                    <a:pt x="41530" y="5371"/>
                    <a:pt x="42264" y="7006"/>
                  </a:cubicBezTo>
                  <a:lnTo>
                    <a:pt x="43598" y="9941"/>
                  </a:lnTo>
                  <a:cubicBezTo>
                    <a:pt x="43898" y="10575"/>
                    <a:pt x="43431" y="11275"/>
                    <a:pt x="42731" y="11275"/>
                  </a:cubicBezTo>
                  <a:lnTo>
                    <a:pt x="4704" y="11275"/>
                  </a:lnTo>
                  <a:cubicBezTo>
                    <a:pt x="4003" y="11275"/>
                    <a:pt x="3536" y="10575"/>
                    <a:pt x="3837" y="9941"/>
                  </a:cubicBezTo>
                  <a:lnTo>
                    <a:pt x="5171" y="7006"/>
                  </a:lnTo>
                  <a:cubicBezTo>
                    <a:pt x="5871" y="5371"/>
                    <a:pt x="7439" y="4337"/>
                    <a:pt x="9207" y="4204"/>
                  </a:cubicBezTo>
                  <a:lnTo>
                    <a:pt x="22950" y="3370"/>
                  </a:lnTo>
                  <a:cubicBezTo>
                    <a:pt x="23200" y="3353"/>
                    <a:pt x="23451" y="3345"/>
                    <a:pt x="23705" y="3345"/>
                  </a:cubicBezTo>
                  <a:close/>
                  <a:moveTo>
                    <a:pt x="23751" y="1"/>
                  </a:moveTo>
                  <a:cubicBezTo>
                    <a:pt x="15345" y="34"/>
                    <a:pt x="8340" y="1001"/>
                    <a:pt x="5271" y="1435"/>
                  </a:cubicBezTo>
                  <a:cubicBezTo>
                    <a:pt x="4304" y="1602"/>
                    <a:pt x="3403" y="2269"/>
                    <a:pt x="3069" y="3236"/>
                  </a:cubicBezTo>
                  <a:lnTo>
                    <a:pt x="234" y="10742"/>
                  </a:lnTo>
                  <a:cubicBezTo>
                    <a:pt x="0" y="11375"/>
                    <a:pt x="434" y="12009"/>
                    <a:pt x="1101" y="12009"/>
                  </a:cubicBezTo>
                  <a:lnTo>
                    <a:pt x="46400" y="12009"/>
                  </a:lnTo>
                  <a:cubicBezTo>
                    <a:pt x="47034" y="12009"/>
                    <a:pt x="47501" y="11342"/>
                    <a:pt x="47268" y="10742"/>
                  </a:cubicBezTo>
                  <a:lnTo>
                    <a:pt x="44432" y="3236"/>
                  </a:lnTo>
                  <a:cubicBezTo>
                    <a:pt x="44065" y="2269"/>
                    <a:pt x="43231" y="1568"/>
                    <a:pt x="42231" y="1435"/>
                  </a:cubicBezTo>
                  <a:cubicBezTo>
                    <a:pt x="39195" y="935"/>
                    <a:pt x="32223" y="34"/>
                    <a:pt x="23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7"/>
            <p:cNvSpPr/>
            <p:nvPr/>
          </p:nvSpPr>
          <p:spPr>
            <a:xfrm>
              <a:off x="3522025" y="1496375"/>
              <a:ext cx="1009075" cy="198300"/>
            </a:xfrm>
            <a:custGeom>
              <a:avLst/>
              <a:gdLst/>
              <a:ahLst/>
              <a:cxnLst/>
              <a:rect l="l" t="t" r="r" b="b"/>
              <a:pathLst>
                <a:path w="40363" h="7932" extrusionOk="0">
                  <a:moveTo>
                    <a:pt x="20169" y="1"/>
                  </a:moveTo>
                  <a:cubicBezTo>
                    <a:pt x="19915" y="1"/>
                    <a:pt x="19664" y="9"/>
                    <a:pt x="19414" y="26"/>
                  </a:cubicBezTo>
                  <a:lnTo>
                    <a:pt x="5671" y="860"/>
                  </a:lnTo>
                  <a:cubicBezTo>
                    <a:pt x="3903" y="993"/>
                    <a:pt x="2335" y="2027"/>
                    <a:pt x="1635" y="3662"/>
                  </a:cubicBezTo>
                  <a:lnTo>
                    <a:pt x="301" y="6597"/>
                  </a:lnTo>
                  <a:cubicBezTo>
                    <a:pt x="0" y="7231"/>
                    <a:pt x="467" y="7931"/>
                    <a:pt x="1168" y="7931"/>
                  </a:cubicBezTo>
                  <a:lnTo>
                    <a:pt x="39195" y="7931"/>
                  </a:lnTo>
                  <a:cubicBezTo>
                    <a:pt x="39895" y="7931"/>
                    <a:pt x="40362" y="7231"/>
                    <a:pt x="40062" y="6597"/>
                  </a:cubicBezTo>
                  <a:lnTo>
                    <a:pt x="38728" y="3662"/>
                  </a:lnTo>
                  <a:cubicBezTo>
                    <a:pt x="37994" y="2027"/>
                    <a:pt x="36460" y="993"/>
                    <a:pt x="34692" y="860"/>
                  </a:cubicBezTo>
                  <a:lnTo>
                    <a:pt x="20949" y="26"/>
                  </a:lnTo>
                  <a:cubicBezTo>
                    <a:pt x="20682" y="9"/>
                    <a:pt x="20423" y="1"/>
                    <a:pt x="20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7"/>
            <p:cNvSpPr/>
            <p:nvPr/>
          </p:nvSpPr>
          <p:spPr>
            <a:xfrm>
              <a:off x="3346050" y="2136625"/>
              <a:ext cx="1361000" cy="12525"/>
            </a:xfrm>
            <a:custGeom>
              <a:avLst/>
              <a:gdLst/>
              <a:ahLst/>
              <a:cxnLst/>
              <a:rect l="l" t="t" r="r" b="b"/>
              <a:pathLst>
                <a:path w="54440" h="501" extrusionOk="0">
                  <a:moveTo>
                    <a:pt x="27220" y="1"/>
                  </a:moveTo>
                  <a:cubicBezTo>
                    <a:pt x="23818" y="67"/>
                    <a:pt x="20416" y="67"/>
                    <a:pt x="17213" y="67"/>
                  </a:cubicBezTo>
                  <a:cubicBezTo>
                    <a:pt x="14044" y="101"/>
                    <a:pt x="11042" y="134"/>
                    <a:pt x="8507" y="134"/>
                  </a:cubicBezTo>
                  <a:cubicBezTo>
                    <a:pt x="5972" y="167"/>
                    <a:pt x="3837" y="234"/>
                    <a:pt x="2336" y="234"/>
                  </a:cubicBezTo>
                  <a:cubicBezTo>
                    <a:pt x="835" y="267"/>
                    <a:pt x="1" y="267"/>
                    <a:pt x="1" y="267"/>
                  </a:cubicBezTo>
                  <a:cubicBezTo>
                    <a:pt x="1" y="267"/>
                    <a:pt x="835" y="301"/>
                    <a:pt x="2336" y="301"/>
                  </a:cubicBezTo>
                  <a:cubicBezTo>
                    <a:pt x="3837" y="334"/>
                    <a:pt x="5972" y="334"/>
                    <a:pt x="8507" y="367"/>
                  </a:cubicBezTo>
                  <a:cubicBezTo>
                    <a:pt x="11042" y="434"/>
                    <a:pt x="14011" y="434"/>
                    <a:pt x="17213" y="468"/>
                  </a:cubicBezTo>
                  <a:cubicBezTo>
                    <a:pt x="20416" y="501"/>
                    <a:pt x="23818" y="501"/>
                    <a:pt x="27220" y="501"/>
                  </a:cubicBezTo>
                  <a:cubicBezTo>
                    <a:pt x="30656" y="468"/>
                    <a:pt x="34025" y="468"/>
                    <a:pt x="37228" y="468"/>
                  </a:cubicBezTo>
                  <a:cubicBezTo>
                    <a:pt x="40396" y="434"/>
                    <a:pt x="43399" y="367"/>
                    <a:pt x="45934" y="367"/>
                  </a:cubicBezTo>
                  <a:cubicBezTo>
                    <a:pt x="48502" y="334"/>
                    <a:pt x="50604" y="301"/>
                    <a:pt x="52105" y="301"/>
                  </a:cubicBezTo>
                  <a:cubicBezTo>
                    <a:pt x="53606" y="267"/>
                    <a:pt x="54440" y="267"/>
                    <a:pt x="54440" y="267"/>
                  </a:cubicBezTo>
                  <a:cubicBezTo>
                    <a:pt x="54440" y="267"/>
                    <a:pt x="53606" y="267"/>
                    <a:pt x="52105" y="234"/>
                  </a:cubicBezTo>
                  <a:cubicBezTo>
                    <a:pt x="50604" y="167"/>
                    <a:pt x="48502" y="167"/>
                    <a:pt x="45934" y="134"/>
                  </a:cubicBezTo>
                  <a:cubicBezTo>
                    <a:pt x="43399" y="101"/>
                    <a:pt x="40430" y="101"/>
                    <a:pt x="37228" y="67"/>
                  </a:cubicBezTo>
                  <a:cubicBezTo>
                    <a:pt x="34025" y="1"/>
                    <a:pt x="30656" y="1"/>
                    <a:pt x="27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7"/>
            <p:cNvSpPr/>
            <p:nvPr/>
          </p:nvSpPr>
          <p:spPr>
            <a:xfrm>
              <a:off x="3602075" y="1588725"/>
              <a:ext cx="224350" cy="105950"/>
            </a:xfrm>
            <a:custGeom>
              <a:avLst/>
              <a:gdLst/>
              <a:ahLst/>
              <a:cxnLst/>
              <a:rect l="l" t="t" r="r" b="b"/>
              <a:pathLst>
                <a:path w="8974" h="4238" extrusionOk="0">
                  <a:moveTo>
                    <a:pt x="3069" y="1"/>
                  </a:moveTo>
                  <a:cubicBezTo>
                    <a:pt x="1335" y="1"/>
                    <a:pt x="1" y="1369"/>
                    <a:pt x="1" y="3036"/>
                  </a:cubicBezTo>
                  <a:lnTo>
                    <a:pt x="1" y="4237"/>
                  </a:lnTo>
                  <a:lnTo>
                    <a:pt x="8974" y="4237"/>
                  </a:lnTo>
                  <a:lnTo>
                    <a:pt x="8974" y="3036"/>
                  </a:lnTo>
                  <a:cubicBezTo>
                    <a:pt x="8974" y="1369"/>
                    <a:pt x="7639" y="1"/>
                    <a:pt x="5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7"/>
            <p:cNvSpPr/>
            <p:nvPr/>
          </p:nvSpPr>
          <p:spPr>
            <a:xfrm>
              <a:off x="4226700" y="1588725"/>
              <a:ext cx="225175" cy="105950"/>
            </a:xfrm>
            <a:custGeom>
              <a:avLst/>
              <a:gdLst/>
              <a:ahLst/>
              <a:cxnLst/>
              <a:rect l="l" t="t" r="r" b="b"/>
              <a:pathLst>
                <a:path w="9007" h="4238" extrusionOk="0">
                  <a:moveTo>
                    <a:pt x="3036" y="1"/>
                  </a:moveTo>
                  <a:cubicBezTo>
                    <a:pt x="1334" y="1"/>
                    <a:pt x="0" y="1369"/>
                    <a:pt x="0" y="3036"/>
                  </a:cubicBezTo>
                  <a:lnTo>
                    <a:pt x="0" y="4237"/>
                  </a:lnTo>
                  <a:lnTo>
                    <a:pt x="8973" y="4237"/>
                  </a:lnTo>
                  <a:lnTo>
                    <a:pt x="8973" y="3036"/>
                  </a:lnTo>
                  <a:cubicBezTo>
                    <a:pt x="9007" y="1369"/>
                    <a:pt x="7639" y="1"/>
                    <a:pt x="5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7"/>
            <p:cNvSpPr/>
            <p:nvPr/>
          </p:nvSpPr>
          <p:spPr>
            <a:xfrm>
              <a:off x="3913975" y="1477825"/>
              <a:ext cx="228525" cy="118450"/>
            </a:xfrm>
            <a:custGeom>
              <a:avLst/>
              <a:gdLst/>
              <a:ahLst/>
              <a:cxnLst/>
              <a:rect l="l" t="t" r="r" b="b"/>
              <a:pathLst>
                <a:path w="9141" h="4738" extrusionOk="0">
                  <a:moveTo>
                    <a:pt x="701" y="0"/>
                  </a:moveTo>
                  <a:lnTo>
                    <a:pt x="701" y="2069"/>
                  </a:lnTo>
                  <a:lnTo>
                    <a:pt x="3336" y="2069"/>
                  </a:lnTo>
                  <a:lnTo>
                    <a:pt x="3336" y="3003"/>
                  </a:lnTo>
                  <a:lnTo>
                    <a:pt x="1601" y="3003"/>
                  </a:lnTo>
                  <a:cubicBezTo>
                    <a:pt x="701" y="3003"/>
                    <a:pt x="0" y="3736"/>
                    <a:pt x="0" y="4604"/>
                  </a:cubicBezTo>
                  <a:lnTo>
                    <a:pt x="0" y="4737"/>
                  </a:lnTo>
                  <a:lnTo>
                    <a:pt x="9140" y="4737"/>
                  </a:lnTo>
                  <a:lnTo>
                    <a:pt x="9140" y="4604"/>
                  </a:lnTo>
                  <a:cubicBezTo>
                    <a:pt x="9107" y="3736"/>
                    <a:pt x="8373" y="3003"/>
                    <a:pt x="7506" y="3003"/>
                  </a:cubicBezTo>
                  <a:lnTo>
                    <a:pt x="5771" y="3003"/>
                  </a:lnTo>
                  <a:lnTo>
                    <a:pt x="5771" y="2069"/>
                  </a:lnTo>
                  <a:lnTo>
                    <a:pt x="8373" y="2069"/>
                  </a:lnTo>
                  <a:lnTo>
                    <a:pt x="83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7"/>
            <p:cNvSpPr/>
            <p:nvPr/>
          </p:nvSpPr>
          <p:spPr>
            <a:xfrm>
              <a:off x="3771375" y="1735500"/>
              <a:ext cx="512050" cy="27550"/>
            </a:xfrm>
            <a:custGeom>
              <a:avLst/>
              <a:gdLst/>
              <a:ahLst/>
              <a:cxnLst/>
              <a:rect l="l" t="t" r="r" b="b"/>
              <a:pathLst>
                <a:path w="20482" h="1102" fill="none" extrusionOk="0">
                  <a:moveTo>
                    <a:pt x="0" y="1102"/>
                  </a:moveTo>
                  <a:cubicBezTo>
                    <a:pt x="0" y="1102"/>
                    <a:pt x="8673" y="1"/>
                    <a:pt x="20481" y="1102"/>
                  </a:cubicBezTo>
                </a:path>
              </a:pathLst>
            </a:custGeom>
            <a:solidFill>
              <a:schemeClr val="accent2"/>
            </a:solidFill>
            <a:ln w="317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7"/>
            <p:cNvSpPr/>
            <p:nvPr/>
          </p:nvSpPr>
          <p:spPr>
            <a:xfrm>
              <a:off x="3985675" y="1792225"/>
              <a:ext cx="81750" cy="80900"/>
            </a:xfrm>
            <a:custGeom>
              <a:avLst/>
              <a:gdLst/>
              <a:ahLst/>
              <a:cxnLst/>
              <a:rect l="l" t="t" r="r" b="b"/>
              <a:pathLst>
                <a:path w="3270" h="3236" extrusionOk="0">
                  <a:moveTo>
                    <a:pt x="1635" y="0"/>
                  </a:moveTo>
                  <a:cubicBezTo>
                    <a:pt x="735" y="0"/>
                    <a:pt x="1" y="734"/>
                    <a:pt x="1" y="1601"/>
                  </a:cubicBezTo>
                  <a:cubicBezTo>
                    <a:pt x="1" y="2535"/>
                    <a:pt x="768" y="3236"/>
                    <a:pt x="1635" y="3236"/>
                  </a:cubicBezTo>
                  <a:cubicBezTo>
                    <a:pt x="2569" y="3236"/>
                    <a:pt x="3270" y="2502"/>
                    <a:pt x="3270" y="1601"/>
                  </a:cubicBezTo>
                  <a:cubicBezTo>
                    <a:pt x="3270" y="701"/>
                    <a:pt x="2569" y="0"/>
                    <a:pt x="1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7"/>
            <p:cNvSpPr/>
            <p:nvPr/>
          </p:nvSpPr>
          <p:spPr>
            <a:xfrm>
              <a:off x="3763025" y="1889775"/>
              <a:ext cx="527075" cy="121775"/>
            </a:xfrm>
            <a:custGeom>
              <a:avLst/>
              <a:gdLst/>
              <a:ahLst/>
              <a:cxnLst/>
              <a:rect l="l" t="t" r="r" b="b"/>
              <a:pathLst>
                <a:path w="21083" h="4871" extrusionOk="0">
                  <a:moveTo>
                    <a:pt x="1335" y="1"/>
                  </a:moveTo>
                  <a:cubicBezTo>
                    <a:pt x="568" y="1"/>
                    <a:pt x="1" y="568"/>
                    <a:pt x="1" y="1335"/>
                  </a:cubicBezTo>
                  <a:lnTo>
                    <a:pt x="1" y="3537"/>
                  </a:lnTo>
                  <a:cubicBezTo>
                    <a:pt x="1" y="4304"/>
                    <a:pt x="568" y="4871"/>
                    <a:pt x="1335" y="4871"/>
                  </a:cubicBezTo>
                  <a:lnTo>
                    <a:pt x="19748" y="4871"/>
                  </a:lnTo>
                  <a:cubicBezTo>
                    <a:pt x="20515" y="4871"/>
                    <a:pt x="21082" y="4304"/>
                    <a:pt x="21082" y="3537"/>
                  </a:cubicBezTo>
                  <a:lnTo>
                    <a:pt x="21082" y="1335"/>
                  </a:lnTo>
                  <a:cubicBezTo>
                    <a:pt x="21082" y="601"/>
                    <a:pt x="20515" y="1"/>
                    <a:pt x="19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7"/>
            <p:cNvSpPr/>
            <p:nvPr/>
          </p:nvSpPr>
          <p:spPr>
            <a:xfrm>
              <a:off x="3368575" y="2344275"/>
              <a:ext cx="1315975" cy="20875"/>
            </a:xfrm>
            <a:custGeom>
              <a:avLst/>
              <a:gdLst/>
              <a:ahLst/>
              <a:cxnLst/>
              <a:rect l="l" t="t" r="r" b="b"/>
              <a:pathLst>
                <a:path w="52639" h="835" extrusionOk="0">
                  <a:moveTo>
                    <a:pt x="21383" y="1"/>
                  </a:moveTo>
                  <a:cubicBezTo>
                    <a:pt x="19781" y="1"/>
                    <a:pt x="18180" y="34"/>
                    <a:pt x="16646" y="34"/>
                  </a:cubicBezTo>
                  <a:cubicBezTo>
                    <a:pt x="13577" y="101"/>
                    <a:pt x="10675" y="134"/>
                    <a:pt x="8240" y="167"/>
                  </a:cubicBezTo>
                  <a:cubicBezTo>
                    <a:pt x="5771" y="201"/>
                    <a:pt x="3703" y="301"/>
                    <a:pt x="2269" y="334"/>
                  </a:cubicBezTo>
                  <a:cubicBezTo>
                    <a:pt x="835" y="367"/>
                    <a:pt x="1" y="434"/>
                    <a:pt x="1" y="434"/>
                  </a:cubicBezTo>
                  <a:cubicBezTo>
                    <a:pt x="1" y="434"/>
                    <a:pt x="835" y="434"/>
                    <a:pt x="2269" y="501"/>
                  </a:cubicBezTo>
                  <a:cubicBezTo>
                    <a:pt x="3670" y="534"/>
                    <a:pt x="5771" y="634"/>
                    <a:pt x="8240" y="668"/>
                  </a:cubicBezTo>
                  <a:cubicBezTo>
                    <a:pt x="10675" y="701"/>
                    <a:pt x="13577" y="768"/>
                    <a:pt x="16646" y="801"/>
                  </a:cubicBezTo>
                  <a:cubicBezTo>
                    <a:pt x="18180" y="801"/>
                    <a:pt x="19781" y="834"/>
                    <a:pt x="21383" y="834"/>
                  </a:cubicBezTo>
                  <a:lnTo>
                    <a:pt x="31256" y="834"/>
                  </a:lnTo>
                  <a:cubicBezTo>
                    <a:pt x="32857" y="834"/>
                    <a:pt x="34459" y="801"/>
                    <a:pt x="35993" y="801"/>
                  </a:cubicBezTo>
                  <a:cubicBezTo>
                    <a:pt x="39062" y="768"/>
                    <a:pt x="41964" y="701"/>
                    <a:pt x="44399" y="668"/>
                  </a:cubicBezTo>
                  <a:cubicBezTo>
                    <a:pt x="46867" y="634"/>
                    <a:pt x="48902" y="534"/>
                    <a:pt x="50370" y="501"/>
                  </a:cubicBezTo>
                  <a:cubicBezTo>
                    <a:pt x="51804" y="468"/>
                    <a:pt x="52638" y="434"/>
                    <a:pt x="52638" y="434"/>
                  </a:cubicBezTo>
                  <a:cubicBezTo>
                    <a:pt x="52638" y="434"/>
                    <a:pt x="51838" y="367"/>
                    <a:pt x="50370" y="334"/>
                  </a:cubicBezTo>
                  <a:cubicBezTo>
                    <a:pt x="48969" y="301"/>
                    <a:pt x="46867" y="201"/>
                    <a:pt x="44399" y="167"/>
                  </a:cubicBezTo>
                  <a:cubicBezTo>
                    <a:pt x="41964" y="134"/>
                    <a:pt x="39062" y="101"/>
                    <a:pt x="35993" y="34"/>
                  </a:cubicBezTo>
                  <a:cubicBezTo>
                    <a:pt x="34459" y="34"/>
                    <a:pt x="32857" y="1"/>
                    <a:pt x="31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7"/>
            <p:cNvSpPr/>
            <p:nvPr/>
          </p:nvSpPr>
          <p:spPr>
            <a:xfrm>
              <a:off x="3479500" y="2435175"/>
              <a:ext cx="136775" cy="66750"/>
            </a:xfrm>
            <a:custGeom>
              <a:avLst/>
              <a:gdLst/>
              <a:ahLst/>
              <a:cxnLst/>
              <a:rect l="l" t="t" r="r" b="b"/>
              <a:pathLst>
                <a:path w="5471" h="2670" fill="none" extrusionOk="0">
                  <a:moveTo>
                    <a:pt x="4136" y="2669"/>
                  </a:moveTo>
                  <a:lnTo>
                    <a:pt x="1334" y="2669"/>
                  </a:lnTo>
                  <a:cubicBezTo>
                    <a:pt x="567" y="2669"/>
                    <a:pt x="0" y="2069"/>
                    <a:pt x="0" y="1335"/>
                  </a:cubicBezTo>
                  <a:lnTo>
                    <a:pt x="0" y="1335"/>
                  </a:lnTo>
                  <a:cubicBezTo>
                    <a:pt x="0" y="568"/>
                    <a:pt x="567" y="0"/>
                    <a:pt x="1334" y="0"/>
                  </a:cubicBezTo>
                  <a:lnTo>
                    <a:pt x="4136" y="0"/>
                  </a:lnTo>
                  <a:cubicBezTo>
                    <a:pt x="4870" y="0"/>
                    <a:pt x="5471" y="568"/>
                    <a:pt x="5471" y="1335"/>
                  </a:cubicBezTo>
                  <a:lnTo>
                    <a:pt x="5471" y="1335"/>
                  </a:lnTo>
                  <a:cubicBezTo>
                    <a:pt x="5471" y="2069"/>
                    <a:pt x="4870" y="2669"/>
                    <a:pt x="4136" y="2669"/>
                  </a:cubicBezTo>
                  <a:close/>
                </a:path>
              </a:pathLst>
            </a:custGeom>
            <a:solidFill>
              <a:schemeClr val="accent4"/>
            </a:solidFill>
            <a:ln w="108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7"/>
            <p:cNvSpPr/>
            <p:nvPr/>
          </p:nvSpPr>
          <p:spPr>
            <a:xfrm>
              <a:off x="3280175" y="1848925"/>
              <a:ext cx="345275" cy="192575"/>
            </a:xfrm>
            <a:custGeom>
              <a:avLst/>
              <a:gdLst/>
              <a:ahLst/>
              <a:cxnLst/>
              <a:rect l="l" t="t" r="r" b="b"/>
              <a:pathLst>
                <a:path w="13811" h="7703" extrusionOk="0">
                  <a:moveTo>
                    <a:pt x="2236" y="0"/>
                  </a:moveTo>
                  <a:cubicBezTo>
                    <a:pt x="1635" y="0"/>
                    <a:pt x="1135" y="434"/>
                    <a:pt x="1035" y="1001"/>
                  </a:cubicBezTo>
                  <a:lnTo>
                    <a:pt x="334" y="5337"/>
                  </a:lnTo>
                  <a:lnTo>
                    <a:pt x="34" y="7172"/>
                  </a:lnTo>
                  <a:cubicBezTo>
                    <a:pt x="1" y="7472"/>
                    <a:pt x="201" y="7672"/>
                    <a:pt x="468" y="7672"/>
                  </a:cubicBezTo>
                  <a:cubicBezTo>
                    <a:pt x="2069" y="7672"/>
                    <a:pt x="7317" y="7702"/>
                    <a:pt x="10697" y="7702"/>
                  </a:cubicBezTo>
                  <a:cubicBezTo>
                    <a:pt x="12387" y="7702"/>
                    <a:pt x="13610" y="7695"/>
                    <a:pt x="13677" y="7672"/>
                  </a:cubicBezTo>
                  <a:cubicBezTo>
                    <a:pt x="13811" y="7639"/>
                    <a:pt x="13310" y="6572"/>
                    <a:pt x="12676" y="5304"/>
                  </a:cubicBezTo>
                  <a:cubicBezTo>
                    <a:pt x="12510" y="4971"/>
                    <a:pt x="12310" y="4604"/>
                    <a:pt x="12143" y="4270"/>
                  </a:cubicBezTo>
                  <a:cubicBezTo>
                    <a:pt x="11542" y="3103"/>
                    <a:pt x="10375" y="2335"/>
                    <a:pt x="9074" y="2269"/>
                  </a:cubicBezTo>
                  <a:lnTo>
                    <a:pt x="7706" y="2169"/>
                  </a:lnTo>
                  <a:cubicBezTo>
                    <a:pt x="7072" y="2135"/>
                    <a:pt x="6572" y="1768"/>
                    <a:pt x="6372" y="1168"/>
                  </a:cubicBezTo>
                  <a:lnTo>
                    <a:pt x="6205" y="734"/>
                  </a:lnTo>
                  <a:cubicBezTo>
                    <a:pt x="6105" y="301"/>
                    <a:pt x="5671" y="0"/>
                    <a:pt x="5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7"/>
            <p:cNvSpPr/>
            <p:nvPr/>
          </p:nvSpPr>
          <p:spPr>
            <a:xfrm>
              <a:off x="3280175" y="1982350"/>
              <a:ext cx="345275" cy="59150"/>
            </a:xfrm>
            <a:custGeom>
              <a:avLst/>
              <a:gdLst/>
              <a:ahLst/>
              <a:cxnLst/>
              <a:rect l="l" t="t" r="r" b="b"/>
              <a:pathLst>
                <a:path w="13811" h="2366" extrusionOk="0">
                  <a:moveTo>
                    <a:pt x="334" y="0"/>
                  </a:moveTo>
                  <a:lnTo>
                    <a:pt x="34" y="1835"/>
                  </a:lnTo>
                  <a:cubicBezTo>
                    <a:pt x="1" y="2135"/>
                    <a:pt x="201" y="2335"/>
                    <a:pt x="468" y="2335"/>
                  </a:cubicBezTo>
                  <a:cubicBezTo>
                    <a:pt x="2069" y="2335"/>
                    <a:pt x="7317" y="2365"/>
                    <a:pt x="10697" y="2365"/>
                  </a:cubicBezTo>
                  <a:cubicBezTo>
                    <a:pt x="12387" y="2365"/>
                    <a:pt x="13610" y="2358"/>
                    <a:pt x="13677" y="2335"/>
                  </a:cubicBezTo>
                  <a:cubicBezTo>
                    <a:pt x="13811" y="2302"/>
                    <a:pt x="13310" y="1235"/>
                    <a:pt x="12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7"/>
            <p:cNvSpPr/>
            <p:nvPr/>
          </p:nvSpPr>
          <p:spPr>
            <a:xfrm>
              <a:off x="3433625" y="1982350"/>
              <a:ext cx="39225" cy="58400"/>
            </a:xfrm>
            <a:custGeom>
              <a:avLst/>
              <a:gdLst/>
              <a:ahLst/>
              <a:cxnLst/>
              <a:rect l="l" t="t" r="r" b="b"/>
              <a:pathLst>
                <a:path w="1569" h="2336" extrusionOk="0">
                  <a:moveTo>
                    <a:pt x="0" y="0"/>
                  </a:moveTo>
                  <a:lnTo>
                    <a:pt x="0" y="2335"/>
                  </a:lnTo>
                  <a:lnTo>
                    <a:pt x="1568" y="2335"/>
                  </a:ln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7"/>
            <p:cNvSpPr/>
            <p:nvPr/>
          </p:nvSpPr>
          <p:spPr>
            <a:xfrm>
              <a:off x="4427675" y="1848925"/>
              <a:ext cx="345275" cy="192575"/>
            </a:xfrm>
            <a:custGeom>
              <a:avLst/>
              <a:gdLst/>
              <a:ahLst/>
              <a:cxnLst/>
              <a:rect l="l" t="t" r="r" b="b"/>
              <a:pathLst>
                <a:path w="13811" h="7703" extrusionOk="0">
                  <a:moveTo>
                    <a:pt x="8606" y="0"/>
                  </a:moveTo>
                  <a:cubicBezTo>
                    <a:pt x="8139" y="0"/>
                    <a:pt x="7739" y="301"/>
                    <a:pt x="7606" y="734"/>
                  </a:cubicBezTo>
                  <a:lnTo>
                    <a:pt x="7439" y="1168"/>
                  </a:lnTo>
                  <a:cubicBezTo>
                    <a:pt x="7239" y="1768"/>
                    <a:pt x="6738" y="2135"/>
                    <a:pt x="6105" y="2169"/>
                  </a:cubicBezTo>
                  <a:lnTo>
                    <a:pt x="4737" y="2269"/>
                  </a:lnTo>
                  <a:cubicBezTo>
                    <a:pt x="3436" y="2335"/>
                    <a:pt x="2268" y="3103"/>
                    <a:pt x="1668" y="4270"/>
                  </a:cubicBezTo>
                  <a:cubicBezTo>
                    <a:pt x="1501" y="4604"/>
                    <a:pt x="1301" y="4971"/>
                    <a:pt x="1134" y="5304"/>
                  </a:cubicBezTo>
                  <a:cubicBezTo>
                    <a:pt x="567" y="6572"/>
                    <a:pt x="0" y="7639"/>
                    <a:pt x="134" y="7672"/>
                  </a:cubicBezTo>
                  <a:cubicBezTo>
                    <a:pt x="200" y="7695"/>
                    <a:pt x="1423" y="7702"/>
                    <a:pt x="3114" y="7702"/>
                  </a:cubicBezTo>
                  <a:cubicBezTo>
                    <a:pt x="6494" y="7702"/>
                    <a:pt x="11742" y="7672"/>
                    <a:pt x="13343" y="7672"/>
                  </a:cubicBezTo>
                  <a:cubicBezTo>
                    <a:pt x="13610" y="7672"/>
                    <a:pt x="13810" y="7472"/>
                    <a:pt x="13777" y="7172"/>
                  </a:cubicBezTo>
                  <a:lnTo>
                    <a:pt x="13476" y="5337"/>
                  </a:lnTo>
                  <a:lnTo>
                    <a:pt x="12776" y="1001"/>
                  </a:lnTo>
                  <a:cubicBezTo>
                    <a:pt x="12676" y="434"/>
                    <a:pt x="12176" y="0"/>
                    <a:pt x="11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7"/>
            <p:cNvSpPr/>
            <p:nvPr/>
          </p:nvSpPr>
          <p:spPr>
            <a:xfrm>
              <a:off x="4427675" y="1982350"/>
              <a:ext cx="345275" cy="59150"/>
            </a:xfrm>
            <a:custGeom>
              <a:avLst/>
              <a:gdLst/>
              <a:ahLst/>
              <a:cxnLst/>
              <a:rect l="l" t="t" r="r" b="b"/>
              <a:pathLst>
                <a:path w="13811" h="2366" extrusionOk="0">
                  <a:moveTo>
                    <a:pt x="1134" y="0"/>
                  </a:moveTo>
                  <a:cubicBezTo>
                    <a:pt x="567" y="1235"/>
                    <a:pt x="0" y="2302"/>
                    <a:pt x="134" y="2335"/>
                  </a:cubicBezTo>
                  <a:cubicBezTo>
                    <a:pt x="200" y="2358"/>
                    <a:pt x="1423" y="2365"/>
                    <a:pt x="3114" y="2365"/>
                  </a:cubicBezTo>
                  <a:cubicBezTo>
                    <a:pt x="6494" y="2365"/>
                    <a:pt x="11742" y="2335"/>
                    <a:pt x="13343" y="2335"/>
                  </a:cubicBezTo>
                  <a:cubicBezTo>
                    <a:pt x="13610" y="2335"/>
                    <a:pt x="13810" y="2135"/>
                    <a:pt x="13777" y="1835"/>
                  </a:cubicBezTo>
                  <a:lnTo>
                    <a:pt x="13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7"/>
            <p:cNvSpPr/>
            <p:nvPr/>
          </p:nvSpPr>
          <p:spPr>
            <a:xfrm>
              <a:off x="4581100" y="1983175"/>
              <a:ext cx="39225" cy="58400"/>
            </a:xfrm>
            <a:custGeom>
              <a:avLst/>
              <a:gdLst/>
              <a:ahLst/>
              <a:cxnLst/>
              <a:rect l="l" t="t" r="r" b="b"/>
              <a:pathLst>
                <a:path w="1569" h="2336" extrusionOk="0">
                  <a:moveTo>
                    <a:pt x="1" y="1"/>
                  </a:moveTo>
                  <a:lnTo>
                    <a:pt x="1" y="2336"/>
                  </a:lnTo>
                  <a:lnTo>
                    <a:pt x="1569" y="2336"/>
                  </a:lnTo>
                  <a:lnTo>
                    <a:pt x="15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67"/>
          <p:cNvSpPr txBox="1">
            <a:spLocks noGrp="1"/>
          </p:cNvSpPr>
          <p:nvPr>
            <p:ph type="subTitle" idx="4294967295"/>
          </p:nvPr>
        </p:nvSpPr>
        <p:spPr>
          <a:xfrm>
            <a:off x="827987" y="1756075"/>
            <a:ext cx="1828800" cy="877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dirty="0"/>
              <a:t>Short clips of video and photos posted to social media</a:t>
            </a:r>
            <a:endParaRPr dirty="0"/>
          </a:p>
        </p:txBody>
      </p:sp>
      <p:sp>
        <p:nvSpPr>
          <p:cNvPr id="2097" name="Google Shape;2097;p67"/>
          <p:cNvSpPr txBox="1"/>
          <p:nvPr/>
        </p:nvSpPr>
        <p:spPr>
          <a:xfrm>
            <a:off x="827987" y="1447225"/>
            <a:ext cx="1828800" cy="3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4"/>
                </a:solidFill>
                <a:latin typeface="Krona One"/>
                <a:ea typeface="Krona One"/>
                <a:cs typeface="Krona One"/>
                <a:sym typeface="Krona One"/>
              </a:rPr>
              <a:t>Video Shorts</a:t>
            </a:r>
            <a:endParaRPr dirty="0">
              <a:solidFill>
                <a:schemeClr val="accent4"/>
              </a:solidFill>
              <a:latin typeface="Krona One"/>
              <a:ea typeface="Krona One"/>
              <a:cs typeface="Krona One"/>
              <a:sym typeface="Krona One"/>
            </a:endParaRPr>
          </a:p>
        </p:txBody>
      </p:sp>
      <p:sp>
        <p:nvSpPr>
          <p:cNvPr id="2098" name="Google Shape;2098;p67"/>
          <p:cNvSpPr txBox="1">
            <a:spLocks noGrp="1"/>
          </p:cNvSpPr>
          <p:nvPr>
            <p:ph type="subTitle" idx="4294967295"/>
          </p:nvPr>
        </p:nvSpPr>
        <p:spPr>
          <a:xfrm>
            <a:off x="827987" y="3420450"/>
            <a:ext cx="1828800" cy="877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dirty="0"/>
              <a:t>Articles and other forms of online writing</a:t>
            </a:r>
            <a:endParaRPr dirty="0"/>
          </a:p>
        </p:txBody>
      </p:sp>
      <p:sp>
        <p:nvSpPr>
          <p:cNvPr id="2099" name="Google Shape;2099;p67"/>
          <p:cNvSpPr txBox="1"/>
          <p:nvPr/>
        </p:nvSpPr>
        <p:spPr>
          <a:xfrm>
            <a:off x="827987" y="3111600"/>
            <a:ext cx="1828800" cy="3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4"/>
                </a:solidFill>
                <a:latin typeface="Krona One"/>
                <a:ea typeface="Krona One"/>
                <a:cs typeface="Krona One"/>
                <a:sym typeface="Krona One"/>
              </a:rPr>
              <a:t>Blogging</a:t>
            </a:r>
            <a:endParaRPr dirty="0">
              <a:solidFill>
                <a:schemeClr val="accent4"/>
              </a:solidFill>
              <a:latin typeface="Krona One"/>
              <a:ea typeface="Krona One"/>
              <a:cs typeface="Krona One"/>
              <a:sym typeface="Krona One"/>
            </a:endParaRPr>
          </a:p>
        </p:txBody>
      </p:sp>
      <p:sp>
        <p:nvSpPr>
          <p:cNvPr id="2100" name="Google Shape;2100;p67"/>
          <p:cNvSpPr txBox="1">
            <a:spLocks noGrp="1"/>
          </p:cNvSpPr>
          <p:nvPr>
            <p:ph type="subTitle" idx="4294967295"/>
          </p:nvPr>
        </p:nvSpPr>
        <p:spPr>
          <a:xfrm>
            <a:off x="5650462" y="3447988"/>
            <a:ext cx="1828800" cy="877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dirty="0"/>
              <a:t>Newpaper and magazine advertisements </a:t>
            </a:r>
            <a:endParaRPr dirty="0"/>
          </a:p>
        </p:txBody>
      </p:sp>
      <p:sp>
        <p:nvSpPr>
          <p:cNvPr id="2101" name="Google Shape;2101;p67"/>
          <p:cNvSpPr txBox="1"/>
          <p:nvPr/>
        </p:nvSpPr>
        <p:spPr>
          <a:xfrm>
            <a:off x="5650462" y="3139138"/>
            <a:ext cx="1828800" cy="3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4"/>
                </a:solidFill>
                <a:latin typeface="Krona One"/>
                <a:ea typeface="Krona One"/>
                <a:cs typeface="Krona One"/>
                <a:sym typeface="Krona One"/>
              </a:rPr>
              <a:t>Newsprint</a:t>
            </a:r>
            <a:endParaRPr dirty="0">
              <a:solidFill>
                <a:schemeClr val="accent4"/>
              </a:solidFill>
              <a:latin typeface="Krona One"/>
              <a:ea typeface="Krona One"/>
              <a:cs typeface="Krona One"/>
              <a:sym typeface="Krona On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4"/>
        <p:cNvGrpSpPr/>
        <p:nvPr/>
      </p:nvGrpSpPr>
      <p:grpSpPr>
        <a:xfrm>
          <a:off x="0" y="0"/>
          <a:ext cx="0" cy="0"/>
          <a:chOff x="0" y="0"/>
          <a:chExt cx="0" cy="0"/>
        </a:xfrm>
      </p:grpSpPr>
      <p:sp>
        <p:nvSpPr>
          <p:cNvPr id="2405" name="Google Shape;2405;p80"/>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Crisis Communication Goals</a:t>
            </a:r>
            <a:endParaRPr dirty="0">
              <a:solidFill>
                <a:schemeClr val="dk1"/>
              </a:solidFill>
            </a:endParaRPr>
          </a:p>
        </p:txBody>
      </p:sp>
      <p:sp>
        <p:nvSpPr>
          <p:cNvPr id="2406" name="Google Shape;2406;p80"/>
          <p:cNvSpPr txBox="1">
            <a:spLocks noGrp="1"/>
          </p:cNvSpPr>
          <p:nvPr>
            <p:ph type="subTitle" idx="4294967295"/>
          </p:nvPr>
        </p:nvSpPr>
        <p:spPr>
          <a:xfrm>
            <a:off x="1433025" y="1587851"/>
            <a:ext cx="1040400" cy="430424"/>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dirty="0"/>
              <a:t>Protect</a:t>
            </a:r>
            <a:endParaRPr dirty="0"/>
          </a:p>
          <a:p>
            <a:pPr marL="0" lvl="0" indent="0" algn="l" rtl="0">
              <a:spcBef>
                <a:spcPts val="0"/>
              </a:spcBef>
              <a:spcAft>
                <a:spcPts val="1600"/>
              </a:spcAft>
              <a:buNone/>
            </a:pPr>
            <a:endParaRPr dirty="0"/>
          </a:p>
        </p:txBody>
      </p:sp>
      <p:sp>
        <p:nvSpPr>
          <p:cNvPr id="2407" name="Google Shape;2407;p80"/>
          <p:cNvSpPr txBox="1">
            <a:spLocks noGrp="1"/>
          </p:cNvSpPr>
          <p:nvPr>
            <p:ph type="subTitle" idx="4294967295"/>
          </p:nvPr>
        </p:nvSpPr>
        <p:spPr>
          <a:xfrm>
            <a:off x="1433025" y="2638170"/>
            <a:ext cx="1326799" cy="427354"/>
          </a:xfrm>
          <a:prstGeom prst="rect">
            <a:avLst/>
          </a:prstGeom>
          <a:solidFill>
            <a:schemeClr val="accent2"/>
          </a:solidFill>
        </p:spPr>
        <p:txBody>
          <a:bodyPr spcFirstLastPara="1" wrap="square" lIns="91425" tIns="91425" rIns="91425" bIns="91425" anchor="t" anchorCtr="0">
            <a:noAutofit/>
          </a:bodyPr>
          <a:lstStyle/>
          <a:p>
            <a:pPr marL="0" lvl="0" indent="0" algn="l" rtl="0">
              <a:spcBef>
                <a:spcPts val="0"/>
              </a:spcBef>
              <a:spcAft>
                <a:spcPts val="1600"/>
              </a:spcAft>
              <a:buNone/>
            </a:pPr>
            <a:r>
              <a:rPr lang="en" dirty="0"/>
              <a:t>Communicate</a:t>
            </a:r>
            <a:endParaRPr dirty="0"/>
          </a:p>
        </p:txBody>
      </p:sp>
      <p:sp>
        <p:nvSpPr>
          <p:cNvPr id="2408" name="Google Shape;2408;p80"/>
          <p:cNvSpPr txBox="1">
            <a:spLocks noGrp="1"/>
          </p:cNvSpPr>
          <p:nvPr>
            <p:ph type="subTitle" idx="4294967295"/>
          </p:nvPr>
        </p:nvSpPr>
        <p:spPr>
          <a:xfrm>
            <a:off x="1395851" y="3665546"/>
            <a:ext cx="1326799" cy="399599"/>
          </a:xfrm>
          <a:prstGeom prst="rect">
            <a:avLst/>
          </a:prstGeom>
          <a:solidFill>
            <a:schemeClr val="accent2"/>
          </a:solidFill>
        </p:spPr>
        <p:txBody>
          <a:bodyPr spcFirstLastPara="1" wrap="square" lIns="91425" tIns="91425" rIns="91425" bIns="91425" anchor="t" anchorCtr="0">
            <a:noAutofit/>
          </a:bodyPr>
          <a:lstStyle/>
          <a:p>
            <a:pPr marL="0" lvl="0" indent="0" algn="ctr" rtl="0">
              <a:spcBef>
                <a:spcPts val="0"/>
              </a:spcBef>
              <a:spcAft>
                <a:spcPts val="1600"/>
              </a:spcAft>
              <a:buNone/>
            </a:pPr>
            <a:r>
              <a:rPr lang="en" dirty="0"/>
              <a:t>Transparency</a:t>
            </a:r>
            <a:endParaRPr dirty="0"/>
          </a:p>
        </p:txBody>
      </p:sp>
      <p:sp>
        <p:nvSpPr>
          <p:cNvPr id="2409" name="Google Shape;2409;p80"/>
          <p:cNvSpPr txBox="1">
            <a:spLocks noGrp="1"/>
          </p:cNvSpPr>
          <p:nvPr>
            <p:ph type="subTitle" idx="4294967295"/>
          </p:nvPr>
        </p:nvSpPr>
        <p:spPr>
          <a:xfrm>
            <a:off x="823425" y="2018275"/>
            <a:ext cx="3798451" cy="399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dirty="0"/>
              <a:t>Funding to assist hospitals in getting any supplies </a:t>
            </a:r>
            <a:endParaRPr dirty="0"/>
          </a:p>
        </p:txBody>
      </p:sp>
      <p:sp>
        <p:nvSpPr>
          <p:cNvPr id="2410" name="Google Shape;2410;p80"/>
          <p:cNvSpPr txBox="1">
            <a:spLocks noGrp="1"/>
          </p:cNvSpPr>
          <p:nvPr>
            <p:ph type="subTitle" idx="4294967295"/>
          </p:nvPr>
        </p:nvSpPr>
        <p:spPr>
          <a:xfrm>
            <a:off x="823425" y="3017899"/>
            <a:ext cx="6887550" cy="437375"/>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dirty="0"/>
              <a:t>Communicate with organizations such as the American Red Cross and will provide employees who are dedicated to the cause to donate their time to assist</a:t>
            </a:r>
            <a:endParaRPr dirty="0"/>
          </a:p>
        </p:txBody>
      </p:sp>
      <p:sp>
        <p:nvSpPr>
          <p:cNvPr id="2411" name="Google Shape;2411;p80"/>
          <p:cNvSpPr txBox="1">
            <a:spLocks noGrp="1"/>
          </p:cNvSpPr>
          <p:nvPr>
            <p:ph type="subTitle" idx="4294967295"/>
          </p:nvPr>
        </p:nvSpPr>
        <p:spPr>
          <a:xfrm>
            <a:off x="823425" y="4045275"/>
            <a:ext cx="5799048" cy="399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Properly supply information in a timely fashion that is transparent and easily understood</a:t>
            </a:r>
            <a:endParaRPr dirty="0"/>
          </a:p>
        </p:txBody>
      </p:sp>
      <p:sp>
        <p:nvSpPr>
          <p:cNvPr id="2412" name="Google Shape;2412;p80"/>
          <p:cNvSpPr/>
          <p:nvPr/>
        </p:nvSpPr>
        <p:spPr>
          <a:xfrm>
            <a:off x="4444880" y="1681050"/>
            <a:ext cx="241800" cy="2418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buntu"/>
              <a:ea typeface="Ubuntu"/>
              <a:cs typeface="Ubuntu"/>
              <a:sym typeface="Ubuntu"/>
            </a:endParaRPr>
          </a:p>
        </p:txBody>
      </p:sp>
      <p:sp>
        <p:nvSpPr>
          <p:cNvPr id="2413" name="Google Shape;2413;p80"/>
          <p:cNvSpPr/>
          <p:nvPr/>
        </p:nvSpPr>
        <p:spPr>
          <a:xfrm>
            <a:off x="7434954" y="2671750"/>
            <a:ext cx="353100" cy="3531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14" name="Google Shape;2414;p80"/>
          <p:cNvSpPr/>
          <p:nvPr/>
        </p:nvSpPr>
        <p:spPr>
          <a:xfrm>
            <a:off x="6760556" y="3567275"/>
            <a:ext cx="602100" cy="6021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3"/>
              </a:solidFill>
              <a:latin typeface="Ubuntu"/>
              <a:ea typeface="Ubuntu"/>
              <a:cs typeface="Ubuntu"/>
              <a:sym typeface="Ubuntu"/>
            </a:endParaRPr>
          </a:p>
        </p:txBody>
      </p:sp>
      <p:cxnSp>
        <p:nvCxnSpPr>
          <p:cNvPr id="2415" name="Google Shape;2415;p80"/>
          <p:cNvCxnSpPr>
            <a:cxnSpLocks/>
          </p:cNvCxnSpPr>
          <p:nvPr/>
        </p:nvCxnSpPr>
        <p:spPr>
          <a:xfrm rot="10800000" flipH="1">
            <a:off x="2473425" y="1818676"/>
            <a:ext cx="1971600" cy="1200"/>
          </a:xfrm>
          <a:prstGeom prst="straightConnector1">
            <a:avLst/>
          </a:prstGeom>
          <a:noFill/>
          <a:ln w="19050" cap="flat" cmpd="sng">
            <a:solidFill>
              <a:schemeClr val="dk2"/>
            </a:solidFill>
            <a:prstDash val="solid"/>
            <a:round/>
            <a:headEnd type="none" w="med" len="med"/>
            <a:tailEnd type="none" w="med" len="med"/>
          </a:ln>
        </p:spPr>
      </p:cxnSp>
      <p:cxnSp>
        <p:nvCxnSpPr>
          <p:cNvPr id="2416" name="Google Shape;2416;p80"/>
          <p:cNvCxnSpPr>
            <a:cxnSpLocks/>
            <a:stCxn id="2407" idx="3"/>
            <a:endCxn id="2413" idx="2"/>
          </p:cNvCxnSpPr>
          <p:nvPr/>
        </p:nvCxnSpPr>
        <p:spPr>
          <a:xfrm flipV="1">
            <a:off x="2759824" y="2848300"/>
            <a:ext cx="4675130" cy="3547"/>
          </a:xfrm>
          <a:prstGeom prst="straightConnector1">
            <a:avLst/>
          </a:prstGeom>
          <a:noFill/>
          <a:ln w="19050" cap="flat" cmpd="sng">
            <a:solidFill>
              <a:schemeClr val="dk2"/>
            </a:solidFill>
            <a:prstDash val="solid"/>
            <a:round/>
            <a:headEnd type="none" w="med" len="med"/>
            <a:tailEnd type="none" w="med" len="med"/>
          </a:ln>
        </p:spPr>
      </p:cxnSp>
      <p:cxnSp>
        <p:nvCxnSpPr>
          <p:cNvPr id="2417" name="Google Shape;2417;p80"/>
          <p:cNvCxnSpPr>
            <a:cxnSpLocks/>
            <a:stCxn id="2408" idx="3"/>
            <a:endCxn id="2414" idx="2"/>
          </p:cNvCxnSpPr>
          <p:nvPr/>
        </p:nvCxnSpPr>
        <p:spPr>
          <a:xfrm>
            <a:off x="2722650" y="3865346"/>
            <a:ext cx="4037906" cy="2979"/>
          </a:xfrm>
          <a:prstGeom prst="straightConnector1">
            <a:avLst/>
          </a:prstGeom>
          <a:noFill/>
          <a:ln w="19050" cap="flat" cmpd="sng">
            <a:solidFill>
              <a:schemeClr val="dk2"/>
            </a:solidFill>
            <a:prstDash val="solid"/>
            <a:round/>
            <a:headEnd type="none" w="med" len="med"/>
            <a:tailEnd type="none" w="med" len="med"/>
          </a:ln>
        </p:spPr>
      </p:cxnSp>
      <p:sp>
        <p:nvSpPr>
          <p:cNvPr id="2418" name="Google Shape;2418;p80"/>
          <p:cNvSpPr txBox="1">
            <a:spLocks noGrp="1"/>
          </p:cNvSpPr>
          <p:nvPr>
            <p:ph type="subTitle" idx="4294967295"/>
          </p:nvPr>
        </p:nvSpPr>
        <p:spPr>
          <a:xfrm>
            <a:off x="823425" y="1629550"/>
            <a:ext cx="448800" cy="3474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a:t>1</a:t>
            </a:r>
            <a:endParaRPr sz="1600" b="1"/>
          </a:p>
        </p:txBody>
      </p:sp>
      <p:sp>
        <p:nvSpPr>
          <p:cNvPr id="2419" name="Google Shape;2419;p80"/>
          <p:cNvSpPr txBox="1">
            <a:spLocks noGrp="1"/>
          </p:cNvSpPr>
          <p:nvPr>
            <p:ph type="subTitle" idx="4294967295"/>
          </p:nvPr>
        </p:nvSpPr>
        <p:spPr>
          <a:xfrm>
            <a:off x="823425" y="2665925"/>
            <a:ext cx="448800" cy="338400"/>
          </a:xfrm>
          <a:prstGeom prst="rect">
            <a:avLst/>
          </a:prstGeom>
          <a:solidFill>
            <a:schemeClr val="accen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2</a:t>
            </a:r>
            <a:endParaRPr sz="1600" b="1"/>
          </a:p>
        </p:txBody>
      </p:sp>
      <p:sp>
        <p:nvSpPr>
          <p:cNvPr id="2420" name="Google Shape;2420;p80"/>
          <p:cNvSpPr txBox="1">
            <a:spLocks noGrp="1"/>
          </p:cNvSpPr>
          <p:nvPr>
            <p:ph type="subTitle" idx="4294967295"/>
          </p:nvPr>
        </p:nvSpPr>
        <p:spPr>
          <a:xfrm>
            <a:off x="823425" y="3693300"/>
            <a:ext cx="448800" cy="338400"/>
          </a:xfrm>
          <a:prstGeom prst="rect">
            <a:avLst/>
          </a:prstGeom>
          <a:solidFill>
            <a:schemeClr val="accen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3</a:t>
            </a:r>
            <a:endParaRPr sz="16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3"/>
        <p:cNvGrpSpPr/>
        <p:nvPr/>
      </p:nvGrpSpPr>
      <p:grpSpPr>
        <a:xfrm>
          <a:off x="0" y="0"/>
          <a:ext cx="0" cy="0"/>
          <a:chOff x="0" y="0"/>
          <a:chExt cx="0" cy="0"/>
        </a:xfrm>
      </p:grpSpPr>
      <p:grpSp>
        <p:nvGrpSpPr>
          <p:cNvPr id="2614" name="Google Shape;2614;p83"/>
          <p:cNvGrpSpPr/>
          <p:nvPr/>
        </p:nvGrpSpPr>
        <p:grpSpPr>
          <a:xfrm>
            <a:off x="4848479" y="1932515"/>
            <a:ext cx="2948775" cy="2022891"/>
            <a:chOff x="4848479" y="1475317"/>
            <a:chExt cx="2948775" cy="2022891"/>
          </a:xfrm>
        </p:grpSpPr>
        <p:sp>
          <p:nvSpPr>
            <p:cNvPr id="2615" name="Google Shape;2615;p83"/>
            <p:cNvSpPr/>
            <p:nvPr/>
          </p:nvSpPr>
          <p:spPr>
            <a:xfrm rot="-5400000">
              <a:off x="5311421" y="1012375"/>
              <a:ext cx="2022891" cy="2948775"/>
            </a:xfrm>
            <a:custGeom>
              <a:avLst/>
              <a:gdLst/>
              <a:ahLst/>
              <a:cxnLst/>
              <a:rect l="l" t="t" r="r" b="b"/>
              <a:pathLst>
                <a:path w="102386" h="205992" extrusionOk="0">
                  <a:moveTo>
                    <a:pt x="11896" y="1"/>
                  </a:moveTo>
                  <a:cubicBezTo>
                    <a:pt x="5314" y="1"/>
                    <a:pt x="0" y="5315"/>
                    <a:pt x="0" y="11848"/>
                  </a:cubicBezTo>
                  <a:lnTo>
                    <a:pt x="0" y="194144"/>
                  </a:lnTo>
                  <a:cubicBezTo>
                    <a:pt x="0" y="200677"/>
                    <a:pt x="5314" y="205992"/>
                    <a:pt x="11896" y="205992"/>
                  </a:cubicBezTo>
                  <a:lnTo>
                    <a:pt x="90538" y="205992"/>
                  </a:lnTo>
                  <a:cubicBezTo>
                    <a:pt x="97071" y="205992"/>
                    <a:pt x="102385" y="200677"/>
                    <a:pt x="102385" y="194144"/>
                  </a:cubicBezTo>
                  <a:lnTo>
                    <a:pt x="102385" y="11848"/>
                  </a:lnTo>
                  <a:cubicBezTo>
                    <a:pt x="102385" y="5315"/>
                    <a:pt x="97071" y="1"/>
                    <a:pt x="90538" y="1"/>
                  </a:cubicBezTo>
                  <a:close/>
                </a:path>
              </a:pathLst>
            </a:custGeom>
            <a:solidFill>
              <a:schemeClr val="dk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3"/>
            <p:cNvSpPr/>
            <p:nvPr/>
          </p:nvSpPr>
          <p:spPr>
            <a:xfrm>
              <a:off x="5889517" y="3305175"/>
              <a:ext cx="866700" cy="573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8" name="Google Shape;2618;p83"/>
          <p:cNvSpPr txBox="1">
            <a:spLocks noGrp="1"/>
          </p:cNvSpPr>
          <p:nvPr>
            <p:ph type="title"/>
          </p:nvPr>
        </p:nvSpPr>
        <p:spPr>
          <a:xfrm>
            <a:off x="2642550" y="651550"/>
            <a:ext cx="38589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Brand Value</a:t>
            </a:r>
            <a:endParaRPr dirty="0"/>
          </a:p>
        </p:txBody>
      </p:sp>
      <p:sp>
        <p:nvSpPr>
          <p:cNvPr id="2619" name="Google Shape;2619;p83"/>
          <p:cNvSpPr txBox="1">
            <a:spLocks noGrp="1"/>
          </p:cNvSpPr>
          <p:nvPr>
            <p:ph type="subTitle" idx="1"/>
          </p:nvPr>
        </p:nvSpPr>
        <p:spPr>
          <a:xfrm>
            <a:off x="769640" y="1932515"/>
            <a:ext cx="3745820" cy="2424747"/>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1400" dirty="0"/>
              <a:t>Stratus may be a company that produces products for sale and creates revenue, but the brand itself was founded on supporting civil causes and the need to encourage individuality and creativity. We want people to look at our organization and think of quality, not just for the products, but for our commitment to decency and morality. </a:t>
            </a:r>
            <a:endParaRPr sz="1400" dirty="0"/>
          </a:p>
        </p:txBody>
      </p:sp>
      <p:pic>
        <p:nvPicPr>
          <p:cNvPr id="2620" name="Google Shape;2620;p83"/>
          <p:cNvPicPr preferRelativeResize="0"/>
          <p:nvPr/>
        </p:nvPicPr>
        <p:blipFill rotWithShape="1">
          <a:blip r:embed="rId3">
            <a:alphaModFix/>
          </a:blip>
          <a:srcRect l="3739" t="10836" r="6790" b="33564"/>
          <a:stretch/>
        </p:blipFill>
        <p:spPr>
          <a:xfrm>
            <a:off x="5089416" y="2093340"/>
            <a:ext cx="2466900" cy="1533300"/>
          </a:xfrm>
          <a:prstGeom prst="roundRect">
            <a:avLst>
              <a:gd name="adj" fmla="val 0"/>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8"/>
        <p:cNvGrpSpPr/>
        <p:nvPr/>
      </p:nvGrpSpPr>
      <p:grpSpPr>
        <a:xfrm>
          <a:off x="0" y="0"/>
          <a:ext cx="0" cy="0"/>
          <a:chOff x="0" y="0"/>
          <a:chExt cx="0" cy="0"/>
        </a:xfrm>
      </p:grpSpPr>
      <p:sp>
        <p:nvSpPr>
          <p:cNvPr id="2809" name="Google Shape;2809;p90"/>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Business Negotiations</a:t>
            </a:r>
            <a:endParaRPr dirty="0"/>
          </a:p>
        </p:txBody>
      </p:sp>
      <p:grpSp>
        <p:nvGrpSpPr>
          <p:cNvPr id="2810" name="Google Shape;2810;p90"/>
          <p:cNvGrpSpPr/>
          <p:nvPr/>
        </p:nvGrpSpPr>
        <p:grpSpPr>
          <a:xfrm>
            <a:off x="722118" y="3360110"/>
            <a:ext cx="7717422" cy="8544758"/>
            <a:chOff x="722118" y="3360110"/>
            <a:chExt cx="7717422" cy="8544758"/>
          </a:xfrm>
        </p:grpSpPr>
        <p:sp>
          <p:nvSpPr>
            <p:cNvPr id="2811" name="Google Shape;2811;p90"/>
            <p:cNvSpPr/>
            <p:nvPr/>
          </p:nvSpPr>
          <p:spPr>
            <a:xfrm>
              <a:off x="722118" y="7567618"/>
              <a:ext cx="7717422" cy="166167"/>
            </a:xfrm>
            <a:custGeom>
              <a:avLst/>
              <a:gdLst/>
              <a:ahLst/>
              <a:cxnLst/>
              <a:rect l="l" t="t" r="r" b="b"/>
              <a:pathLst>
                <a:path w="70548" h="1519" extrusionOk="0">
                  <a:moveTo>
                    <a:pt x="0" y="1"/>
                  </a:moveTo>
                  <a:lnTo>
                    <a:pt x="0" y="1519"/>
                  </a:lnTo>
                  <a:lnTo>
                    <a:pt x="70548" y="1519"/>
                  </a:lnTo>
                  <a:lnTo>
                    <a:pt x="70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0"/>
            <p:cNvSpPr/>
            <p:nvPr/>
          </p:nvSpPr>
          <p:spPr>
            <a:xfrm>
              <a:off x="5910463" y="3395991"/>
              <a:ext cx="166167" cy="8508877"/>
            </a:xfrm>
            <a:custGeom>
              <a:avLst/>
              <a:gdLst/>
              <a:ahLst/>
              <a:cxnLst/>
              <a:rect l="l" t="t" r="r" b="b"/>
              <a:pathLst>
                <a:path w="1519" h="77783" extrusionOk="0">
                  <a:moveTo>
                    <a:pt x="0" y="0"/>
                  </a:moveTo>
                  <a:lnTo>
                    <a:pt x="0" y="77783"/>
                  </a:lnTo>
                  <a:lnTo>
                    <a:pt x="1518" y="77783"/>
                  </a:lnTo>
                  <a:lnTo>
                    <a:pt x="1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0"/>
            <p:cNvSpPr/>
            <p:nvPr/>
          </p:nvSpPr>
          <p:spPr>
            <a:xfrm>
              <a:off x="3084703" y="3395991"/>
              <a:ext cx="166167" cy="8508877"/>
            </a:xfrm>
            <a:custGeom>
              <a:avLst/>
              <a:gdLst/>
              <a:ahLst/>
              <a:cxnLst/>
              <a:rect l="l" t="t" r="r" b="b"/>
              <a:pathLst>
                <a:path w="1519" h="77783" extrusionOk="0">
                  <a:moveTo>
                    <a:pt x="0" y="0"/>
                  </a:moveTo>
                  <a:lnTo>
                    <a:pt x="0" y="77783"/>
                  </a:lnTo>
                  <a:lnTo>
                    <a:pt x="1518" y="77783"/>
                  </a:lnTo>
                  <a:lnTo>
                    <a:pt x="1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0"/>
            <p:cNvSpPr/>
            <p:nvPr/>
          </p:nvSpPr>
          <p:spPr>
            <a:xfrm>
              <a:off x="5557010" y="3360110"/>
              <a:ext cx="873062" cy="166605"/>
            </a:xfrm>
            <a:custGeom>
              <a:avLst/>
              <a:gdLst/>
              <a:ahLst/>
              <a:cxnLst/>
              <a:rect l="l" t="t" r="r" b="b"/>
              <a:pathLst>
                <a:path w="7981" h="1523" extrusionOk="0">
                  <a:moveTo>
                    <a:pt x="1" y="0"/>
                  </a:moveTo>
                  <a:lnTo>
                    <a:pt x="1" y="1522"/>
                  </a:lnTo>
                  <a:lnTo>
                    <a:pt x="7980" y="1522"/>
                  </a:lnTo>
                  <a:lnTo>
                    <a:pt x="7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0"/>
            <p:cNvSpPr/>
            <p:nvPr/>
          </p:nvSpPr>
          <p:spPr>
            <a:xfrm>
              <a:off x="2731688" y="3360110"/>
              <a:ext cx="872515" cy="166605"/>
            </a:xfrm>
            <a:custGeom>
              <a:avLst/>
              <a:gdLst/>
              <a:ahLst/>
              <a:cxnLst/>
              <a:rect l="l" t="t" r="r" b="b"/>
              <a:pathLst>
                <a:path w="7976" h="1523" extrusionOk="0">
                  <a:moveTo>
                    <a:pt x="1" y="0"/>
                  </a:moveTo>
                  <a:lnTo>
                    <a:pt x="1" y="1522"/>
                  </a:lnTo>
                  <a:lnTo>
                    <a:pt x="7976" y="1522"/>
                  </a:lnTo>
                  <a:lnTo>
                    <a:pt x="79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6" name="Google Shape;2816;p90"/>
          <p:cNvGrpSpPr/>
          <p:nvPr/>
        </p:nvGrpSpPr>
        <p:grpSpPr>
          <a:xfrm>
            <a:off x="980835" y="3766946"/>
            <a:ext cx="1786841" cy="3378955"/>
            <a:chOff x="980835" y="3766946"/>
            <a:chExt cx="1786841" cy="3378955"/>
          </a:xfrm>
        </p:grpSpPr>
        <p:sp>
          <p:nvSpPr>
            <p:cNvPr id="2817" name="Google Shape;2817;p90"/>
            <p:cNvSpPr/>
            <p:nvPr/>
          </p:nvSpPr>
          <p:spPr>
            <a:xfrm>
              <a:off x="2234492" y="6869575"/>
              <a:ext cx="150196" cy="276325"/>
            </a:xfrm>
            <a:custGeom>
              <a:avLst/>
              <a:gdLst/>
              <a:ahLst/>
              <a:cxnLst/>
              <a:rect l="l" t="t" r="r" b="b"/>
              <a:pathLst>
                <a:path w="1373" h="2526" extrusionOk="0">
                  <a:moveTo>
                    <a:pt x="689" y="0"/>
                  </a:moveTo>
                  <a:cubicBezTo>
                    <a:pt x="311" y="0"/>
                    <a:pt x="0" y="306"/>
                    <a:pt x="0" y="683"/>
                  </a:cubicBezTo>
                  <a:lnTo>
                    <a:pt x="0" y="1842"/>
                  </a:lnTo>
                  <a:cubicBezTo>
                    <a:pt x="0" y="2219"/>
                    <a:pt x="311" y="2526"/>
                    <a:pt x="689" y="2526"/>
                  </a:cubicBezTo>
                  <a:cubicBezTo>
                    <a:pt x="1066" y="2526"/>
                    <a:pt x="1372" y="2219"/>
                    <a:pt x="1372" y="1842"/>
                  </a:cubicBezTo>
                  <a:lnTo>
                    <a:pt x="1372" y="683"/>
                  </a:lnTo>
                  <a:cubicBezTo>
                    <a:pt x="1372" y="306"/>
                    <a:pt x="1066" y="0"/>
                    <a:pt x="6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0"/>
            <p:cNvSpPr/>
            <p:nvPr/>
          </p:nvSpPr>
          <p:spPr>
            <a:xfrm>
              <a:off x="1363933" y="6869575"/>
              <a:ext cx="150196" cy="276325"/>
            </a:xfrm>
            <a:custGeom>
              <a:avLst/>
              <a:gdLst/>
              <a:ahLst/>
              <a:cxnLst/>
              <a:rect l="l" t="t" r="r" b="b"/>
              <a:pathLst>
                <a:path w="1373" h="2526" extrusionOk="0">
                  <a:moveTo>
                    <a:pt x="688" y="0"/>
                  </a:moveTo>
                  <a:cubicBezTo>
                    <a:pt x="307" y="0"/>
                    <a:pt x="0" y="306"/>
                    <a:pt x="0" y="683"/>
                  </a:cubicBezTo>
                  <a:lnTo>
                    <a:pt x="0" y="1842"/>
                  </a:lnTo>
                  <a:cubicBezTo>
                    <a:pt x="0" y="2219"/>
                    <a:pt x="307" y="2526"/>
                    <a:pt x="688" y="2526"/>
                  </a:cubicBezTo>
                  <a:cubicBezTo>
                    <a:pt x="1065" y="2526"/>
                    <a:pt x="1372" y="2219"/>
                    <a:pt x="1372" y="1842"/>
                  </a:cubicBezTo>
                  <a:lnTo>
                    <a:pt x="1372" y="683"/>
                  </a:lnTo>
                  <a:cubicBezTo>
                    <a:pt x="1372" y="306"/>
                    <a:pt x="1065" y="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0"/>
            <p:cNvSpPr/>
            <p:nvPr/>
          </p:nvSpPr>
          <p:spPr>
            <a:xfrm>
              <a:off x="2559830" y="5886234"/>
              <a:ext cx="207846" cy="618177"/>
            </a:xfrm>
            <a:custGeom>
              <a:avLst/>
              <a:gdLst/>
              <a:ahLst/>
              <a:cxnLst/>
              <a:rect l="l" t="t" r="r" b="b"/>
              <a:pathLst>
                <a:path w="1900" h="5651" extrusionOk="0">
                  <a:moveTo>
                    <a:pt x="950" y="1"/>
                  </a:moveTo>
                  <a:cubicBezTo>
                    <a:pt x="427" y="1"/>
                    <a:pt x="0" y="427"/>
                    <a:pt x="0" y="951"/>
                  </a:cubicBezTo>
                  <a:lnTo>
                    <a:pt x="0" y="4702"/>
                  </a:lnTo>
                  <a:cubicBezTo>
                    <a:pt x="0" y="5225"/>
                    <a:pt x="427" y="5651"/>
                    <a:pt x="950" y="5651"/>
                  </a:cubicBezTo>
                  <a:cubicBezTo>
                    <a:pt x="1478" y="5651"/>
                    <a:pt x="1900" y="5225"/>
                    <a:pt x="1900" y="4702"/>
                  </a:cubicBezTo>
                  <a:lnTo>
                    <a:pt x="1900" y="951"/>
                  </a:lnTo>
                  <a:cubicBezTo>
                    <a:pt x="1900" y="427"/>
                    <a:pt x="1478"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0"/>
            <p:cNvSpPr/>
            <p:nvPr/>
          </p:nvSpPr>
          <p:spPr>
            <a:xfrm>
              <a:off x="2559830" y="4515200"/>
              <a:ext cx="207846" cy="617739"/>
            </a:xfrm>
            <a:custGeom>
              <a:avLst/>
              <a:gdLst/>
              <a:ahLst/>
              <a:cxnLst/>
              <a:rect l="l" t="t" r="r" b="b"/>
              <a:pathLst>
                <a:path w="1900" h="5647" extrusionOk="0">
                  <a:moveTo>
                    <a:pt x="950" y="1"/>
                  </a:moveTo>
                  <a:cubicBezTo>
                    <a:pt x="427" y="1"/>
                    <a:pt x="0" y="427"/>
                    <a:pt x="0" y="950"/>
                  </a:cubicBezTo>
                  <a:lnTo>
                    <a:pt x="0" y="4696"/>
                  </a:lnTo>
                  <a:cubicBezTo>
                    <a:pt x="0" y="5220"/>
                    <a:pt x="427" y="5646"/>
                    <a:pt x="950" y="5646"/>
                  </a:cubicBezTo>
                  <a:cubicBezTo>
                    <a:pt x="1478" y="5646"/>
                    <a:pt x="1900" y="5220"/>
                    <a:pt x="1900" y="4696"/>
                  </a:cubicBezTo>
                  <a:lnTo>
                    <a:pt x="1900" y="950"/>
                  </a:lnTo>
                  <a:cubicBezTo>
                    <a:pt x="1900" y="427"/>
                    <a:pt x="1478"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0"/>
            <p:cNvSpPr/>
            <p:nvPr/>
          </p:nvSpPr>
          <p:spPr>
            <a:xfrm>
              <a:off x="980835" y="5886234"/>
              <a:ext cx="207955" cy="618177"/>
            </a:xfrm>
            <a:custGeom>
              <a:avLst/>
              <a:gdLst/>
              <a:ahLst/>
              <a:cxnLst/>
              <a:rect l="l" t="t" r="r" b="b"/>
              <a:pathLst>
                <a:path w="1901" h="5651" extrusionOk="0">
                  <a:moveTo>
                    <a:pt x="950" y="1"/>
                  </a:moveTo>
                  <a:cubicBezTo>
                    <a:pt x="427" y="1"/>
                    <a:pt x="1" y="427"/>
                    <a:pt x="1" y="951"/>
                  </a:cubicBezTo>
                  <a:lnTo>
                    <a:pt x="1" y="4702"/>
                  </a:lnTo>
                  <a:cubicBezTo>
                    <a:pt x="1" y="5225"/>
                    <a:pt x="427" y="5651"/>
                    <a:pt x="950" y="5651"/>
                  </a:cubicBezTo>
                  <a:cubicBezTo>
                    <a:pt x="1474" y="5651"/>
                    <a:pt x="1900" y="5225"/>
                    <a:pt x="1900" y="4702"/>
                  </a:cubicBezTo>
                  <a:lnTo>
                    <a:pt x="1900" y="951"/>
                  </a:lnTo>
                  <a:cubicBezTo>
                    <a:pt x="1900" y="427"/>
                    <a:pt x="1474"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0"/>
            <p:cNvSpPr/>
            <p:nvPr/>
          </p:nvSpPr>
          <p:spPr>
            <a:xfrm>
              <a:off x="980835" y="4515200"/>
              <a:ext cx="207955" cy="617739"/>
            </a:xfrm>
            <a:custGeom>
              <a:avLst/>
              <a:gdLst/>
              <a:ahLst/>
              <a:cxnLst/>
              <a:rect l="l" t="t" r="r" b="b"/>
              <a:pathLst>
                <a:path w="1901" h="5647" extrusionOk="0">
                  <a:moveTo>
                    <a:pt x="950" y="1"/>
                  </a:moveTo>
                  <a:cubicBezTo>
                    <a:pt x="427" y="1"/>
                    <a:pt x="1" y="427"/>
                    <a:pt x="1" y="950"/>
                  </a:cubicBezTo>
                  <a:lnTo>
                    <a:pt x="1" y="4696"/>
                  </a:lnTo>
                  <a:cubicBezTo>
                    <a:pt x="1" y="5220"/>
                    <a:pt x="427" y="5646"/>
                    <a:pt x="950" y="5646"/>
                  </a:cubicBezTo>
                  <a:cubicBezTo>
                    <a:pt x="1474" y="5646"/>
                    <a:pt x="1900" y="5220"/>
                    <a:pt x="1900" y="4696"/>
                  </a:cubicBezTo>
                  <a:lnTo>
                    <a:pt x="1900" y="950"/>
                  </a:lnTo>
                  <a:cubicBezTo>
                    <a:pt x="1900" y="427"/>
                    <a:pt x="1474"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0"/>
            <p:cNvSpPr/>
            <p:nvPr/>
          </p:nvSpPr>
          <p:spPr>
            <a:xfrm>
              <a:off x="1050300" y="3766946"/>
              <a:ext cx="1648436" cy="3296762"/>
            </a:xfrm>
            <a:custGeom>
              <a:avLst/>
              <a:gdLst/>
              <a:ahLst/>
              <a:cxnLst/>
              <a:rect l="l" t="t" r="r" b="b"/>
              <a:pathLst>
                <a:path w="15069" h="30137" extrusionOk="0">
                  <a:moveTo>
                    <a:pt x="4749" y="1"/>
                  </a:moveTo>
                  <a:cubicBezTo>
                    <a:pt x="2126" y="1"/>
                    <a:pt x="1" y="2127"/>
                    <a:pt x="1" y="4750"/>
                  </a:cubicBezTo>
                  <a:lnTo>
                    <a:pt x="1" y="25388"/>
                  </a:lnTo>
                  <a:cubicBezTo>
                    <a:pt x="1" y="28012"/>
                    <a:pt x="2126" y="30137"/>
                    <a:pt x="4749" y="30137"/>
                  </a:cubicBezTo>
                  <a:lnTo>
                    <a:pt x="10319" y="30137"/>
                  </a:lnTo>
                  <a:cubicBezTo>
                    <a:pt x="12943" y="30137"/>
                    <a:pt x="15068" y="28012"/>
                    <a:pt x="15068" y="25388"/>
                  </a:cubicBezTo>
                  <a:lnTo>
                    <a:pt x="15068" y="4750"/>
                  </a:lnTo>
                  <a:cubicBezTo>
                    <a:pt x="15068" y="2127"/>
                    <a:pt x="12943" y="1"/>
                    <a:pt x="10319"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0"/>
            <p:cNvSpPr/>
            <p:nvPr/>
          </p:nvSpPr>
          <p:spPr>
            <a:xfrm>
              <a:off x="1280903" y="3834004"/>
              <a:ext cx="1186690" cy="822085"/>
            </a:xfrm>
            <a:custGeom>
              <a:avLst/>
              <a:gdLst/>
              <a:ahLst/>
              <a:cxnLst/>
              <a:rect l="l" t="t" r="r" b="b"/>
              <a:pathLst>
                <a:path w="10848" h="7515" extrusionOk="0">
                  <a:moveTo>
                    <a:pt x="3418" y="0"/>
                  </a:moveTo>
                  <a:cubicBezTo>
                    <a:pt x="1532" y="0"/>
                    <a:pt x="1" y="1531"/>
                    <a:pt x="1" y="3418"/>
                  </a:cubicBezTo>
                  <a:lnTo>
                    <a:pt x="1" y="7172"/>
                  </a:lnTo>
                  <a:lnTo>
                    <a:pt x="178" y="7514"/>
                  </a:lnTo>
                  <a:cubicBezTo>
                    <a:pt x="524" y="6973"/>
                    <a:pt x="1181" y="6582"/>
                    <a:pt x="1953" y="6511"/>
                  </a:cubicBezTo>
                  <a:lnTo>
                    <a:pt x="1953" y="4057"/>
                  </a:lnTo>
                  <a:cubicBezTo>
                    <a:pt x="1953" y="3010"/>
                    <a:pt x="2805" y="2157"/>
                    <a:pt x="3853" y="2157"/>
                  </a:cubicBezTo>
                  <a:lnTo>
                    <a:pt x="7000" y="2157"/>
                  </a:lnTo>
                  <a:cubicBezTo>
                    <a:pt x="8047" y="2157"/>
                    <a:pt x="8900" y="3010"/>
                    <a:pt x="8900" y="4057"/>
                  </a:cubicBezTo>
                  <a:lnTo>
                    <a:pt x="8900" y="6511"/>
                  </a:lnTo>
                  <a:cubicBezTo>
                    <a:pt x="9668" y="6582"/>
                    <a:pt x="10324" y="6973"/>
                    <a:pt x="10670" y="7514"/>
                  </a:cubicBezTo>
                  <a:lnTo>
                    <a:pt x="10848" y="7172"/>
                  </a:lnTo>
                  <a:lnTo>
                    <a:pt x="10848" y="3418"/>
                  </a:lnTo>
                  <a:cubicBezTo>
                    <a:pt x="10848" y="1531"/>
                    <a:pt x="9321" y="0"/>
                    <a:pt x="7431" y="0"/>
                  </a:cubicBezTo>
                  <a:close/>
                </a:path>
              </a:pathLst>
            </a:custGeom>
            <a:solidFill>
              <a:srgbClr val="D07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0"/>
            <p:cNvSpPr/>
            <p:nvPr/>
          </p:nvSpPr>
          <p:spPr>
            <a:xfrm>
              <a:off x="1494550" y="4069967"/>
              <a:ext cx="759950" cy="1473736"/>
            </a:xfrm>
            <a:custGeom>
              <a:avLst/>
              <a:gdLst/>
              <a:ahLst/>
              <a:cxnLst/>
              <a:rect l="l" t="t" r="r" b="b"/>
              <a:pathLst>
                <a:path w="6947" h="13472" extrusionOk="0">
                  <a:moveTo>
                    <a:pt x="1900" y="0"/>
                  </a:moveTo>
                  <a:cubicBezTo>
                    <a:pt x="852" y="0"/>
                    <a:pt x="0" y="853"/>
                    <a:pt x="0" y="1900"/>
                  </a:cubicBezTo>
                  <a:lnTo>
                    <a:pt x="0" y="11571"/>
                  </a:lnTo>
                  <a:cubicBezTo>
                    <a:pt x="0" y="12623"/>
                    <a:pt x="852" y="13471"/>
                    <a:pt x="1900" y="13471"/>
                  </a:cubicBezTo>
                  <a:lnTo>
                    <a:pt x="5047" y="13471"/>
                  </a:lnTo>
                  <a:cubicBezTo>
                    <a:pt x="6094" y="13471"/>
                    <a:pt x="6947" y="12623"/>
                    <a:pt x="6947" y="11571"/>
                  </a:cubicBezTo>
                  <a:lnTo>
                    <a:pt x="6947" y="1900"/>
                  </a:lnTo>
                  <a:cubicBezTo>
                    <a:pt x="6947" y="853"/>
                    <a:pt x="6094" y="0"/>
                    <a:pt x="5047"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0"/>
            <p:cNvSpPr/>
            <p:nvPr/>
          </p:nvSpPr>
          <p:spPr>
            <a:xfrm>
              <a:off x="1271714" y="4544846"/>
              <a:ext cx="1205068" cy="2078567"/>
            </a:xfrm>
            <a:custGeom>
              <a:avLst/>
              <a:gdLst/>
              <a:ahLst/>
              <a:cxnLst/>
              <a:rect l="l" t="t" r="r" b="b"/>
              <a:pathLst>
                <a:path w="11016" h="19001" extrusionOk="0">
                  <a:moveTo>
                    <a:pt x="2304" y="0"/>
                  </a:moveTo>
                  <a:cubicBezTo>
                    <a:pt x="1034" y="0"/>
                    <a:pt x="1" y="852"/>
                    <a:pt x="1" y="1899"/>
                  </a:cubicBezTo>
                  <a:lnTo>
                    <a:pt x="1" y="17101"/>
                  </a:lnTo>
                  <a:cubicBezTo>
                    <a:pt x="1" y="18148"/>
                    <a:pt x="1034" y="19000"/>
                    <a:pt x="2304" y="19000"/>
                  </a:cubicBezTo>
                  <a:lnTo>
                    <a:pt x="8717" y="19000"/>
                  </a:lnTo>
                  <a:cubicBezTo>
                    <a:pt x="9987" y="19000"/>
                    <a:pt x="11016" y="18148"/>
                    <a:pt x="11016" y="17101"/>
                  </a:cubicBezTo>
                  <a:lnTo>
                    <a:pt x="11016" y="1899"/>
                  </a:lnTo>
                  <a:cubicBezTo>
                    <a:pt x="11016" y="852"/>
                    <a:pt x="9987" y="0"/>
                    <a:pt x="8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0"/>
            <p:cNvSpPr/>
            <p:nvPr/>
          </p:nvSpPr>
          <p:spPr>
            <a:xfrm>
              <a:off x="1100731" y="4482272"/>
              <a:ext cx="500799" cy="808848"/>
            </a:xfrm>
            <a:custGeom>
              <a:avLst/>
              <a:gdLst/>
              <a:ahLst/>
              <a:cxnLst/>
              <a:rect l="l" t="t" r="r" b="b"/>
              <a:pathLst>
                <a:path w="4578" h="7394" extrusionOk="0">
                  <a:moveTo>
                    <a:pt x="650" y="1"/>
                  </a:moveTo>
                  <a:cubicBezTo>
                    <a:pt x="561" y="1"/>
                    <a:pt x="471" y="22"/>
                    <a:pt x="387" y="66"/>
                  </a:cubicBezTo>
                  <a:cubicBezTo>
                    <a:pt x="108" y="212"/>
                    <a:pt x="1" y="558"/>
                    <a:pt x="147" y="834"/>
                  </a:cubicBezTo>
                  <a:lnTo>
                    <a:pt x="3422" y="7087"/>
                  </a:lnTo>
                  <a:cubicBezTo>
                    <a:pt x="3525" y="7283"/>
                    <a:pt x="3725" y="7394"/>
                    <a:pt x="3928" y="7394"/>
                  </a:cubicBezTo>
                  <a:cubicBezTo>
                    <a:pt x="4018" y="7394"/>
                    <a:pt x="4106" y="7371"/>
                    <a:pt x="4190" y="7327"/>
                  </a:cubicBezTo>
                  <a:cubicBezTo>
                    <a:pt x="4471" y="7181"/>
                    <a:pt x="4577" y="6835"/>
                    <a:pt x="4430" y="6560"/>
                  </a:cubicBezTo>
                  <a:lnTo>
                    <a:pt x="1155" y="306"/>
                  </a:lnTo>
                  <a:cubicBezTo>
                    <a:pt x="1053" y="113"/>
                    <a:pt x="855" y="1"/>
                    <a:pt x="650"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0"/>
            <p:cNvSpPr/>
            <p:nvPr/>
          </p:nvSpPr>
          <p:spPr>
            <a:xfrm>
              <a:off x="1202249" y="6303899"/>
              <a:ext cx="331240" cy="381780"/>
            </a:xfrm>
            <a:custGeom>
              <a:avLst/>
              <a:gdLst/>
              <a:ahLst/>
              <a:cxnLst/>
              <a:rect l="l" t="t" r="r" b="b"/>
              <a:pathLst>
                <a:path w="3028" h="3490" extrusionOk="0">
                  <a:moveTo>
                    <a:pt x="2382" y="0"/>
                  </a:moveTo>
                  <a:cubicBezTo>
                    <a:pt x="2207" y="0"/>
                    <a:pt x="2034" y="80"/>
                    <a:pt x="1922" y="231"/>
                  </a:cubicBezTo>
                  <a:lnTo>
                    <a:pt x="187" y="2578"/>
                  </a:lnTo>
                  <a:cubicBezTo>
                    <a:pt x="1" y="2832"/>
                    <a:pt x="54" y="3191"/>
                    <a:pt x="306" y="3377"/>
                  </a:cubicBezTo>
                  <a:cubicBezTo>
                    <a:pt x="409" y="3453"/>
                    <a:pt x="529" y="3489"/>
                    <a:pt x="644" y="3489"/>
                  </a:cubicBezTo>
                  <a:cubicBezTo>
                    <a:pt x="822" y="3489"/>
                    <a:pt x="990" y="3409"/>
                    <a:pt x="1105" y="3258"/>
                  </a:cubicBezTo>
                  <a:lnTo>
                    <a:pt x="2841" y="906"/>
                  </a:lnTo>
                  <a:cubicBezTo>
                    <a:pt x="3027" y="652"/>
                    <a:pt x="2974" y="298"/>
                    <a:pt x="2721" y="111"/>
                  </a:cubicBezTo>
                  <a:cubicBezTo>
                    <a:pt x="2619" y="36"/>
                    <a:pt x="2500" y="0"/>
                    <a:pt x="2382"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0"/>
            <p:cNvSpPr/>
            <p:nvPr/>
          </p:nvSpPr>
          <p:spPr>
            <a:xfrm>
              <a:off x="1130377" y="5311478"/>
              <a:ext cx="373904" cy="83576"/>
            </a:xfrm>
            <a:custGeom>
              <a:avLst/>
              <a:gdLst/>
              <a:ahLst/>
              <a:cxnLst/>
              <a:rect l="l" t="t" r="r" b="b"/>
              <a:pathLst>
                <a:path w="3418" h="764" extrusionOk="0">
                  <a:moveTo>
                    <a:pt x="378" y="0"/>
                  </a:moveTo>
                  <a:cubicBezTo>
                    <a:pt x="169" y="0"/>
                    <a:pt x="1" y="173"/>
                    <a:pt x="1" y="382"/>
                  </a:cubicBezTo>
                  <a:cubicBezTo>
                    <a:pt x="1" y="590"/>
                    <a:pt x="169" y="764"/>
                    <a:pt x="378" y="764"/>
                  </a:cubicBezTo>
                  <a:lnTo>
                    <a:pt x="3041" y="764"/>
                  </a:lnTo>
                  <a:cubicBezTo>
                    <a:pt x="3249" y="764"/>
                    <a:pt x="3418" y="590"/>
                    <a:pt x="3418" y="382"/>
                  </a:cubicBezTo>
                  <a:cubicBezTo>
                    <a:pt x="3418" y="173"/>
                    <a:pt x="3249" y="0"/>
                    <a:pt x="3041"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0"/>
            <p:cNvSpPr/>
            <p:nvPr/>
          </p:nvSpPr>
          <p:spPr>
            <a:xfrm>
              <a:off x="1130377" y="5737677"/>
              <a:ext cx="405080" cy="83248"/>
            </a:xfrm>
            <a:custGeom>
              <a:avLst/>
              <a:gdLst/>
              <a:ahLst/>
              <a:cxnLst/>
              <a:rect l="l" t="t" r="r" b="b"/>
              <a:pathLst>
                <a:path w="3703" h="761" extrusionOk="0">
                  <a:moveTo>
                    <a:pt x="378" y="1"/>
                  </a:moveTo>
                  <a:cubicBezTo>
                    <a:pt x="169" y="1"/>
                    <a:pt x="1" y="170"/>
                    <a:pt x="1" y="378"/>
                  </a:cubicBezTo>
                  <a:cubicBezTo>
                    <a:pt x="1" y="591"/>
                    <a:pt x="169" y="760"/>
                    <a:pt x="378" y="760"/>
                  </a:cubicBezTo>
                  <a:lnTo>
                    <a:pt x="3325" y="760"/>
                  </a:lnTo>
                  <a:cubicBezTo>
                    <a:pt x="3534" y="760"/>
                    <a:pt x="3702" y="591"/>
                    <a:pt x="3702" y="378"/>
                  </a:cubicBezTo>
                  <a:cubicBezTo>
                    <a:pt x="3702" y="170"/>
                    <a:pt x="3534"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0"/>
            <p:cNvSpPr/>
            <p:nvPr/>
          </p:nvSpPr>
          <p:spPr>
            <a:xfrm>
              <a:off x="1130377" y="6150420"/>
              <a:ext cx="405080" cy="83138"/>
            </a:xfrm>
            <a:custGeom>
              <a:avLst/>
              <a:gdLst/>
              <a:ahLst/>
              <a:cxnLst/>
              <a:rect l="l" t="t" r="r" b="b"/>
              <a:pathLst>
                <a:path w="3703" h="760" extrusionOk="0">
                  <a:moveTo>
                    <a:pt x="378" y="1"/>
                  </a:moveTo>
                  <a:cubicBezTo>
                    <a:pt x="169" y="1"/>
                    <a:pt x="1" y="173"/>
                    <a:pt x="1" y="382"/>
                  </a:cubicBezTo>
                  <a:cubicBezTo>
                    <a:pt x="1" y="591"/>
                    <a:pt x="169" y="759"/>
                    <a:pt x="378" y="759"/>
                  </a:cubicBezTo>
                  <a:lnTo>
                    <a:pt x="3325" y="759"/>
                  </a:lnTo>
                  <a:cubicBezTo>
                    <a:pt x="3534" y="759"/>
                    <a:pt x="3702" y="591"/>
                    <a:pt x="3702" y="382"/>
                  </a:cubicBezTo>
                  <a:cubicBezTo>
                    <a:pt x="3702" y="173"/>
                    <a:pt x="3534"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0"/>
            <p:cNvSpPr/>
            <p:nvPr/>
          </p:nvSpPr>
          <p:spPr>
            <a:xfrm>
              <a:off x="2147086" y="4482272"/>
              <a:ext cx="501127" cy="808848"/>
            </a:xfrm>
            <a:custGeom>
              <a:avLst/>
              <a:gdLst/>
              <a:ahLst/>
              <a:cxnLst/>
              <a:rect l="l" t="t" r="r" b="b"/>
              <a:pathLst>
                <a:path w="4581" h="7394" extrusionOk="0">
                  <a:moveTo>
                    <a:pt x="3931" y="1"/>
                  </a:moveTo>
                  <a:cubicBezTo>
                    <a:pt x="3725" y="1"/>
                    <a:pt x="3525" y="113"/>
                    <a:pt x="3423" y="306"/>
                  </a:cubicBezTo>
                  <a:lnTo>
                    <a:pt x="147" y="6560"/>
                  </a:lnTo>
                  <a:cubicBezTo>
                    <a:pt x="0" y="6835"/>
                    <a:pt x="111" y="7181"/>
                    <a:pt x="387" y="7327"/>
                  </a:cubicBezTo>
                  <a:cubicBezTo>
                    <a:pt x="471" y="7371"/>
                    <a:pt x="564" y="7394"/>
                    <a:pt x="653" y="7394"/>
                  </a:cubicBezTo>
                  <a:cubicBezTo>
                    <a:pt x="857" y="7394"/>
                    <a:pt x="1057" y="7283"/>
                    <a:pt x="1159" y="7087"/>
                  </a:cubicBezTo>
                  <a:lnTo>
                    <a:pt x="4435" y="834"/>
                  </a:lnTo>
                  <a:cubicBezTo>
                    <a:pt x="4581" y="558"/>
                    <a:pt x="4474" y="212"/>
                    <a:pt x="4195" y="66"/>
                  </a:cubicBezTo>
                  <a:cubicBezTo>
                    <a:pt x="4111" y="22"/>
                    <a:pt x="4020" y="1"/>
                    <a:pt x="3931"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0"/>
            <p:cNvSpPr/>
            <p:nvPr/>
          </p:nvSpPr>
          <p:spPr>
            <a:xfrm>
              <a:off x="2215566" y="6303899"/>
              <a:ext cx="331240" cy="381780"/>
            </a:xfrm>
            <a:custGeom>
              <a:avLst/>
              <a:gdLst/>
              <a:ahLst/>
              <a:cxnLst/>
              <a:rect l="l" t="t" r="r" b="b"/>
              <a:pathLst>
                <a:path w="3028" h="3490" extrusionOk="0">
                  <a:moveTo>
                    <a:pt x="644" y="0"/>
                  </a:moveTo>
                  <a:cubicBezTo>
                    <a:pt x="527" y="0"/>
                    <a:pt x="409" y="36"/>
                    <a:pt x="307" y="111"/>
                  </a:cubicBezTo>
                  <a:cubicBezTo>
                    <a:pt x="54" y="298"/>
                    <a:pt x="1" y="652"/>
                    <a:pt x="187" y="906"/>
                  </a:cubicBezTo>
                  <a:lnTo>
                    <a:pt x="1922" y="3258"/>
                  </a:lnTo>
                  <a:cubicBezTo>
                    <a:pt x="2033" y="3409"/>
                    <a:pt x="2206" y="3489"/>
                    <a:pt x="2379" y="3489"/>
                  </a:cubicBezTo>
                  <a:cubicBezTo>
                    <a:pt x="2499" y="3489"/>
                    <a:pt x="2619" y="3453"/>
                    <a:pt x="2721" y="3377"/>
                  </a:cubicBezTo>
                  <a:cubicBezTo>
                    <a:pt x="2974" y="3191"/>
                    <a:pt x="3027" y="2832"/>
                    <a:pt x="2841" y="2578"/>
                  </a:cubicBezTo>
                  <a:lnTo>
                    <a:pt x="1101" y="231"/>
                  </a:lnTo>
                  <a:cubicBezTo>
                    <a:pt x="990" y="80"/>
                    <a:pt x="818" y="0"/>
                    <a:pt x="644"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0"/>
            <p:cNvSpPr/>
            <p:nvPr/>
          </p:nvSpPr>
          <p:spPr>
            <a:xfrm>
              <a:off x="2244775" y="5311478"/>
              <a:ext cx="373904" cy="83576"/>
            </a:xfrm>
            <a:custGeom>
              <a:avLst/>
              <a:gdLst/>
              <a:ahLst/>
              <a:cxnLst/>
              <a:rect l="l" t="t" r="r" b="b"/>
              <a:pathLst>
                <a:path w="3418" h="764" extrusionOk="0">
                  <a:moveTo>
                    <a:pt x="377" y="0"/>
                  </a:moveTo>
                  <a:cubicBezTo>
                    <a:pt x="168" y="0"/>
                    <a:pt x="0" y="173"/>
                    <a:pt x="0" y="382"/>
                  </a:cubicBezTo>
                  <a:cubicBezTo>
                    <a:pt x="0" y="590"/>
                    <a:pt x="168" y="764"/>
                    <a:pt x="377" y="764"/>
                  </a:cubicBezTo>
                  <a:lnTo>
                    <a:pt x="3036" y="764"/>
                  </a:lnTo>
                  <a:cubicBezTo>
                    <a:pt x="3244" y="764"/>
                    <a:pt x="3417" y="590"/>
                    <a:pt x="3417" y="382"/>
                  </a:cubicBezTo>
                  <a:cubicBezTo>
                    <a:pt x="3417" y="173"/>
                    <a:pt x="3244" y="0"/>
                    <a:pt x="3036"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0"/>
            <p:cNvSpPr/>
            <p:nvPr/>
          </p:nvSpPr>
          <p:spPr>
            <a:xfrm>
              <a:off x="2213160" y="5737677"/>
              <a:ext cx="405518" cy="83248"/>
            </a:xfrm>
            <a:custGeom>
              <a:avLst/>
              <a:gdLst/>
              <a:ahLst/>
              <a:cxnLst/>
              <a:rect l="l" t="t" r="r" b="b"/>
              <a:pathLst>
                <a:path w="3707" h="761" extrusionOk="0">
                  <a:moveTo>
                    <a:pt x="382" y="1"/>
                  </a:moveTo>
                  <a:cubicBezTo>
                    <a:pt x="173" y="1"/>
                    <a:pt x="0" y="170"/>
                    <a:pt x="0" y="378"/>
                  </a:cubicBezTo>
                  <a:cubicBezTo>
                    <a:pt x="0" y="591"/>
                    <a:pt x="173" y="760"/>
                    <a:pt x="382" y="760"/>
                  </a:cubicBezTo>
                  <a:lnTo>
                    <a:pt x="3325" y="760"/>
                  </a:lnTo>
                  <a:cubicBezTo>
                    <a:pt x="3533" y="760"/>
                    <a:pt x="3706" y="591"/>
                    <a:pt x="3706" y="378"/>
                  </a:cubicBezTo>
                  <a:cubicBezTo>
                    <a:pt x="3706" y="170"/>
                    <a:pt x="3533"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0"/>
            <p:cNvSpPr/>
            <p:nvPr/>
          </p:nvSpPr>
          <p:spPr>
            <a:xfrm>
              <a:off x="2213160" y="6150420"/>
              <a:ext cx="405518" cy="83138"/>
            </a:xfrm>
            <a:custGeom>
              <a:avLst/>
              <a:gdLst/>
              <a:ahLst/>
              <a:cxnLst/>
              <a:rect l="l" t="t" r="r" b="b"/>
              <a:pathLst>
                <a:path w="3707" h="760" extrusionOk="0">
                  <a:moveTo>
                    <a:pt x="382" y="1"/>
                  </a:moveTo>
                  <a:cubicBezTo>
                    <a:pt x="173" y="1"/>
                    <a:pt x="0" y="173"/>
                    <a:pt x="0" y="382"/>
                  </a:cubicBezTo>
                  <a:cubicBezTo>
                    <a:pt x="0" y="591"/>
                    <a:pt x="173" y="759"/>
                    <a:pt x="382" y="759"/>
                  </a:cubicBezTo>
                  <a:lnTo>
                    <a:pt x="3325" y="759"/>
                  </a:lnTo>
                  <a:cubicBezTo>
                    <a:pt x="3533" y="759"/>
                    <a:pt x="3706" y="591"/>
                    <a:pt x="3706" y="382"/>
                  </a:cubicBezTo>
                  <a:cubicBezTo>
                    <a:pt x="3706" y="173"/>
                    <a:pt x="3533"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0"/>
            <p:cNvSpPr/>
            <p:nvPr/>
          </p:nvSpPr>
          <p:spPr>
            <a:xfrm>
              <a:off x="1396423" y="4986141"/>
              <a:ext cx="956200" cy="1468266"/>
            </a:xfrm>
            <a:custGeom>
              <a:avLst/>
              <a:gdLst/>
              <a:ahLst/>
              <a:cxnLst/>
              <a:rect l="l" t="t" r="r" b="b"/>
              <a:pathLst>
                <a:path w="8741" h="13422" extrusionOk="0">
                  <a:moveTo>
                    <a:pt x="0" y="0"/>
                  </a:moveTo>
                  <a:lnTo>
                    <a:pt x="0" y="13422"/>
                  </a:lnTo>
                  <a:lnTo>
                    <a:pt x="8740" y="13422"/>
                  </a:lnTo>
                  <a:lnTo>
                    <a:pt x="8740" y="0"/>
                  </a:ln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0"/>
            <p:cNvSpPr/>
            <p:nvPr/>
          </p:nvSpPr>
          <p:spPr>
            <a:xfrm>
              <a:off x="1492034" y="5132838"/>
              <a:ext cx="764872" cy="1174985"/>
            </a:xfrm>
            <a:custGeom>
              <a:avLst/>
              <a:gdLst/>
              <a:ahLst/>
              <a:cxnLst/>
              <a:rect l="l" t="t" r="r" b="b"/>
              <a:pathLst>
                <a:path w="6992" h="10741" extrusionOk="0">
                  <a:moveTo>
                    <a:pt x="1" y="0"/>
                  </a:moveTo>
                  <a:lnTo>
                    <a:pt x="1" y="10741"/>
                  </a:lnTo>
                  <a:lnTo>
                    <a:pt x="6992" y="10741"/>
                  </a:lnTo>
                  <a:lnTo>
                    <a:pt x="6992" y="0"/>
                  </a:lnTo>
                  <a:close/>
                </a:path>
              </a:pathLst>
            </a:custGeom>
            <a:solidFill>
              <a:srgbClr val="D07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0"/>
            <p:cNvSpPr/>
            <p:nvPr/>
          </p:nvSpPr>
          <p:spPr>
            <a:xfrm>
              <a:off x="1427491" y="4598996"/>
              <a:ext cx="370622" cy="117378"/>
            </a:xfrm>
            <a:custGeom>
              <a:avLst/>
              <a:gdLst/>
              <a:ahLst/>
              <a:cxnLst/>
              <a:rect l="l" t="t" r="r" b="b"/>
              <a:pathLst>
                <a:path w="3388" h="1073" extrusionOk="0">
                  <a:moveTo>
                    <a:pt x="1846" y="0"/>
                  </a:moveTo>
                  <a:cubicBezTo>
                    <a:pt x="1749" y="0"/>
                    <a:pt x="1650" y="8"/>
                    <a:pt x="1550" y="15"/>
                  </a:cubicBezTo>
                  <a:cubicBezTo>
                    <a:pt x="1430" y="28"/>
                    <a:pt x="1310" y="38"/>
                    <a:pt x="1191" y="73"/>
                  </a:cubicBezTo>
                  <a:cubicBezTo>
                    <a:pt x="1070" y="95"/>
                    <a:pt x="955" y="135"/>
                    <a:pt x="844" y="179"/>
                  </a:cubicBezTo>
                  <a:cubicBezTo>
                    <a:pt x="738" y="224"/>
                    <a:pt x="636" y="277"/>
                    <a:pt x="542" y="339"/>
                  </a:cubicBezTo>
                  <a:cubicBezTo>
                    <a:pt x="454" y="401"/>
                    <a:pt x="369" y="464"/>
                    <a:pt x="302" y="534"/>
                  </a:cubicBezTo>
                  <a:cubicBezTo>
                    <a:pt x="271" y="570"/>
                    <a:pt x="240" y="601"/>
                    <a:pt x="214" y="632"/>
                  </a:cubicBezTo>
                  <a:cubicBezTo>
                    <a:pt x="187" y="673"/>
                    <a:pt x="165" y="704"/>
                    <a:pt x="143" y="739"/>
                  </a:cubicBezTo>
                  <a:cubicBezTo>
                    <a:pt x="99" y="800"/>
                    <a:pt x="72" y="859"/>
                    <a:pt x="54" y="912"/>
                  </a:cubicBezTo>
                  <a:cubicBezTo>
                    <a:pt x="15" y="1013"/>
                    <a:pt x="1" y="1072"/>
                    <a:pt x="1" y="1072"/>
                  </a:cubicBezTo>
                  <a:cubicBezTo>
                    <a:pt x="1" y="1072"/>
                    <a:pt x="58" y="1036"/>
                    <a:pt x="143" y="983"/>
                  </a:cubicBezTo>
                  <a:cubicBezTo>
                    <a:pt x="179" y="952"/>
                    <a:pt x="236" y="925"/>
                    <a:pt x="294" y="894"/>
                  </a:cubicBezTo>
                  <a:cubicBezTo>
                    <a:pt x="325" y="880"/>
                    <a:pt x="356" y="863"/>
                    <a:pt x="387" y="845"/>
                  </a:cubicBezTo>
                  <a:cubicBezTo>
                    <a:pt x="423" y="832"/>
                    <a:pt x="458" y="819"/>
                    <a:pt x="494" y="806"/>
                  </a:cubicBezTo>
                  <a:cubicBezTo>
                    <a:pt x="564" y="770"/>
                    <a:pt x="644" y="753"/>
                    <a:pt x="728" y="726"/>
                  </a:cubicBezTo>
                  <a:cubicBezTo>
                    <a:pt x="814" y="699"/>
                    <a:pt x="902" y="681"/>
                    <a:pt x="995" y="659"/>
                  </a:cubicBezTo>
                  <a:cubicBezTo>
                    <a:pt x="1044" y="655"/>
                    <a:pt x="1093" y="646"/>
                    <a:pt x="1137" y="636"/>
                  </a:cubicBezTo>
                  <a:cubicBezTo>
                    <a:pt x="1191" y="628"/>
                    <a:pt x="1240" y="624"/>
                    <a:pt x="1288" y="614"/>
                  </a:cubicBezTo>
                  <a:cubicBezTo>
                    <a:pt x="1390" y="597"/>
                    <a:pt x="1496" y="593"/>
                    <a:pt x="1599" y="579"/>
                  </a:cubicBezTo>
                  <a:cubicBezTo>
                    <a:pt x="2025" y="544"/>
                    <a:pt x="2473" y="517"/>
                    <a:pt x="2815" y="460"/>
                  </a:cubicBezTo>
                  <a:cubicBezTo>
                    <a:pt x="2988" y="428"/>
                    <a:pt x="3135" y="397"/>
                    <a:pt x="3232" y="366"/>
                  </a:cubicBezTo>
                  <a:cubicBezTo>
                    <a:pt x="3334" y="335"/>
                    <a:pt x="3387" y="308"/>
                    <a:pt x="3387" y="308"/>
                  </a:cubicBezTo>
                  <a:cubicBezTo>
                    <a:pt x="3387" y="308"/>
                    <a:pt x="3334" y="286"/>
                    <a:pt x="3232" y="251"/>
                  </a:cubicBezTo>
                  <a:cubicBezTo>
                    <a:pt x="3135" y="220"/>
                    <a:pt x="2997" y="175"/>
                    <a:pt x="2828" y="130"/>
                  </a:cubicBezTo>
                  <a:cubicBezTo>
                    <a:pt x="2660" y="87"/>
                    <a:pt x="2459" y="46"/>
                    <a:pt x="2242" y="24"/>
                  </a:cubicBezTo>
                  <a:cubicBezTo>
                    <a:pt x="2136" y="15"/>
                    <a:pt x="2020" y="2"/>
                    <a:pt x="1905" y="2"/>
                  </a:cubicBezTo>
                  <a:cubicBezTo>
                    <a:pt x="1886" y="1"/>
                    <a:pt x="1866" y="0"/>
                    <a:pt x="1846" y="0"/>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0"/>
            <p:cNvSpPr/>
            <p:nvPr/>
          </p:nvSpPr>
          <p:spPr>
            <a:xfrm>
              <a:off x="1001729" y="4794920"/>
              <a:ext cx="207846" cy="207846"/>
            </a:xfrm>
            <a:custGeom>
              <a:avLst/>
              <a:gdLst/>
              <a:ahLst/>
              <a:cxnLst/>
              <a:rect l="l" t="t" r="r" b="b"/>
              <a:pathLst>
                <a:path w="1900" h="1900" extrusionOk="0">
                  <a:moveTo>
                    <a:pt x="1900" y="0"/>
                  </a:moveTo>
                  <a:lnTo>
                    <a:pt x="1" y="1385"/>
                  </a:lnTo>
                  <a:lnTo>
                    <a:pt x="1" y="1899"/>
                  </a:lnTo>
                  <a:lnTo>
                    <a:pt x="1900" y="1735"/>
                  </a:lnTo>
                  <a:lnTo>
                    <a:pt x="1900" y="0"/>
                  </a:lnTo>
                  <a:close/>
                </a:path>
              </a:pathLst>
            </a:custGeom>
            <a:solidFill>
              <a:srgbClr val="96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0"/>
            <p:cNvSpPr/>
            <p:nvPr/>
          </p:nvSpPr>
          <p:spPr>
            <a:xfrm>
              <a:off x="2539482" y="4794920"/>
              <a:ext cx="207846" cy="207846"/>
            </a:xfrm>
            <a:custGeom>
              <a:avLst/>
              <a:gdLst/>
              <a:ahLst/>
              <a:cxnLst/>
              <a:rect l="l" t="t" r="r" b="b"/>
              <a:pathLst>
                <a:path w="1900" h="1900" extrusionOk="0">
                  <a:moveTo>
                    <a:pt x="0" y="0"/>
                  </a:moveTo>
                  <a:lnTo>
                    <a:pt x="0" y="1735"/>
                  </a:lnTo>
                  <a:lnTo>
                    <a:pt x="1899" y="1899"/>
                  </a:lnTo>
                  <a:lnTo>
                    <a:pt x="1899" y="1385"/>
                  </a:lnTo>
                  <a:lnTo>
                    <a:pt x="0" y="0"/>
                  </a:lnTo>
                  <a:close/>
                </a:path>
              </a:pathLst>
            </a:custGeom>
            <a:solidFill>
              <a:srgbClr val="96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0"/>
            <p:cNvSpPr/>
            <p:nvPr/>
          </p:nvSpPr>
          <p:spPr>
            <a:xfrm>
              <a:off x="1127970" y="5114241"/>
              <a:ext cx="58853" cy="1380533"/>
            </a:xfrm>
            <a:custGeom>
              <a:avLst/>
              <a:gdLst/>
              <a:ahLst/>
              <a:cxnLst/>
              <a:rect l="l" t="t" r="r" b="b"/>
              <a:pathLst>
                <a:path w="538" h="12620" extrusionOk="0">
                  <a:moveTo>
                    <a:pt x="271" y="1"/>
                  </a:moveTo>
                  <a:cubicBezTo>
                    <a:pt x="121" y="1"/>
                    <a:pt x="0" y="121"/>
                    <a:pt x="0" y="267"/>
                  </a:cubicBezTo>
                  <a:lnTo>
                    <a:pt x="0" y="12349"/>
                  </a:lnTo>
                  <a:cubicBezTo>
                    <a:pt x="0" y="12500"/>
                    <a:pt x="121" y="12619"/>
                    <a:pt x="271" y="12619"/>
                  </a:cubicBezTo>
                  <a:cubicBezTo>
                    <a:pt x="418" y="12619"/>
                    <a:pt x="537" y="12500"/>
                    <a:pt x="537" y="12349"/>
                  </a:cubicBezTo>
                  <a:lnTo>
                    <a:pt x="537" y="10231"/>
                  </a:lnTo>
                  <a:lnTo>
                    <a:pt x="400" y="10231"/>
                  </a:lnTo>
                  <a:cubicBezTo>
                    <a:pt x="191" y="10231"/>
                    <a:pt x="23" y="10063"/>
                    <a:pt x="23" y="9854"/>
                  </a:cubicBezTo>
                  <a:cubicBezTo>
                    <a:pt x="23" y="9645"/>
                    <a:pt x="191" y="9473"/>
                    <a:pt x="400" y="9473"/>
                  </a:cubicBezTo>
                  <a:lnTo>
                    <a:pt x="537" y="9473"/>
                  </a:lnTo>
                  <a:lnTo>
                    <a:pt x="537" y="6459"/>
                  </a:lnTo>
                  <a:lnTo>
                    <a:pt x="400" y="6459"/>
                  </a:lnTo>
                  <a:cubicBezTo>
                    <a:pt x="191" y="6459"/>
                    <a:pt x="23" y="6290"/>
                    <a:pt x="23" y="6077"/>
                  </a:cubicBezTo>
                  <a:cubicBezTo>
                    <a:pt x="23" y="5869"/>
                    <a:pt x="191" y="5700"/>
                    <a:pt x="400" y="5700"/>
                  </a:cubicBezTo>
                  <a:lnTo>
                    <a:pt x="537" y="5700"/>
                  </a:lnTo>
                  <a:lnTo>
                    <a:pt x="537" y="2567"/>
                  </a:lnTo>
                  <a:lnTo>
                    <a:pt x="400" y="2567"/>
                  </a:lnTo>
                  <a:cubicBezTo>
                    <a:pt x="191" y="2567"/>
                    <a:pt x="23" y="2393"/>
                    <a:pt x="23" y="2185"/>
                  </a:cubicBezTo>
                  <a:cubicBezTo>
                    <a:pt x="23" y="1976"/>
                    <a:pt x="191" y="1803"/>
                    <a:pt x="400" y="1803"/>
                  </a:cubicBezTo>
                  <a:lnTo>
                    <a:pt x="537" y="1803"/>
                  </a:lnTo>
                  <a:lnTo>
                    <a:pt x="537" y="267"/>
                  </a:lnTo>
                  <a:cubicBezTo>
                    <a:pt x="537" y="121"/>
                    <a:pt x="418" y="1"/>
                    <a:pt x="271"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0"/>
            <p:cNvSpPr/>
            <p:nvPr/>
          </p:nvSpPr>
          <p:spPr>
            <a:xfrm>
              <a:off x="1130377" y="5311478"/>
              <a:ext cx="56447" cy="83576"/>
            </a:xfrm>
            <a:custGeom>
              <a:avLst/>
              <a:gdLst/>
              <a:ahLst/>
              <a:cxnLst/>
              <a:rect l="l" t="t" r="r" b="b"/>
              <a:pathLst>
                <a:path w="516" h="764" extrusionOk="0">
                  <a:moveTo>
                    <a:pt x="378" y="0"/>
                  </a:moveTo>
                  <a:cubicBezTo>
                    <a:pt x="169" y="0"/>
                    <a:pt x="1" y="173"/>
                    <a:pt x="1" y="382"/>
                  </a:cubicBezTo>
                  <a:cubicBezTo>
                    <a:pt x="1" y="590"/>
                    <a:pt x="169" y="764"/>
                    <a:pt x="378" y="764"/>
                  </a:cubicBezTo>
                  <a:lnTo>
                    <a:pt x="515" y="764"/>
                  </a:lnTo>
                  <a:lnTo>
                    <a:pt x="515" y="0"/>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0"/>
            <p:cNvSpPr/>
            <p:nvPr/>
          </p:nvSpPr>
          <p:spPr>
            <a:xfrm>
              <a:off x="1130377" y="5737677"/>
              <a:ext cx="56447" cy="83248"/>
            </a:xfrm>
            <a:custGeom>
              <a:avLst/>
              <a:gdLst/>
              <a:ahLst/>
              <a:cxnLst/>
              <a:rect l="l" t="t" r="r" b="b"/>
              <a:pathLst>
                <a:path w="516" h="761" extrusionOk="0">
                  <a:moveTo>
                    <a:pt x="378" y="1"/>
                  </a:moveTo>
                  <a:cubicBezTo>
                    <a:pt x="169" y="1"/>
                    <a:pt x="1" y="170"/>
                    <a:pt x="1" y="378"/>
                  </a:cubicBezTo>
                  <a:cubicBezTo>
                    <a:pt x="1" y="591"/>
                    <a:pt x="169" y="760"/>
                    <a:pt x="378" y="760"/>
                  </a:cubicBezTo>
                  <a:lnTo>
                    <a:pt x="515" y="760"/>
                  </a:lnTo>
                  <a:lnTo>
                    <a:pt x="515" y="1"/>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0"/>
            <p:cNvSpPr/>
            <p:nvPr/>
          </p:nvSpPr>
          <p:spPr>
            <a:xfrm>
              <a:off x="1130377" y="6150420"/>
              <a:ext cx="56447" cy="83138"/>
            </a:xfrm>
            <a:custGeom>
              <a:avLst/>
              <a:gdLst/>
              <a:ahLst/>
              <a:cxnLst/>
              <a:rect l="l" t="t" r="r" b="b"/>
              <a:pathLst>
                <a:path w="516" h="760" extrusionOk="0">
                  <a:moveTo>
                    <a:pt x="378" y="1"/>
                  </a:moveTo>
                  <a:cubicBezTo>
                    <a:pt x="169" y="1"/>
                    <a:pt x="1" y="173"/>
                    <a:pt x="1" y="382"/>
                  </a:cubicBezTo>
                  <a:cubicBezTo>
                    <a:pt x="1" y="591"/>
                    <a:pt x="169" y="759"/>
                    <a:pt x="378" y="759"/>
                  </a:cubicBezTo>
                  <a:lnTo>
                    <a:pt x="515" y="759"/>
                  </a:lnTo>
                  <a:lnTo>
                    <a:pt x="515" y="1"/>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0"/>
            <p:cNvSpPr/>
            <p:nvPr/>
          </p:nvSpPr>
          <p:spPr>
            <a:xfrm>
              <a:off x="2561689" y="5114241"/>
              <a:ext cx="58963" cy="1380533"/>
            </a:xfrm>
            <a:custGeom>
              <a:avLst/>
              <a:gdLst/>
              <a:ahLst/>
              <a:cxnLst/>
              <a:rect l="l" t="t" r="r" b="b"/>
              <a:pathLst>
                <a:path w="539" h="12620" extrusionOk="0">
                  <a:moveTo>
                    <a:pt x="272" y="1"/>
                  </a:moveTo>
                  <a:cubicBezTo>
                    <a:pt x="121" y="1"/>
                    <a:pt x="0" y="121"/>
                    <a:pt x="0" y="267"/>
                  </a:cubicBezTo>
                  <a:lnTo>
                    <a:pt x="0" y="1803"/>
                  </a:lnTo>
                  <a:lnTo>
                    <a:pt x="139" y="1803"/>
                  </a:lnTo>
                  <a:cubicBezTo>
                    <a:pt x="347" y="1803"/>
                    <a:pt x="520" y="1976"/>
                    <a:pt x="520" y="2185"/>
                  </a:cubicBezTo>
                  <a:cubicBezTo>
                    <a:pt x="520" y="2393"/>
                    <a:pt x="347" y="2567"/>
                    <a:pt x="139" y="2567"/>
                  </a:cubicBezTo>
                  <a:lnTo>
                    <a:pt x="0" y="2567"/>
                  </a:lnTo>
                  <a:lnTo>
                    <a:pt x="0" y="5700"/>
                  </a:lnTo>
                  <a:lnTo>
                    <a:pt x="139" y="5700"/>
                  </a:lnTo>
                  <a:cubicBezTo>
                    <a:pt x="347" y="5700"/>
                    <a:pt x="520" y="5869"/>
                    <a:pt x="520" y="6077"/>
                  </a:cubicBezTo>
                  <a:cubicBezTo>
                    <a:pt x="520" y="6290"/>
                    <a:pt x="347" y="6459"/>
                    <a:pt x="139" y="6459"/>
                  </a:cubicBezTo>
                  <a:lnTo>
                    <a:pt x="0" y="6459"/>
                  </a:lnTo>
                  <a:lnTo>
                    <a:pt x="0" y="9473"/>
                  </a:lnTo>
                  <a:lnTo>
                    <a:pt x="139" y="9473"/>
                  </a:lnTo>
                  <a:cubicBezTo>
                    <a:pt x="347" y="9473"/>
                    <a:pt x="520" y="9645"/>
                    <a:pt x="520" y="9854"/>
                  </a:cubicBezTo>
                  <a:cubicBezTo>
                    <a:pt x="520" y="10063"/>
                    <a:pt x="347" y="10231"/>
                    <a:pt x="139" y="10231"/>
                  </a:cubicBezTo>
                  <a:lnTo>
                    <a:pt x="0" y="10231"/>
                  </a:lnTo>
                  <a:lnTo>
                    <a:pt x="0" y="12349"/>
                  </a:lnTo>
                  <a:cubicBezTo>
                    <a:pt x="0" y="12500"/>
                    <a:pt x="121" y="12619"/>
                    <a:pt x="272" y="12619"/>
                  </a:cubicBezTo>
                  <a:cubicBezTo>
                    <a:pt x="418" y="12619"/>
                    <a:pt x="538" y="12500"/>
                    <a:pt x="538" y="12349"/>
                  </a:cubicBezTo>
                  <a:lnTo>
                    <a:pt x="538" y="267"/>
                  </a:lnTo>
                  <a:cubicBezTo>
                    <a:pt x="538" y="121"/>
                    <a:pt x="418" y="1"/>
                    <a:pt x="272"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0"/>
            <p:cNvSpPr/>
            <p:nvPr/>
          </p:nvSpPr>
          <p:spPr>
            <a:xfrm>
              <a:off x="2561689" y="5311478"/>
              <a:ext cx="56993" cy="83576"/>
            </a:xfrm>
            <a:custGeom>
              <a:avLst/>
              <a:gdLst/>
              <a:ahLst/>
              <a:cxnLst/>
              <a:rect l="l" t="t" r="r" b="b"/>
              <a:pathLst>
                <a:path w="521" h="764" extrusionOk="0">
                  <a:moveTo>
                    <a:pt x="0" y="0"/>
                  </a:moveTo>
                  <a:lnTo>
                    <a:pt x="0" y="764"/>
                  </a:lnTo>
                  <a:lnTo>
                    <a:pt x="139" y="764"/>
                  </a:lnTo>
                  <a:cubicBezTo>
                    <a:pt x="347" y="764"/>
                    <a:pt x="520" y="590"/>
                    <a:pt x="520" y="382"/>
                  </a:cubicBezTo>
                  <a:cubicBezTo>
                    <a:pt x="520" y="173"/>
                    <a:pt x="347" y="0"/>
                    <a:pt x="139" y="0"/>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0"/>
            <p:cNvSpPr/>
            <p:nvPr/>
          </p:nvSpPr>
          <p:spPr>
            <a:xfrm>
              <a:off x="2561689" y="5737677"/>
              <a:ext cx="56993" cy="83248"/>
            </a:xfrm>
            <a:custGeom>
              <a:avLst/>
              <a:gdLst/>
              <a:ahLst/>
              <a:cxnLst/>
              <a:rect l="l" t="t" r="r" b="b"/>
              <a:pathLst>
                <a:path w="521" h="761" extrusionOk="0">
                  <a:moveTo>
                    <a:pt x="0" y="1"/>
                  </a:moveTo>
                  <a:lnTo>
                    <a:pt x="0" y="760"/>
                  </a:lnTo>
                  <a:lnTo>
                    <a:pt x="139" y="760"/>
                  </a:lnTo>
                  <a:cubicBezTo>
                    <a:pt x="347" y="760"/>
                    <a:pt x="520" y="591"/>
                    <a:pt x="520" y="378"/>
                  </a:cubicBezTo>
                  <a:cubicBezTo>
                    <a:pt x="520" y="170"/>
                    <a:pt x="347" y="1"/>
                    <a:pt x="139"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0"/>
            <p:cNvSpPr/>
            <p:nvPr/>
          </p:nvSpPr>
          <p:spPr>
            <a:xfrm>
              <a:off x="2561689" y="6150420"/>
              <a:ext cx="56993" cy="83138"/>
            </a:xfrm>
            <a:custGeom>
              <a:avLst/>
              <a:gdLst/>
              <a:ahLst/>
              <a:cxnLst/>
              <a:rect l="l" t="t" r="r" b="b"/>
              <a:pathLst>
                <a:path w="521" h="760" extrusionOk="0">
                  <a:moveTo>
                    <a:pt x="0" y="1"/>
                  </a:moveTo>
                  <a:lnTo>
                    <a:pt x="0" y="759"/>
                  </a:lnTo>
                  <a:lnTo>
                    <a:pt x="139" y="759"/>
                  </a:lnTo>
                  <a:cubicBezTo>
                    <a:pt x="347" y="759"/>
                    <a:pt x="520" y="591"/>
                    <a:pt x="520" y="382"/>
                  </a:cubicBezTo>
                  <a:cubicBezTo>
                    <a:pt x="520" y="173"/>
                    <a:pt x="347" y="1"/>
                    <a:pt x="139"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0"/>
            <p:cNvSpPr/>
            <p:nvPr/>
          </p:nvSpPr>
          <p:spPr>
            <a:xfrm>
              <a:off x="1138691" y="3769352"/>
              <a:ext cx="312206" cy="245039"/>
            </a:xfrm>
            <a:custGeom>
              <a:avLst/>
              <a:gdLst/>
              <a:ahLst/>
              <a:cxnLst/>
              <a:rect l="l" t="t" r="r" b="b"/>
              <a:pathLst>
                <a:path w="2854" h="2240" extrusionOk="0">
                  <a:moveTo>
                    <a:pt x="2177" y="0"/>
                  </a:moveTo>
                  <a:cubicBezTo>
                    <a:pt x="1816" y="0"/>
                    <a:pt x="1354" y="349"/>
                    <a:pt x="1061" y="534"/>
                  </a:cubicBezTo>
                  <a:cubicBezTo>
                    <a:pt x="506" y="875"/>
                    <a:pt x="0" y="1376"/>
                    <a:pt x="498" y="1967"/>
                  </a:cubicBezTo>
                  <a:cubicBezTo>
                    <a:pt x="660" y="2161"/>
                    <a:pt x="835" y="2240"/>
                    <a:pt x="1011" y="2240"/>
                  </a:cubicBezTo>
                  <a:cubicBezTo>
                    <a:pt x="1486" y="2240"/>
                    <a:pt x="1975" y="1674"/>
                    <a:pt x="2272" y="1292"/>
                  </a:cubicBezTo>
                  <a:cubicBezTo>
                    <a:pt x="2561" y="919"/>
                    <a:pt x="2854" y="569"/>
                    <a:pt x="2508" y="151"/>
                  </a:cubicBezTo>
                  <a:cubicBezTo>
                    <a:pt x="2418" y="43"/>
                    <a:pt x="2304" y="0"/>
                    <a:pt x="2177"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0"/>
            <p:cNvSpPr/>
            <p:nvPr/>
          </p:nvSpPr>
          <p:spPr>
            <a:xfrm>
              <a:off x="1191528" y="3824596"/>
              <a:ext cx="171965" cy="134662"/>
            </a:xfrm>
            <a:custGeom>
              <a:avLst/>
              <a:gdLst/>
              <a:ahLst/>
              <a:cxnLst/>
              <a:rect l="l" t="t" r="r" b="b"/>
              <a:pathLst>
                <a:path w="1572" h="1231" extrusionOk="0">
                  <a:moveTo>
                    <a:pt x="1200" y="0"/>
                  </a:moveTo>
                  <a:cubicBezTo>
                    <a:pt x="1001" y="0"/>
                    <a:pt x="747" y="191"/>
                    <a:pt x="582" y="290"/>
                  </a:cubicBezTo>
                  <a:cubicBezTo>
                    <a:pt x="281" y="482"/>
                    <a:pt x="1" y="756"/>
                    <a:pt x="276" y="1080"/>
                  </a:cubicBezTo>
                  <a:cubicBezTo>
                    <a:pt x="365" y="1187"/>
                    <a:pt x="461" y="1230"/>
                    <a:pt x="558" y="1230"/>
                  </a:cubicBezTo>
                  <a:cubicBezTo>
                    <a:pt x="819" y="1230"/>
                    <a:pt x="1088" y="919"/>
                    <a:pt x="1252" y="712"/>
                  </a:cubicBezTo>
                  <a:cubicBezTo>
                    <a:pt x="1412" y="503"/>
                    <a:pt x="1572" y="312"/>
                    <a:pt x="1381" y="82"/>
                  </a:cubicBezTo>
                  <a:cubicBezTo>
                    <a:pt x="1332" y="23"/>
                    <a:pt x="1269" y="0"/>
                    <a:pt x="1200"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0"/>
            <p:cNvSpPr/>
            <p:nvPr/>
          </p:nvSpPr>
          <p:spPr>
            <a:xfrm>
              <a:off x="2297612" y="3769352"/>
              <a:ext cx="312316" cy="245039"/>
            </a:xfrm>
            <a:custGeom>
              <a:avLst/>
              <a:gdLst/>
              <a:ahLst/>
              <a:cxnLst/>
              <a:rect l="l" t="t" r="r" b="b"/>
              <a:pathLst>
                <a:path w="2855" h="2240" extrusionOk="0">
                  <a:moveTo>
                    <a:pt x="681" y="0"/>
                  </a:moveTo>
                  <a:cubicBezTo>
                    <a:pt x="555" y="0"/>
                    <a:pt x="441" y="43"/>
                    <a:pt x="351" y="151"/>
                  </a:cubicBezTo>
                  <a:cubicBezTo>
                    <a:pt x="1" y="569"/>
                    <a:pt x="294" y="919"/>
                    <a:pt x="587" y="1292"/>
                  </a:cubicBezTo>
                  <a:cubicBezTo>
                    <a:pt x="881" y="1674"/>
                    <a:pt x="1371" y="2240"/>
                    <a:pt x="1847" y="2240"/>
                  </a:cubicBezTo>
                  <a:cubicBezTo>
                    <a:pt x="2024" y="2240"/>
                    <a:pt x="2199" y="2161"/>
                    <a:pt x="2361" y="1967"/>
                  </a:cubicBezTo>
                  <a:cubicBezTo>
                    <a:pt x="2854" y="1376"/>
                    <a:pt x="2353" y="875"/>
                    <a:pt x="1798" y="534"/>
                  </a:cubicBezTo>
                  <a:cubicBezTo>
                    <a:pt x="1502" y="349"/>
                    <a:pt x="1041" y="0"/>
                    <a:pt x="681"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0"/>
            <p:cNvSpPr/>
            <p:nvPr/>
          </p:nvSpPr>
          <p:spPr>
            <a:xfrm>
              <a:off x="2385456" y="3824596"/>
              <a:ext cx="171527" cy="134662"/>
            </a:xfrm>
            <a:custGeom>
              <a:avLst/>
              <a:gdLst/>
              <a:ahLst/>
              <a:cxnLst/>
              <a:rect l="l" t="t" r="r" b="b"/>
              <a:pathLst>
                <a:path w="1568" h="1231" extrusionOk="0">
                  <a:moveTo>
                    <a:pt x="373" y="0"/>
                  </a:moveTo>
                  <a:cubicBezTo>
                    <a:pt x="303" y="0"/>
                    <a:pt x="241" y="23"/>
                    <a:pt x="192" y="82"/>
                  </a:cubicBezTo>
                  <a:cubicBezTo>
                    <a:pt x="1" y="312"/>
                    <a:pt x="161" y="503"/>
                    <a:pt x="320" y="712"/>
                  </a:cubicBezTo>
                  <a:cubicBezTo>
                    <a:pt x="482" y="919"/>
                    <a:pt x="752" y="1230"/>
                    <a:pt x="1015" y="1230"/>
                  </a:cubicBezTo>
                  <a:cubicBezTo>
                    <a:pt x="1112" y="1230"/>
                    <a:pt x="1208" y="1187"/>
                    <a:pt x="1297" y="1080"/>
                  </a:cubicBezTo>
                  <a:cubicBezTo>
                    <a:pt x="1568" y="756"/>
                    <a:pt x="1292" y="482"/>
                    <a:pt x="986" y="290"/>
                  </a:cubicBezTo>
                  <a:cubicBezTo>
                    <a:pt x="825" y="191"/>
                    <a:pt x="571" y="0"/>
                    <a:pt x="373"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4" name="Google Shape;2854;p90"/>
          <p:cNvGrpSpPr/>
          <p:nvPr/>
        </p:nvGrpSpPr>
        <p:grpSpPr>
          <a:xfrm>
            <a:off x="6518366" y="3670898"/>
            <a:ext cx="1641128" cy="3539546"/>
            <a:chOff x="6518366" y="3670898"/>
            <a:chExt cx="1641128" cy="3539546"/>
          </a:xfrm>
        </p:grpSpPr>
        <p:sp>
          <p:nvSpPr>
            <p:cNvPr id="2855" name="Google Shape;2855;p90"/>
            <p:cNvSpPr/>
            <p:nvPr/>
          </p:nvSpPr>
          <p:spPr>
            <a:xfrm>
              <a:off x="7694243" y="6990346"/>
              <a:ext cx="120660" cy="220098"/>
            </a:xfrm>
            <a:custGeom>
              <a:avLst/>
              <a:gdLst/>
              <a:ahLst/>
              <a:cxnLst/>
              <a:rect l="l" t="t" r="r" b="b"/>
              <a:pathLst>
                <a:path w="1103" h="2012" extrusionOk="0">
                  <a:moveTo>
                    <a:pt x="551" y="1"/>
                  </a:moveTo>
                  <a:cubicBezTo>
                    <a:pt x="245" y="1"/>
                    <a:pt x="1" y="245"/>
                    <a:pt x="1" y="551"/>
                  </a:cubicBezTo>
                  <a:lnTo>
                    <a:pt x="1" y="1461"/>
                  </a:lnTo>
                  <a:cubicBezTo>
                    <a:pt x="1" y="1763"/>
                    <a:pt x="245" y="2012"/>
                    <a:pt x="551" y="2012"/>
                  </a:cubicBezTo>
                  <a:cubicBezTo>
                    <a:pt x="857" y="2012"/>
                    <a:pt x="1102" y="1763"/>
                    <a:pt x="1102" y="1461"/>
                  </a:cubicBezTo>
                  <a:lnTo>
                    <a:pt x="1102" y="551"/>
                  </a:lnTo>
                  <a:cubicBezTo>
                    <a:pt x="1102" y="245"/>
                    <a:pt x="857" y="1"/>
                    <a:pt x="5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0"/>
            <p:cNvSpPr/>
            <p:nvPr/>
          </p:nvSpPr>
          <p:spPr>
            <a:xfrm>
              <a:off x="6863067" y="6990346"/>
              <a:ext cx="120988" cy="220098"/>
            </a:xfrm>
            <a:custGeom>
              <a:avLst/>
              <a:gdLst/>
              <a:ahLst/>
              <a:cxnLst/>
              <a:rect l="l" t="t" r="r" b="b"/>
              <a:pathLst>
                <a:path w="1106" h="2012" extrusionOk="0">
                  <a:moveTo>
                    <a:pt x="551" y="1"/>
                  </a:moveTo>
                  <a:cubicBezTo>
                    <a:pt x="249" y="1"/>
                    <a:pt x="1" y="245"/>
                    <a:pt x="1" y="551"/>
                  </a:cubicBezTo>
                  <a:lnTo>
                    <a:pt x="1" y="1461"/>
                  </a:lnTo>
                  <a:cubicBezTo>
                    <a:pt x="1" y="1763"/>
                    <a:pt x="249" y="2012"/>
                    <a:pt x="551" y="2012"/>
                  </a:cubicBezTo>
                  <a:cubicBezTo>
                    <a:pt x="857" y="2012"/>
                    <a:pt x="1105" y="1763"/>
                    <a:pt x="1105" y="1461"/>
                  </a:cubicBezTo>
                  <a:lnTo>
                    <a:pt x="1105" y="551"/>
                  </a:lnTo>
                  <a:cubicBezTo>
                    <a:pt x="1105" y="245"/>
                    <a:pt x="857" y="1"/>
                    <a:pt x="5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0"/>
            <p:cNvSpPr/>
            <p:nvPr/>
          </p:nvSpPr>
          <p:spPr>
            <a:xfrm>
              <a:off x="7906030" y="5945634"/>
              <a:ext cx="195703" cy="670029"/>
            </a:xfrm>
            <a:custGeom>
              <a:avLst/>
              <a:gdLst/>
              <a:ahLst/>
              <a:cxnLst/>
              <a:rect l="l" t="t" r="r" b="b"/>
              <a:pathLst>
                <a:path w="1789" h="6125" extrusionOk="0">
                  <a:moveTo>
                    <a:pt x="892" y="0"/>
                  </a:moveTo>
                  <a:cubicBezTo>
                    <a:pt x="400" y="0"/>
                    <a:pt x="0" y="399"/>
                    <a:pt x="0" y="892"/>
                  </a:cubicBezTo>
                  <a:lnTo>
                    <a:pt x="0" y="5228"/>
                  </a:lnTo>
                  <a:cubicBezTo>
                    <a:pt x="0" y="5720"/>
                    <a:pt x="400" y="6125"/>
                    <a:pt x="892" y="6125"/>
                  </a:cubicBezTo>
                  <a:cubicBezTo>
                    <a:pt x="1389" y="6125"/>
                    <a:pt x="1598" y="5720"/>
                    <a:pt x="1598" y="5228"/>
                  </a:cubicBezTo>
                  <a:lnTo>
                    <a:pt x="1789" y="892"/>
                  </a:lnTo>
                  <a:cubicBezTo>
                    <a:pt x="1789" y="399"/>
                    <a:pt x="1389"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0"/>
            <p:cNvSpPr/>
            <p:nvPr/>
          </p:nvSpPr>
          <p:spPr>
            <a:xfrm>
              <a:off x="7906030" y="4428779"/>
              <a:ext cx="216597" cy="670138"/>
            </a:xfrm>
            <a:custGeom>
              <a:avLst/>
              <a:gdLst/>
              <a:ahLst/>
              <a:cxnLst/>
              <a:rect l="l" t="t" r="r" b="b"/>
              <a:pathLst>
                <a:path w="1980" h="6126" extrusionOk="0">
                  <a:moveTo>
                    <a:pt x="892" y="0"/>
                  </a:moveTo>
                  <a:cubicBezTo>
                    <a:pt x="400" y="0"/>
                    <a:pt x="0" y="400"/>
                    <a:pt x="0" y="892"/>
                  </a:cubicBezTo>
                  <a:lnTo>
                    <a:pt x="0" y="5228"/>
                  </a:lnTo>
                  <a:cubicBezTo>
                    <a:pt x="0" y="5721"/>
                    <a:pt x="400" y="6125"/>
                    <a:pt x="892" y="6125"/>
                  </a:cubicBezTo>
                  <a:cubicBezTo>
                    <a:pt x="1389" y="6125"/>
                    <a:pt x="1789" y="5721"/>
                    <a:pt x="1789" y="5228"/>
                  </a:cubicBezTo>
                  <a:lnTo>
                    <a:pt x="1979" y="892"/>
                  </a:lnTo>
                  <a:cubicBezTo>
                    <a:pt x="1979" y="400"/>
                    <a:pt x="1389"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0"/>
            <p:cNvSpPr/>
            <p:nvPr/>
          </p:nvSpPr>
          <p:spPr>
            <a:xfrm>
              <a:off x="6576017" y="5945634"/>
              <a:ext cx="195922" cy="670029"/>
            </a:xfrm>
            <a:custGeom>
              <a:avLst/>
              <a:gdLst/>
              <a:ahLst/>
              <a:cxnLst/>
              <a:rect l="l" t="t" r="r" b="b"/>
              <a:pathLst>
                <a:path w="1791" h="6125" extrusionOk="0">
                  <a:moveTo>
                    <a:pt x="898" y="0"/>
                  </a:moveTo>
                  <a:cubicBezTo>
                    <a:pt x="400" y="0"/>
                    <a:pt x="1" y="399"/>
                    <a:pt x="1" y="892"/>
                  </a:cubicBezTo>
                  <a:lnTo>
                    <a:pt x="193" y="5228"/>
                  </a:lnTo>
                  <a:cubicBezTo>
                    <a:pt x="193" y="5720"/>
                    <a:pt x="400" y="6125"/>
                    <a:pt x="898" y="6125"/>
                  </a:cubicBezTo>
                  <a:cubicBezTo>
                    <a:pt x="1391" y="6125"/>
                    <a:pt x="1790" y="5720"/>
                    <a:pt x="1790" y="5228"/>
                  </a:cubicBezTo>
                  <a:lnTo>
                    <a:pt x="1790" y="892"/>
                  </a:lnTo>
                  <a:cubicBezTo>
                    <a:pt x="1790" y="399"/>
                    <a:pt x="1391" y="0"/>
                    <a:pt x="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0"/>
            <p:cNvSpPr/>
            <p:nvPr/>
          </p:nvSpPr>
          <p:spPr>
            <a:xfrm>
              <a:off x="6555232" y="4428779"/>
              <a:ext cx="216707" cy="670138"/>
            </a:xfrm>
            <a:custGeom>
              <a:avLst/>
              <a:gdLst/>
              <a:ahLst/>
              <a:cxnLst/>
              <a:rect l="l" t="t" r="r" b="b"/>
              <a:pathLst>
                <a:path w="1981" h="6126" extrusionOk="0">
                  <a:moveTo>
                    <a:pt x="1088" y="0"/>
                  </a:moveTo>
                  <a:cubicBezTo>
                    <a:pt x="590" y="0"/>
                    <a:pt x="0" y="400"/>
                    <a:pt x="0" y="892"/>
                  </a:cubicBezTo>
                  <a:lnTo>
                    <a:pt x="191" y="5228"/>
                  </a:lnTo>
                  <a:cubicBezTo>
                    <a:pt x="191" y="5721"/>
                    <a:pt x="590" y="6125"/>
                    <a:pt x="1088" y="6125"/>
                  </a:cubicBezTo>
                  <a:cubicBezTo>
                    <a:pt x="1581" y="6125"/>
                    <a:pt x="1980" y="5721"/>
                    <a:pt x="1980" y="5228"/>
                  </a:cubicBezTo>
                  <a:lnTo>
                    <a:pt x="1980" y="892"/>
                  </a:lnTo>
                  <a:cubicBezTo>
                    <a:pt x="1980" y="400"/>
                    <a:pt x="1581"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0"/>
            <p:cNvSpPr/>
            <p:nvPr/>
          </p:nvSpPr>
          <p:spPr>
            <a:xfrm>
              <a:off x="6616383" y="3684900"/>
              <a:ext cx="1445512" cy="3461397"/>
            </a:xfrm>
            <a:custGeom>
              <a:avLst/>
              <a:gdLst/>
              <a:ahLst/>
              <a:cxnLst/>
              <a:rect l="l" t="t" r="r" b="b"/>
              <a:pathLst>
                <a:path w="13214" h="31642" extrusionOk="0">
                  <a:moveTo>
                    <a:pt x="1901" y="1"/>
                  </a:moveTo>
                  <a:cubicBezTo>
                    <a:pt x="848" y="1"/>
                    <a:pt x="0" y="1230"/>
                    <a:pt x="0" y="2277"/>
                  </a:cubicBezTo>
                  <a:lnTo>
                    <a:pt x="378" y="29742"/>
                  </a:lnTo>
                  <a:cubicBezTo>
                    <a:pt x="378" y="30790"/>
                    <a:pt x="1230" y="31642"/>
                    <a:pt x="2278" y="31642"/>
                  </a:cubicBezTo>
                  <a:lnTo>
                    <a:pt x="10933" y="31642"/>
                  </a:lnTo>
                  <a:cubicBezTo>
                    <a:pt x="11980" y="31642"/>
                    <a:pt x="12832" y="30790"/>
                    <a:pt x="12832" y="29742"/>
                  </a:cubicBezTo>
                  <a:lnTo>
                    <a:pt x="13213" y="2277"/>
                  </a:lnTo>
                  <a:cubicBezTo>
                    <a:pt x="13213" y="1230"/>
                    <a:pt x="12361" y="1"/>
                    <a:pt x="11314" y="1"/>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0"/>
            <p:cNvSpPr/>
            <p:nvPr/>
          </p:nvSpPr>
          <p:spPr>
            <a:xfrm>
              <a:off x="6818434" y="3857742"/>
              <a:ext cx="1041088" cy="3115717"/>
            </a:xfrm>
            <a:custGeom>
              <a:avLst/>
              <a:gdLst/>
              <a:ahLst/>
              <a:cxnLst/>
              <a:rect l="l" t="t" r="r" b="b"/>
              <a:pathLst>
                <a:path w="9517" h="28482" extrusionOk="0">
                  <a:moveTo>
                    <a:pt x="1367" y="1"/>
                  </a:moveTo>
                  <a:cubicBezTo>
                    <a:pt x="613" y="1"/>
                    <a:pt x="1" y="888"/>
                    <a:pt x="1" y="1643"/>
                  </a:cubicBezTo>
                  <a:lnTo>
                    <a:pt x="89" y="9920"/>
                  </a:lnTo>
                  <a:cubicBezTo>
                    <a:pt x="160" y="9983"/>
                    <a:pt x="218" y="10063"/>
                    <a:pt x="249" y="10155"/>
                  </a:cubicBezTo>
                  <a:lnTo>
                    <a:pt x="280" y="10239"/>
                  </a:lnTo>
                  <a:cubicBezTo>
                    <a:pt x="617" y="9934"/>
                    <a:pt x="1066" y="9747"/>
                    <a:pt x="1558" y="9747"/>
                  </a:cubicBezTo>
                  <a:lnTo>
                    <a:pt x="1713" y="9747"/>
                  </a:lnTo>
                  <a:lnTo>
                    <a:pt x="1713" y="4323"/>
                  </a:lnTo>
                  <a:cubicBezTo>
                    <a:pt x="1713" y="4004"/>
                    <a:pt x="1971" y="3747"/>
                    <a:pt x="2291" y="3747"/>
                  </a:cubicBezTo>
                  <a:cubicBezTo>
                    <a:pt x="2610" y="3747"/>
                    <a:pt x="2867" y="4004"/>
                    <a:pt x="2867" y="4323"/>
                  </a:cubicBezTo>
                  <a:lnTo>
                    <a:pt x="2867" y="9747"/>
                  </a:lnTo>
                  <a:lnTo>
                    <a:pt x="6649" y="9747"/>
                  </a:lnTo>
                  <a:lnTo>
                    <a:pt x="6649" y="4323"/>
                  </a:lnTo>
                  <a:cubicBezTo>
                    <a:pt x="6649" y="4004"/>
                    <a:pt x="6906" y="3747"/>
                    <a:pt x="7226" y="3747"/>
                  </a:cubicBezTo>
                  <a:cubicBezTo>
                    <a:pt x="7545" y="3747"/>
                    <a:pt x="7803" y="4004"/>
                    <a:pt x="7803" y="4323"/>
                  </a:cubicBezTo>
                  <a:lnTo>
                    <a:pt x="7803" y="9747"/>
                  </a:lnTo>
                  <a:lnTo>
                    <a:pt x="7963" y="9747"/>
                  </a:lnTo>
                  <a:cubicBezTo>
                    <a:pt x="8451" y="9747"/>
                    <a:pt x="8899" y="9934"/>
                    <a:pt x="9236" y="10239"/>
                  </a:cubicBezTo>
                  <a:lnTo>
                    <a:pt x="9268" y="10155"/>
                  </a:lnTo>
                  <a:cubicBezTo>
                    <a:pt x="9303" y="10063"/>
                    <a:pt x="9356" y="9983"/>
                    <a:pt x="9428" y="9920"/>
                  </a:cubicBezTo>
                  <a:lnTo>
                    <a:pt x="9516" y="1643"/>
                  </a:lnTo>
                  <a:cubicBezTo>
                    <a:pt x="9516" y="888"/>
                    <a:pt x="8904" y="1"/>
                    <a:pt x="8149" y="1"/>
                  </a:cubicBezTo>
                  <a:close/>
                  <a:moveTo>
                    <a:pt x="488" y="22587"/>
                  </a:moveTo>
                  <a:lnTo>
                    <a:pt x="231" y="22964"/>
                  </a:lnTo>
                  <a:lnTo>
                    <a:pt x="275" y="27115"/>
                  </a:lnTo>
                  <a:cubicBezTo>
                    <a:pt x="275" y="27869"/>
                    <a:pt x="888" y="28481"/>
                    <a:pt x="1642" y="28481"/>
                  </a:cubicBezTo>
                  <a:lnTo>
                    <a:pt x="7873" y="28481"/>
                  </a:lnTo>
                  <a:cubicBezTo>
                    <a:pt x="8629" y="28481"/>
                    <a:pt x="9241" y="27869"/>
                    <a:pt x="9241" y="27115"/>
                  </a:cubicBezTo>
                  <a:lnTo>
                    <a:pt x="9285" y="22964"/>
                  </a:lnTo>
                  <a:lnTo>
                    <a:pt x="9028" y="22587"/>
                  </a:lnTo>
                  <a:cubicBezTo>
                    <a:pt x="8726" y="22792"/>
                    <a:pt x="8357" y="22915"/>
                    <a:pt x="7963" y="22915"/>
                  </a:cubicBezTo>
                  <a:lnTo>
                    <a:pt x="7803" y="22915"/>
                  </a:lnTo>
                  <a:lnTo>
                    <a:pt x="7803" y="26649"/>
                  </a:lnTo>
                  <a:cubicBezTo>
                    <a:pt x="7803" y="26969"/>
                    <a:pt x="7545" y="27225"/>
                    <a:pt x="7226" y="27225"/>
                  </a:cubicBezTo>
                  <a:cubicBezTo>
                    <a:pt x="6906" y="27225"/>
                    <a:pt x="6649" y="26969"/>
                    <a:pt x="6649" y="26649"/>
                  </a:cubicBezTo>
                  <a:lnTo>
                    <a:pt x="6649" y="22915"/>
                  </a:lnTo>
                  <a:lnTo>
                    <a:pt x="2867" y="22915"/>
                  </a:lnTo>
                  <a:lnTo>
                    <a:pt x="2867" y="26649"/>
                  </a:lnTo>
                  <a:cubicBezTo>
                    <a:pt x="2867" y="26969"/>
                    <a:pt x="2610" y="27225"/>
                    <a:pt x="2291" y="27225"/>
                  </a:cubicBezTo>
                  <a:cubicBezTo>
                    <a:pt x="1971" y="27225"/>
                    <a:pt x="1713" y="26969"/>
                    <a:pt x="1713" y="26649"/>
                  </a:cubicBezTo>
                  <a:lnTo>
                    <a:pt x="1713" y="22915"/>
                  </a:lnTo>
                  <a:lnTo>
                    <a:pt x="1558" y="22915"/>
                  </a:lnTo>
                  <a:cubicBezTo>
                    <a:pt x="1158" y="22915"/>
                    <a:pt x="794" y="22792"/>
                    <a:pt x="488" y="22587"/>
                  </a:cubicBezTo>
                  <a:close/>
                </a:path>
              </a:pathLst>
            </a:custGeom>
            <a:solidFill>
              <a:srgbClr val="A7C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0"/>
            <p:cNvSpPr/>
            <p:nvPr/>
          </p:nvSpPr>
          <p:spPr>
            <a:xfrm>
              <a:off x="7005826" y="4267641"/>
              <a:ext cx="126239" cy="2568427"/>
            </a:xfrm>
            <a:custGeom>
              <a:avLst/>
              <a:gdLst/>
              <a:ahLst/>
              <a:cxnLst/>
              <a:rect l="l" t="t" r="r" b="b"/>
              <a:pathLst>
                <a:path w="1154" h="23479" extrusionOk="0">
                  <a:moveTo>
                    <a:pt x="578" y="0"/>
                  </a:moveTo>
                  <a:cubicBezTo>
                    <a:pt x="258" y="0"/>
                    <a:pt x="0" y="257"/>
                    <a:pt x="0" y="576"/>
                  </a:cubicBezTo>
                  <a:lnTo>
                    <a:pt x="0" y="22902"/>
                  </a:lnTo>
                  <a:cubicBezTo>
                    <a:pt x="0" y="23222"/>
                    <a:pt x="258" y="23478"/>
                    <a:pt x="578" y="23478"/>
                  </a:cubicBezTo>
                  <a:cubicBezTo>
                    <a:pt x="897" y="23478"/>
                    <a:pt x="1154" y="23222"/>
                    <a:pt x="1154" y="22902"/>
                  </a:cubicBezTo>
                  <a:lnTo>
                    <a:pt x="1154" y="576"/>
                  </a:lnTo>
                  <a:cubicBezTo>
                    <a:pt x="1154" y="257"/>
                    <a:pt x="897" y="0"/>
                    <a:pt x="578"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0"/>
            <p:cNvSpPr/>
            <p:nvPr/>
          </p:nvSpPr>
          <p:spPr>
            <a:xfrm>
              <a:off x="7545686" y="4267641"/>
              <a:ext cx="126458" cy="2568427"/>
            </a:xfrm>
            <a:custGeom>
              <a:avLst/>
              <a:gdLst/>
              <a:ahLst/>
              <a:cxnLst/>
              <a:rect l="l" t="t" r="r" b="b"/>
              <a:pathLst>
                <a:path w="1156" h="23479" extrusionOk="0">
                  <a:moveTo>
                    <a:pt x="578" y="0"/>
                  </a:moveTo>
                  <a:cubicBezTo>
                    <a:pt x="258" y="0"/>
                    <a:pt x="1" y="257"/>
                    <a:pt x="1" y="576"/>
                  </a:cubicBezTo>
                  <a:lnTo>
                    <a:pt x="1" y="22902"/>
                  </a:lnTo>
                  <a:cubicBezTo>
                    <a:pt x="1" y="23222"/>
                    <a:pt x="258" y="23478"/>
                    <a:pt x="578" y="23478"/>
                  </a:cubicBezTo>
                  <a:cubicBezTo>
                    <a:pt x="897" y="23478"/>
                    <a:pt x="1155" y="23222"/>
                    <a:pt x="1155" y="22902"/>
                  </a:cubicBezTo>
                  <a:lnTo>
                    <a:pt x="1155" y="576"/>
                  </a:lnTo>
                  <a:cubicBezTo>
                    <a:pt x="1155" y="257"/>
                    <a:pt x="897" y="0"/>
                    <a:pt x="578"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0"/>
            <p:cNvSpPr/>
            <p:nvPr/>
          </p:nvSpPr>
          <p:spPr>
            <a:xfrm>
              <a:off x="6781021" y="4924005"/>
              <a:ext cx="1115804" cy="1440590"/>
            </a:xfrm>
            <a:custGeom>
              <a:avLst/>
              <a:gdLst/>
              <a:ahLst/>
              <a:cxnLst/>
              <a:rect l="l" t="t" r="r" b="b"/>
              <a:pathLst>
                <a:path w="10200" h="13169" extrusionOk="0">
                  <a:moveTo>
                    <a:pt x="1900" y="0"/>
                  </a:moveTo>
                  <a:cubicBezTo>
                    <a:pt x="849" y="0"/>
                    <a:pt x="1" y="848"/>
                    <a:pt x="1" y="1895"/>
                  </a:cubicBezTo>
                  <a:lnTo>
                    <a:pt x="1" y="11269"/>
                  </a:lnTo>
                  <a:cubicBezTo>
                    <a:pt x="1" y="12316"/>
                    <a:pt x="849" y="13168"/>
                    <a:pt x="1900" y="13168"/>
                  </a:cubicBezTo>
                  <a:lnTo>
                    <a:pt x="8305" y="13168"/>
                  </a:lnTo>
                  <a:cubicBezTo>
                    <a:pt x="9352" y="13168"/>
                    <a:pt x="10200" y="12316"/>
                    <a:pt x="10200" y="11269"/>
                  </a:cubicBezTo>
                  <a:lnTo>
                    <a:pt x="10200" y="1895"/>
                  </a:lnTo>
                  <a:cubicBezTo>
                    <a:pt x="10200" y="848"/>
                    <a:pt x="9352" y="0"/>
                    <a:pt x="8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0"/>
            <p:cNvSpPr/>
            <p:nvPr/>
          </p:nvSpPr>
          <p:spPr>
            <a:xfrm>
              <a:off x="6716479" y="4927177"/>
              <a:ext cx="371497" cy="779640"/>
            </a:xfrm>
            <a:custGeom>
              <a:avLst/>
              <a:gdLst/>
              <a:ahLst/>
              <a:cxnLst/>
              <a:rect l="l" t="t" r="r" b="b"/>
              <a:pathLst>
                <a:path w="3396" h="7127" extrusionOk="0">
                  <a:moveTo>
                    <a:pt x="643" y="0"/>
                  </a:moveTo>
                  <a:cubicBezTo>
                    <a:pt x="580" y="0"/>
                    <a:pt x="516" y="11"/>
                    <a:pt x="453" y="33"/>
                  </a:cubicBezTo>
                  <a:cubicBezTo>
                    <a:pt x="155" y="140"/>
                    <a:pt x="0" y="463"/>
                    <a:pt x="107" y="762"/>
                  </a:cubicBezTo>
                  <a:lnTo>
                    <a:pt x="2215" y="6744"/>
                  </a:lnTo>
                  <a:cubicBezTo>
                    <a:pt x="2299" y="6979"/>
                    <a:pt x="2521" y="7126"/>
                    <a:pt x="2752" y="7126"/>
                  </a:cubicBezTo>
                  <a:cubicBezTo>
                    <a:pt x="2818" y="7126"/>
                    <a:pt x="2881" y="7113"/>
                    <a:pt x="2943" y="7090"/>
                  </a:cubicBezTo>
                  <a:cubicBezTo>
                    <a:pt x="3240" y="6988"/>
                    <a:pt x="3395" y="6660"/>
                    <a:pt x="3289" y="6363"/>
                  </a:cubicBezTo>
                  <a:lnTo>
                    <a:pt x="1181" y="379"/>
                  </a:lnTo>
                  <a:cubicBezTo>
                    <a:pt x="1100" y="148"/>
                    <a:pt x="879" y="0"/>
                    <a:pt x="643"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0"/>
            <p:cNvSpPr/>
            <p:nvPr/>
          </p:nvSpPr>
          <p:spPr>
            <a:xfrm>
              <a:off x="6700835" y="5971233"/>
              <a:ext cx="367231" cy="455620"/>
            </a:xfrm>
            <a:custGeom>
              <a:avLst/>
              <a:gdLst/>
              <a:ahLst/>
              <a:cxnLst/>
              <a:rect l="l" t="t" r="r" b="b"/>
              <a:pathLst>
                <a:path w="3357" h="4165" extrusionOk="0">
                  <a:moveTo>
                    <a:pt x="2709" y="0"/>
                  </a:moveTo>
                  <a:cubicBezTo>
                    <a:pt x="2526" y="0"/>
                    <a:pt x="2346" y="88"/>
                    <a:pt x="2238" y="250"/>
                  </a:cubicBezTo>
                  <a:lnTo>
                    <a:pt x="179" y="3272"/>
                  </a:lnTo>
                  <a:cubicBezTo>
                    <a:pt x="1" y="3534"/>
                    <a:pt x="72" y="3888"/>
                    <a:pt x="330" y="4066"/>
                  </a:cubicBezTo>
                  <a:cubicBezTo>
                    <a:pt x="427" y="4133"/>
                    <a:pt x="538" y="4164"/>
                    <a:pt x="649" y="4164"/>
                  </a:cubicBezTo>
                  <a:cubicBezTo>
                    <a:pt x="831" y="4164"/>
                    <a:pt x="1013" y="4075"/>
                    <a:pt x="1123" y="3915"/>
                  </a:cubicBezTo>
                  <a:lnTo>
                    <a:pt x="3179" y="893"/>
                  </a:lnTo>
                  <a:cubicBezTo>
                    <a:pt x="3356" y="631"/>
                    <a:pt x="3286" y="276"/>
                    <a:pt x="3028" y="98"/>
                  </a:cubicBezTo>
                  <a:cubicBezTo>
                    <a:pt x="2930" y="32"/>
                    <a:pt x="2819" y="0"/>
                    <a:pt x="270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0"/>
            <p:cNvSpPr/>
            <p:nvPr/>
          </p:nvSpPr>
          <p:spPr>
            <a:xfrm>
              <a:off x="6680050" y="5753320"/>
              <a:ext cx="358370" cy="83029"/>
            </a:xfrm>
            <a:custGeom>
              <a:avLst/>
              <a:gdLst/>
              <a:ahLst/>
              <a:cxnLst/>
              <a:rect l="l" t="t" r="r" b="b"/>
              <a:pathLst>
                <a:path w="3276" h="759" extrusionOk="0">
                  <a:moveTo>
                    <a:pt x="381" y="0"/>
                  </a:moveTo>
                  <a:cubicBezTo>
                    <a:pt x="168" y="0"/>
                    <a:pt x="0" y="169"/>
                    <a:pt x="0" y="378"/>
                  </a:cubicBezTo>
                  <a:cubicBezTo>
                    <a:pt x="0" y="591"/>
                    <a:pt x="168" y="759"/>
                    <a:pt x="381" y="759"/>
                  </a:cubicBezTo>
                  <a:lnTo>
                    <a:pt x="2899" y="759"/>
                  </a:lnTo>
                  <a:cubicBezTo>
                    <a:pt x="3107" y="759"/>
                    <a:pt x="3276" y="591"/>
                    <a:pt x="3276" y="378"/>
                  </a:cubicBezTo>
                  <a:cubicBezTo>
                    <a:pt x="3276" y="169"/>
                    <a:pt x="3107" y="0"/>
                    <a:pt x="289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0"/>
            <p:cNvSpPr/>
            <p:nvPr/>
          </p:nvSpPr>
          <p:spPr>
            <a:xfrm>
              <a:off x="7589881" y="4927177"/>
              <a:ext cx="371606" cy="779640"/>
            </a:xfrm>
            <a:custGeom>
              <a:avLst/>
              <a:gdLst/>
              <a:ahLst/>
              <a:cxnLst/>
              <a:rect l="l" t="t" r="r" b="b"/>
              <a:pathLst>
                <a:path w="3397" h="7127" extrusionOk="0">
                  <a:moveTo>
                    <a:pt x="2754" y="0"/>
                  </a:moveTo>
                  <a:cubicBezTo>
                    <a:pt x="2519" y="0"/>
                    <a:pt x="2300" y="148"/>
                    <a:pt x="2216" y="379"/>
                  </a:cubicBezTo>
                  <a:lnTo>
                    <a:pt x="107" y="6363"/>
                  </a:lnTo>
                  <a:cubicBezTo>
                    <a:pt x="0" y="6660"/>
                    <a:pt x="156" y="6988"/>
                    <a:pt x="453" y="7090"/>
                  </a:cubicBezTo>
                  <a:cubicBezTo>
                    <a:pt x="516" y="7113"/>
                    <a:pt x="582" y="7126"/>
                    <a:pt x="645" y="7126"/>
                  </a:cubicBezTo>
                  <a:cubicBezTo>
                    <a:pt x="879" y="7126"/>
                    <a:pt x="1097" y="6979"/>
                    <a:pt x="1182" y="6744"/>
                  </a:cubicBezTo>
                  <a:lnTo>
                    <a:pt x="3290" y="762"/>
                  </a:lnTo>
                  <a:cubicBezTo>
                    <a:pt x="3396" y="463"/>
                    <a:pt x="3241" y="140"/>
                    <a:pt x="2943" y="33"/>
                  </a:cubicBezTo>
                  <a:cubicBezTo>
                    <a:pt x="2881" y="11"/>
                    <a:pt x="2817" y="0"/>
                    <a:pt x="2754"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0"/>
            <p:cNvSpPr/>
            <p:nvPr/>
          </p:nvSpPr>
          <p:spPr>
            <a:xfrm>
              <a:off x="7610229" y="5971233"/>
              <a:ext cx="366684" cy="455620"/>
            </a:xfrm>
            <a:custGeom>
              <a:avLst/>
              <a:gdLst/>
              <a:ahLst/>
              <a:cxnLst/>
              <a:rect l="l" t="t" r="r" b="b"/>
              <a:pathLst>
                <a:path w="3352" h="4165" extrusionOk="0">
                  <a:moveTo>
                    <a:pt x="644" y="0"/>
                  </a:moveTo>
                  <a:cubicBezTo>
                    <a:pt x="534" y="0"/>
                    <a:pt x="423" y="32"/>
                    <a:pt x="326" y="98"/>
                  </a:cubicBezTo>
                  <a:cubicBezTo>
                    <a:pt x="68" y="276"/>
                    <a:pt x="1" y="631"/>
                    <a:pt x="174" y="893"/>
                  </a:cubicBezTo>
                  <a:lnTo>
                    <a:pt x="2233" y="3915"/>
                  </a:lnTo>
                  <a:cubicBezTo>
                    <a:pt x="2340" y="4075"/>
                    <a:pt x="2522" y="4164"/>
                    <a:pt x="2704" y="4164"/>
                  </a:cubicBezTo>
                  <a:cubicBezTo>
                    <a:pt x="2815" y="4164"/>
                    <a:pt x="2926" y="4133"/>
                    <a:pt x="3024" y="4066"/>
                  </a:cubicBezTo>
                  <a:cubicBezTo>
                    <a:pt x="3286" y="3888"/>
                    <a:pt x="3352" y="3534"/>
                    <a:pt x="3175" y="3272"/>
                  </a:cubicBezTo>
                  <a:lnTo>
                    <a:pt x="1119" y="250"/>
                  </a:lnTo>
                  <a:cubicBezTo>
                    <a:pt x="1008" y="88"/>
                    <a:pt x="828" y="0"/>
                    <a:pt x="644"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0"/>
            <p:cNvSpPr/>
            <p:nvPr/>
          </p:nvSpPr>
          <p:spPr>
            <a:xfrm>
              <a:off x="7639328" y="5753320"/>
              <a:ext cx="358479" cy="83029"/>
            </a:xfrm>
            <a:custGeom>
              <a:avLst/>
              <a:gdLst/>
              <a:ahLst/>
              <a:cxnLst/>
              <a:rect l="l" t="t" r="r" b="b"/>
              <a:pathLst>
                <a:path w="3277" h="759" extrusionOk="0">
                  <a:moveTo>
                    <a:pt x="379" y="0"/>
                  </a:moveTo>
                  <a:cubicBezTo>
                    <a:pt x="170" y="0"/>
                    <a:pt x="1" y="169"/>
                    <a:pt x="1" y="378"/>
                  </a:cubicBezTo>
                  <a:cubicBezTo>
                    <a:pt x="1" y="591"/>
                    <a:pt x="170" y="759"/>
                    <a:pt x="379" y="759"/>
                  </a:cubicBezTo>
                  <a:lnTo>
                    <a:pt x="2899" y="759"/>
                  </a:lnTo>
                  <a:cubicBezTo>
                    <a:pt x="3108" y="759"/>
                    <a:pt x="3276" y="591"/>
                    <a:pt x="3276" y="378"/>
                  </a:cubicBezTo>
                  <a:cubicBezTo>
                    <a:pt x="3276" y="169"/>
                    <a:pt x="3108" y="0"/>
                    <a:pt x="289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0"/>
            <p:cNvSpPr/>
            <p:nvPr/>
          </p:nvSpPr>
          <p:spPr>
            <a:xfrm>
              <a:off x="6919842" y="5401728"/>
              <a:ext cx="838165" cy="734242"/>
            </a:xfrm>
            <a:custGeom>
              <a:avLst/>
              <a:gdLst/>
              <a:ahLst/>
              <a:cxnLst/>
              <a:rect l="l" t="t" r="r" b="b"/>
              <a:pathLst>
                <a:path w="7662" h="6712" extrusionOk="0">
                  <a:moveTo>
                    <a:pt x="0" y="1"/>
                  </a:moveTo>
                  <a:lnTo>
                    <a:pt x="0" y="6712"/>
                  </a:lnTo>
                  <a:lnTo>
                    <a:pt x="7661" y="6712"/>
                  </a:lnTo>
                  <a:lnTo>
                    <a:pt x="7661" y="1"/>
                  </a:ln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0"/>
            <p:cNvSpPr/>
            <p:nvPr/>
          </p:nvSpPr>
          <p:spPr>
            <a:xfrm>
              <a:off x="7003857" y="5475022"/>
              <a:ext cx="670138" cy="587657"/>
            </a:xfrm>
            <a:custGeom>
              <a:avLst/>
              <a:gdLst/>
              <a:ahLst/>
              <a:cxnLst/>
              <a:rect l="l" t="t" r="r" b="b"/>
              <a:pathLst>
                <a:path w="6126" h="5372" extrusionOk="0">
                  <a:moveTo>
                    <a:pt x="0" y="1"/>
                  </a:moveTo>
                  <a:lnTo>
                    <a:pt x="0" y="5371"/>
                  </a:lnTo>
                  <a:lnTo>
                    <a:pt x="6125" y="5371"/>
                  </a:lnTo>
                  <a:lnTo>
                    <a:pt x="6125" y="1"/>
                  </a:lnTo>
                  <a:close/>
                </a:path>
              </a:pathLst>
            </a:custGeom>
            <a:solidFill>
              <a:srgbClr val="A7C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0"/>
            <p:cNvSpPr/>
            <p:nvPr/>
          </p:nvSpPr>
          <p:spPr>
            <a:xfrm>
              <a:off x="6949707" y="4980780"/>
              <a:ext cx="337257" cy="88499"/>
            </a:xfrm>
            <a:custGeom>
              <a:avLst/>
              <a:gdLst/>
              <a:ahLst/>
              <a:cxnLst/>
              <a:rect l="l" t="t" r="r" b="b"/>
              <a:pathLst>
                <a:path w="3083" h="809" extrusionOk="0">
                  <a:moveTo>
                    <a:pt x="1636" y="1"/>
                  </a:moveTo>
                  <a:cubicBezTo>
                    <a:pt x="1575" y="1"/>
                    <a:pt x="1512" y="2"/>
                    <a:pt x="1450" y="5"/>
                  </a:cubicBezTo>
                  <a:cubicBezTo>
                    <a:pt x="1037" y="22"/>
                    <a:pt x="598" y="120"/>
                    <a:pt x="305" y="325"/>
                  </a:cubicBezTo>
                  <a:cubicBezTo>
                    <a:pt x="233" y="373"/>
                    <a:pt x="171" y="432"/>
                    <a:pt x="127" y="489"/>
                  </a:cubicBezTo>
                  <a:cubicBezTo>
                    <a:pt x="79" y="542"/>
                    <a:pt x="47" y="604"/>
                    <a:pt x="30" y="653"/>
                  </a:cubicBezTo>
                  <a:cubicBezTo>
                    <a:pt x="0" y="751"/>
                    <a:pt x="15" y="804"/>
                    <a:pt x="12" y="808"/>
                  </a:cubicBezTo>
                  <a:lnTo>
                    <a:pt x="12" y="808"/>
                  </a:lnTo>
                  <a:cubicBezTo>
                    <a:pt x="15" y="806"/>
                    <a:pt x="27" y="797"/>
                    <a:pt x="43" y="782"/>
                  </a:cubicBezTo>
                  <a:cubicBezTo>
                    <a:pt x="56" y="764"/>
                    <a:pt x="87" y="741"/>
                    <a:pt x="122" y="719"/>
                  </a:cubicBezTo>
                  <a:cubicBezTo>
                    <a:pt x="159" y="698"/>
                    <a:pt x="202" y="680"/>
                    <a:pt x="256" y="662"/>
                  </a:cubicBezTo>
                  <a:cubicBezTo>
                    <a:pt x="309" y="649"/>
                    <a:pt x="366" y="635"/>
                    <a:pt x="438" y="626"/>
                  </a:cubicBezTo>
                  <a:cubicBezTo>
                    <a:pt x="704" y="591"/>
                    <a:pt x="1085" y="591"/>
                    <a:pt x="1476" y="573"/>
                  </a:cubicBezTo>
                  <a:cubicBezTo>
                    <a:pt x="1867" y="555"/>
                    <a:pt x="2271" y="516"/>
                    <a:pt x="2577" y="444"/>
                  </a:cubicBezTo>
                  <a:cubicBezTo>
                    <a:pt x="2728" y="409"/>
                    <a:pt x="2857" y="373"/>
                    <a:pt x="2945" y="338"/>
                  </a:cubicBezTo>
                  <a:cubicBezTo>
                    <a:pt x="3039" y="303"/>
                    <a:pt x="3083" y="272"/>
                    <a:pt x="3083" y="272"/>
                  </a:cubicBezTo>
                  <a:cubicBezTo>
                    <a:pt x="3083" y="272"/>
                    <a:pt x="3029" y="254"/>
                    <a:pt x="2941" y="223"/>
                  </a:cubicBezTo>
                  <a:cubicBezTo>
                    <a:pt x="2853" y="196"/>
                    <a:pt x="2728" y="156"/>
                    <a:pt x="2577" y="116"/>
                  </a:cubicBezTo>
                  <a:cubicBezTo>
                    <a:pt x="2324" y="52"/>
                    <a:pt x="1990" y="1"/>
                    <a:pt x="1636" y="1"/>
                  </a:cubicBezTo>
                  <a:close/>
                  <a:moveTo>
                    <a:pt x="12" y="808"/>
                  </a:moveTo>
                  <a:cubicBezTo>
                    <a:pt x="12" y="808"/>
                    <a:pt x="12" y="809"/>
                    <a:pt x="12" y="809"/>
                  </a:cubicBezTo>
                  <a:cubicBezTo>
                    <a:pt x="12" y="809"/>
                    <a:pt x="12" y="808"/>
                    <a:pt x="12" y="808"/>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0"/>
            <p:cNvSpPr/>
            <p:nvPr/>
          </p:nvSpPr>
          <p:spPr>
            <a:xfrm>
              <a:off x="6518366" y="5172985"/>
              <a:ext cx="207846" cy="208065"/>
            </a:xfrm>
            <a:custGeom>
              <a:avLst/>
              <a:gdLst/>
              <a:ahLst/>
              <a:cxnLst/>
              <a:rect l="l" t="t" r="r" b="b"/>
              <a:pathLst>
                <a:path w="1900" h="1902" extrusionOk="0">
                  <a:moveTo>
                    <a:pt x="1900" y="1"/>
                  </a:moveTo>
                  <a:lnTo>
                    <a:pt x="1" y="1385"/>
                  </a:lnTo>
                  <a:lnTo>
                    <a:pt x="1" y="1901"/>
                  </a:lnTo>
                  <a:lnTo>
                    <a:pt x="1900" y="1741"/>
                  </a:lnTo>
                  <a:lnTo>
                    <a:pt x="1900" y="1"/>
                  </a:lnTo>
                  <a:close/>
                </a:path>
              </a:pathLst>
            </a:custGeom>
            <a:solidFill>
              <a:srgbClr val="628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0"/>
            <p:cNvSpPr/>
            <p:nvPr/>
          </p:nvSpPr>
          <p:spPr>
            <a:xfrm>
              <a:off x="7951648" y="5172985"/>
              <a:ext cx="207846" cy="208065"/>
            </a:xfrm>
            <a:custGeom>
              <a:avLst/>
              <a:gdLst/>
              <a:ahLst/>
              <a:cxnLst/>
              <a:rect l="l" t="t" r="r" b="b"/>
              <a:pathLst>
                <a:path w="1900" h="1902" extrusionOk="0">
                  <a:moveTo>
                    <a:pt x="1" y="1"/>
                  </a:moveTo>
                  <a:lnTo>
                    <a:pt x="1" y="1741"/>
                  </a:lnTo>
                  <a:lnTo>
                    <a:pt x="1900" y="1901"/>
                  </a:lnTo>
                  <a:lnTo>
                    <a:pt x="1900" y="1385"/>
                  </a:lnTo>
                  <a:lnTo>
                    <a:pt x="1" y="1"/>
                  </a:lnTo>
                  <a:close/>
                </a:path>
              </a:pathLst>
            </a:custGeom>
            <a:solidFill>
              <a:srgbClr val="628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0"/>
            <p:cNvSpPr/>
            <p:nvPr/>
          </p:nvSpPr>
          <p:spPr>
            <a:xfrm>
              <a:off x="6679066" y="5471193"/>
              <a:ext cx="72965" cy="1319274"/>
            </a:xfrm>
            <a:custGeom>
              <a:avLst/>
              <a:gdLst/>
              <a:ahLst/>
              <a:cxnLst/>
              <a:rect l="l" t="t" r="r" b="b"/>
              <a:pathLst>
                <a:path w="667" h="12060" extrusionOk="0">
                  <a:moveTo>
                    <a:pt x="209" y="1"/>
                  </a:moveTo>
                  <a:cubicBezTo>
                    <a:pt x="93" y="1"/>
                    <a:pt x="1" y="97"/>
                    <a:pt x="5" y="214"/>
                  </a:cubicBezTo>
                  <a:lnTo>
                    <a:pt x="58" y="2774"/>
                  </a:lnTo>
                  <a:cubicBezTo>
                    <a:pt x="120" y="2659"/>
                    <a:pt x="244" y="2579"/>
                    <a:pt x="390" y="2579"/>
                  </a:cubicBezTo>
                  <a:lnTo>
                    <a:pt x="470" y="2579"/>
                  </a:lnTo>
                  <a:lnTo>
                    <a:pt x="422" y="204"/>
                  </a:lnTo>
                  <a:cubicBezTo>
                    <a:pt x="422" y="89"/>
                    <a:pt x="324" y="1"/>
                    <a:pt x="214" y="1"/>
                  </a:cubicBezTo>
                  <a:close/>
                  <a:moveTo>
                    <a:pt x="62" y="3156"/>
                  </a:moveTo>
                  <a:lnTo>
                    <a:pt x="244" y="11851"/>
                  </a:lnTo>
                  <a:cubicBezTo>
                    <a:pt x="249" y="11966"/>
                    <a:pt x="342" y="12060"/>
                    <a:pt x="458" y="12060"/>
                  </a:cubicBezTo>
                  <a:lnTo>
                    <a:pt x="462" y="12060"/>
                  </a:lnTo>
                  <a:cubicBezTo>
                    <a:pt x="577" y="12054"/>
                    <a:pt x="666" y="11958"/>
                    <a:pt x="666" y="11841"/>
                  </a:cubicBezTo>
                  <a:lnTo>
                    <a:pt x="599" y="8678"/>
                  </a:lnTo>
                  <a:cubicBezTo>
                    <a:pt x="577" y="8664"/>
                    <a:pt x="550" y="8651"/>
                    <a:pt x="529" y="8637"/>
                  </a:cubicBezTo>
                  <a:cubicBezTo>
                    <a:pt x="271" y="8459"/>
                    <a:pt x="200" y="8105"/>
                    <a:pt x="378" y="7843"/>
                  </a:cubicBezTo>
                  <a:lnTo>
                    <a:pt x="577" y="7554"/>
                  </a:lnTo>
                  <a:lnTo>
                    <a:pt x="488" y="3338"/>
                  </a:lnTo>
                  <a:lnTo>
                    <a:pt x="390" y="3338"/>
                  </a:lnTo>
                  <a:cubicBezTo>
                    <a:pt x="253" y="3338"/>
                    <a:pt x="129" y="3262"/>
                    <a:pt x="62" y="3156"/>
                  </a:cubicBez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0"/>
            <p:cNvSpPr/>
            <p:nvPr/>
          </p:nvSpPr>
          <p:spPr>
            <a:xfrm>
              <a:off x="6700835" y="6297445"/>
              <a:ext cx="43866" cy="123067"/>
            </a:xfrm>
            <a:custGeom>
              <a:avLst/>
              <a:gdLst/>
              <a:ahLst/>
              <a:cxnLst/>
              <a:rect l="l" t="t" r="r" b="b"/>
              <a:pathLst>
                <a:path w="401" h="1125" extrusionOk="0">
                  <a:moveTo>
                    <a:pt x="378" y="1"/>
                  </a:moveTo>
                  <a:lnTo>
                    <a:pt x="179" y="290"/>
                  </a:lnTo>
                  <a:cubicBezTo>
                    <a:pt x="1" y="552"/>
                    <a:pt x="72" y="906"/>
                    <a:pt x="330" y="1084"/>
                  </a:cubicBezTo>
                  <a:cubicBezTo>
                    <a:pt x="351" y="1098"/>
                    <a:pt x="378" y="1111"/>
                    <a:pt x="400" y="1125"/>
                  </a:cubicBezTo>
                  <a:lnTo>
                    <a:pt x="378" y="1"/>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0"/>
            <p:cNvSpPr/>
            <p:nvPr/>
          </p:nvSpPr>
          <p:spPr>
            <a:xfrm>
              <a:off x="6685411" y="5753320"/>
              <a:ext cx="47148" cy="83029"/>
            </a:xfrm>
            <a:custGeom>
              <a:avLst/>
              <a:gdLst/>
              <a:ahLst/>
              <a:cxnLst/>
              <a:rect l="l" t="t" r="r" b="b"/>
              <a:pathLst>
                <a:path w="431" h="759" extrusionOk="0">
                  <a:moveTo>
                    <a:pt x="332" y="0"/>
                  </a:moveTo>
                  <a:cubicBezTo>
                    <a:pt x="186" y="0"/>
                    <a:pt x="62" y="80"/>
                    <a:pt x="0" y="195"/>
                  </a:cubicBezTo>
                  <a:lnTo>
                    <a:pt x="4" y="577"/>
                  </a:lnTo>
                  <a:cubicBezTo>
                    <a:pt x="71" y="683"/>
                    <a:pt x="195" y="759"/>
                    <a:pt x="332" y="759"/>
                  </a:cubicBezTo>
                  <a:lnTo>
                    <a:pt x="430" y="759"/>
                  </a:lnTo>
                  <a:lnTo>
                    <a:pt x="412" y="0"/>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0"/>
            <p:cNvSpPr/>
            <p:nvPr/>
          </p:nvSpPr>
          <p:spPr>
            <a:xfrm>
              <a:off x="7925940" y="5471193"/>
              <a:ext cx="72855" cy="1319274"/>
            </a:xfrm>
            <a:custGeom>
              <a:avLst/>
              <a:gdLst/>
              <a:ahLst/>
              <a:cxnLst/>
              <a:rect l="l" t="t" r="r" b="b"/>
              <a:pathLst>
                <a:path w="666" h="12060" extrusionOk="0">
                  <a:moveTo>
                    <a:pt x="453" y="1"/>
                  </a:moveTo>
                  <a:cubicBezTo>
                    <a:pt x="342" y="1"/>
                    <a:pt x="244" y="89"/>
                    <a:pt x="244" y="204"/>
                  </a:cubicBezTo>
                  <a:lnTo>
                    <a:pt x="195" y="2579"/>
                  </a:lnTo>
                  <a:lnTo>
                    <a:pt x="279" y="2579"/>
                  </a:lnTo>
                  <a:cubicBezTo>
                    <a:pt x="422" y="2579"/>
                    <a:pt x="546" y="2659"/>
                    <a:pt x="609" y="2774"/>
                  </a:cubicBezTo>
                  <a:lnTo>
                    <a:pt x="662" y="214"/>
                  </a:lnTo>
                  <a:cubicBezTo>
                    <a:pt x="666" y="97"/>
                    <a:pt x="572" y="1"/>
                    <a:pt x="457" y="1"/>
                  </a:cubicBezTo>
                  <a:close/>
                  <a:moveTo>
                    <a:pt x="603" y="3156"/>
                  </a:moveTo>
                  <a:lnTo>
                    <a:pt x="603" y="3156"/>
                  </a:lnTo>
                  <a:cubicBezTo>
                    <a:pt x="537" y="3262"/>
                    <a:pt x="413" y="3338"/>
                    <a:pt x="279" y="3338"/>
                  </a:cubicBezTo>
                  <a:lnTo>
                    <a:pt x="177" y="3338"/>
                  </a:lnTo>
                  <a:lnTo>
                    <a:pt x="89" y="7554"/>
                  </a:lnTo>
                  <a:lnTo>
                    <a:pt x="289" y="7843"/>
                  </a:lnTo>
                  <a:cubicBezTo>
                    <a:pt x="466" y="8105"/>
                    <a:pt x="400" y="8459"/>
                    <a:pt x="138" y="8637"/>
                  </a:cubicBezTo>
                  <a:cubicBezTo>
                    <a:pt x="115" y="8651"/>
                    <a:pt x="89" y="8664"/>
                    <a:pt x="66" y="8678"/>
                  </a:cubicBezTo>
                  <a:lnTo>
                    <a:pt x="0" y="11841"/>
                  </a:lnTo>
                  <a:cubicBezTo>
                    <a:pt x="0" y="11958"/>
                    <a:pt x="89" y="12054"/>
                    <a:pt x="204" y="12060"/>
                  </a:cubicBezTo>
                  <a:lnTo>
                    <a:pt x="209" y="12060"/>
                  </a:lnTo>
                  <a:cubicBezTo>
                    <a:pt x="324" y="12060"/>
                    <a:pt x="417" y="11966"/>
                    <a:pt x="422" y="11851"/>
                  </a:cubicBezTo>
                  <a:lnTo>
                    <a:pt x="603" y="3156"/>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0"/>
            <p:cNvSpPr/>
            <p:nvPr/>
          </p:nvSpPr>
          <p:spPr>
            <a:xfrm>
              <a:off x="7933160" y="6297445"/>
              <a:ext cx="43757" cy="123067"/>
            </a:xfrm>
            <a:custGeom>
              <a:avLst/>
              <a:gdLst/>
              <a:ahLst/>
              <a:cxnLst/>
              <a:rect l="l" t="t" r="r" b="b"/>
              <a:pathLst>
                <a:path w="400" h="1125" extrusionOk="0">
                  <a:moveTo>
                    <a:pt x="23" y="1"/>
                  </a:moveTo>
                  <a:lnTo>
                    <a:pt x="0" y="1125"/>
                  </a:lnTo>
                  <a:cubicBezTo>
                    <a:pt x="23" y="1111"/>
                    <a:pt x="49" y="1098"/>
                    <a:pt x="72" y="1084"/>
                  </a:cubicBezTo>
                  <a:cubicBezTo>
                    <a:pt x="334" y="906"/>
                    <a:pt x="400" y="552"/>
                    <a:pt x="223" y="290"/>
                  </a:cubicBezTo>
                  <a:lnTo>
                    <a:pt x="23" y="1"/>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0"/>
            <p:cNvSpPr/>
            <p:nvPr/>
          </p:nvSpPr>
          <p:spPr>
            <a:xfrm>
              <a:off x="7945303" y="5753320"/>
              <a:ext cx="47258" cy="83029"/>
            </a:xfrm>
            <a:custGeom>
              <a:avLst/>
              <a:gdLst/>
              <a:ahLst/>
              <a:cxnLst/>
              <a:rect l="l" t="t" r="r" b="b"/>
              <a:pathLst>
                <a:path w="432" h="759" extrusionOk="0">
                  <a:moveTo>
                    <a:pt x="18" y="0"/>
                  </a:moveTo>
                  <a:lnTo>
                    <a:pt x="0" y="759"/>
                  </a:lnTo>
                  <a:lnTo>
                    <a:pt x="102" y="759"/>
                  </a:lnTo>
                  <a:cubicBezTo>
                    <a:pt x="236" y="759"/>
                    <a:pt x="360" y="683"/>
                    <a:pt x="426" y="577"/>
                  </a:cubicBezTo>
                  <a:lnTo>
                    <a:pt x="432" y="195"/>
                  </a:lnTo>
                  <a:cubicBezTo>
                    <a:pt x="369" y="80"/>
                    <a:pt x="245" y="0"/>
                    <a:pt x="102" y="0"/>
                  </a:cubicBez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0"/>
            <p:cNvSpPr/>
            <p:nvPr/>
          </p:nvSpPr>
          <p:spPr>
            <a:xfrm>
              <a:off x="6582471" y="3670898"/>
              <a:ext cx="256416" cy="232240"/>
            </a:xfrm>
            <a:custGeom>
              <a:avLst/>
              <a:gdLst/>
              <a:ahLst/>
              <a:cxnLst/>
              <a:rect l="l" t="t" r="r" b="b"/>
              <a:pathLst>
                <a:path w="2344" h="2123" extrusionOk="0">
                  <a:moveTo>
                    <a:pt x="1799" y="0"/>
                  </a:moveTo>
                  <a:cubicBezTo>
                    <a:pt x="1478" y="0"/>
                    <a:pt x="1071" y="426"/>
                    <a:pt x="816" y="652"/>
                  </a:cubicBezTo>
                  <a:cubicBezTo>
                    <a:pt x="378" y="1043"/>
                    <a:pt x="0" y="1553"/>
                    <a:pt x="470" y="1971"/>
                  </a:cubicBezTo>
                  <a:cubicBezTo>
                    <a:pt x="592" y="2078"/>
                    <a:pt x="714" y="2123"/>
                    <a:pt x="833" y="2123"/>
                  </a:cubicBezTo>
                  <a:cubicBezTo>
                    <a:pt x="1277" y="2123"/>
                    <a:pt x="1682" y="1493"/>
                    <a:pt x="1913" y="1088"/>
                  </a:cubicBezTo>
                  <a:cubicBezTo>
                    <a:pt x="2126" y="719"/>
                    <a:pt x="2344" y="369"/>
                    <a:pt x="2011" y="80"/>
                  </a:cubicBezTo>
                  <a:cubicBezTo>
                    <a:pt x="1947" y="24"/>
                    <a:pt x="1875" y="0"/>
                    <a:pt x="1799"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0"/>
            <p:cNvSpPr/>
            <p:nvPr/>
          </p:nvSpPr>
          <p:spPr>
            <a:xfrm>
              <a:off x="6622181" y="3722860"/>
              <a:ext cx="141445" cy="127989"/>
            </a:xfrm>
            <a:custGeom>
              <a:avLst/>
              <a:gdLst/>
              <a:ahLst/>
              <a:cxnLst/>
              <a:rect l="l" t="t" r="r" b="b"/>
              <a:pathLst>
                <a:path w="1293" h="1170" extrusionOk="0">
                  <a:moveTo>
                    <a:pt x="994" y="1"/>
                  </a:moveTo>
                  <a:cubicBezTo>
                    <a:pt x="816" y="1"/>
                    <a:pt x="594" y="237"/>
                    <a:pt x="453" y="359"/>
                  </a:cubicBezTo>
                  <a:cubicBezTo>
                    <a:pt x="210" y="576"/>
                    <a:pt x="1" y="857"/>
                    <a:pt x="263" y="1087"/>
                  </a:cubicBezTo>
                  <a:cubicBezTo>
                    <a:pt x="329" y="1145"/>
                    <a:pt x="396" y="1169"/>
                    <a:pt x="461" y="1169"/>
                  </a:cubicBezTo>
                  <a:cubicBezTo>
                    <a:pt x="704" y="1169"/>
                    <a:pt x="928" y="823"/>
                    <a:pt x="1057" y="599"/>
                  </a:cubicBezTo>
                  <a:cubicBezTo>
                    <a:pt x="1172" y="400"/>
                    <a:pt x="1293" y="204"/>
                    <a:pt x="1111" y="44"/>
                  </a:cubicBezTo>
                  <a:cubicBezTo>
                    <a:pt x="1075" y="14"/>
                    <a:pt x="1036" y="1"/>
                    <a:pt x="994"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0"/>
            <p:cNvSpPr/>
            <p:nvPr/>
          </p:nvSpPr>
          <p:spPr>
            <a:xfrm>
              <a:off x="7838972" y="3670898"/>
              <a:ext cx="256525" cy="232240"/>
            </a:xfrm>
            <a:custGeom>
              <a:avLst/>
              <a:gdLst/>
              <a:ahLst/>
              <a:cxnLst/>
              <a:rect l="l" t="t" r="r" b="b"/>
              <a:pathLst>
                <a:path w="2345" h="2123" extrusionOk="0">
                  <a:moveTo>
                    <a:pt x="546" y="0"/>
                  </a:moveTo>
                  <a:cubicBezTo>
                    <a:pt x="470" y="0"/>
                    <a:pt x="398" y="24"/>
                    <a:pt x="333" y="80"/>
                  </a:cubicBezTo>
                  <a:cubicBezTo>
                    <a:pt x="1" y="369"/>
                    <a:pt x="218" y="719"/>
                    <a:pt x="431" y="1088"/>
                  </a:cubicBezTo>
                  <a:cubicBezTo>
                    <a:pt x="662" y="1493"/>
                    <a:pt x="1067" y="2123"/>
                    <a:pt x="1511" y="2123"/>
                  </a:cubicBezTo>
                  <a:cubicBezTo>
                    <a:pt x="1630" y="2123"/>
                    <a:pt x="1751" y="2078"/>
                    <a:pt x="1873" y="1971"/>
                  </a:cubicBezTo>
                  <a:cubicBezTo>
                    <a:pt x="2344" y="1553"/>
                    <a:pt x="1967" y="1043"/>
                    <a:pt x="1527" y="652"/>
                  </a:cubicBezTo>
                  <a:cubicBezTo>
                    <a:pt x="1272" y="426"/>
                    <a:pt x="869" y="0"/>
                    <a:pt x="546"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0"/>
            <p:cNvSpPr/>
            <p:nvPr/>
          </p:nvSpPr>
          <p:spPr>
            <a:xfrm>
              <a:off x="7914235" y="3722860"/>
              <a:ext cx="141335" cy="127989"/>
            </a:xfrm>
            <a:custGeom>
              <a:avLst/>
              <a:gdLst/>
              <a:ahLst/>
              <a:cxnLst/>
              <a:rect l="l" t="t" r="r" b="b"/>
              <a:pathLst>
                <a:path w="1292" h="1170" extrusionOk="0">
                  <a:moveTo>
                    <a:pt x="299" y="1"/>
                  </a:moveTo>
                  <a:cubicBezTo>
                    <a:pt x="258" y="1"/>
                    <a:pt x="218" y="14"/>
                    <a:pt x="183" y="44"/>
                  </a:cubicBezTo>
                  <a:cubicBezTo>
                    <a:pt x="1" y="204"/>
                    <a:pt x="120" y="400"/>
                    <a:pt x="236" y="599"/>
                  </a:cubicBezTo>
                  <a:cubicBezTo>
                    <a:pt x="366" y="823"/>
                    <a:pt x="589" y="1169"/>
                    <a:pt x="833" y="1169"/>
                  </a:cubicBezTo>
                  <a:cubicBezTo>
                    <a:pt x="897" y="1169"/>
                    <a:pt x="964" y="1145"/>
                    <a:pt x="1030" y="1087"/>
                  </a:cubicBezTo>
                  <a:cubicBezTo>
                    <a:pt x="1292" y="857"/>
                    <a:pt x="1083" y="576"/>
                    <a:pt x="839" y="359"/>
                  </a:cubicBezTo>
                  <a:cubicBezTo>
                    <a:pt x="699" y="237"/>
                    <a:pt x="478" y="1"/>
                    <a:pt x="299"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7" name="Google Shape;2887;p90"/>
          <p:cNvGrpSpPr/>
          <p:nvPr/>
        </p:nvGrpSpPr>
        <p:grpSpPr>
          <a:xfrm>
            <a:off x="3645348" y="3554831"/>
            <a:ext cx="1870418" cy="3734815"/>
            <a:chOff x="3645348" y="3554831"/>
            <a:chExt cx="1870418" cy="3734815"/>
          </a:xfrm>
        </p:grpSpPr>
        <p:sp>
          <p:nvSpPr>
            <p:cNvPr id="2888" name="Google Shape;2888;p90"/>
            <p:cNvSpPr/>
            <p:nvPr/>
          </p:nvSpPr>
          <p:spPr>
            <a:xfrm>
              <a:off x="5027761" y="7084097"/>
              <a:ext cx="115081" cy="205549"/>
            </a:xfrm>
            <a:custGeom>
              <a:avLst/>
              <a:gdLst/>
              <a:ahLst/>
              <a:cxnLst/>
              <a:rect l="l" t="t" r="r" b="b"/>
              <a:pathLst>
                <a:path w="1052" h="1879" extrusionOk="0">
                  <a:moveTo>
                    <a:pt x="525" y="0"/>
                  </a:moveTo>
                  <a:cubicBezTo>
                    <a:pt x="236" y="0"/>
                    <a:pt x="0" y="236"/>
                    <a:pt x="0" y="524"/>
                  </a:cubicBezTo>
                  <a:lnTo>
                    <a:pt x="0" y="1354"/>
                  </a:lnTo>
                  <a:cubicBezTo>
                    <a:pt x="0" y="1643"/>
                    <a:pt x="236" y="1878"/>
                    <a:pt x="525" y="1878"/>
                  </a:cubicBezTo>
                  <a:cubicBezTo>
                    <a:pt x="818" y="1878"/>
                    <a:pt x="1052" y="1643"/>
                    <a:pt x="1052" y="1354"/>
                  </a:cubicBezTo>
                  <a:lnTo>
                    <a:pt x="1052" y="524"/>
                  </a:lnTo>
                  <a:cubicBezTo>
                    <a:pt x="1052" y="236"/>
                    <a:pt x="818"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0"/>
            <p:cNvSpPr/>
            <p:nvPr/>
          </p:nvSpPr>
          <p:spPr>
            <a:xfrm>
              <a:off x="4018819" y="7084097"/>
              <a:ext cx="114753" cy="205549"/>
            </a:xfrm>
            <a:custGeom>
              <a:avLst/>
              <a:gdLst/>
              <a:ahLst/>
              <a:cxnLst/>
              <a:rect l="l" t="t" r="r" b="b"/>
              <a:pathLst>
                <a:path w="1049" h="1879" extrusionOk="0">
                  <a:moveTo>
                    <a:pt x="524" y="0"/>
                  </a:moveTo>
                  <a:cubicBezTo>
                    <a:pt x="235" y="0"/>
                    <a:pt x="1" y="236"/>
                    <a:pt x="1" y="524"/>
                  </a:cubicBezTo>
                  <a:lnTo>
                    <a:pt x="1" y="1354"/>
                  </a:lnTo>
                  <a:cubicBezTo>
                    <a:pt x="1" y="1643"/>
                    <a:pt x="235" y="1878"/>
                    <a:pt x="524" y="1878"/>
                  </a:cubicBezTo>
                  <a:cubicBezTo>
                    <a:pt x="813" y="1878"/>
                    <a:pt x="1048" y="1643"/>
                    <a:pt x="1048" y="1354"/>
                  </a:cubicBezTo>
                  <a:lnTo>
                    <a:pt x="1048" y="524"/>
                  </a:lnTo>
                  <a:cubicBezTo>
                    <a:pt x="1048" y="236"/>
                    <a:pt x="813"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0"/>
            <p:cNvSpPr/>
            <p:nvPr/>
          </p:nvSpPr>
          <p:spPr>
            <a:xfrm>
              <a:off x="5246768" y="6186301"/>
              <a:ext cx="196141" cy="673530"/>
            </a:xfrm>
            <a:custGeom>
              <a:avLst/>
              <a:gdLst/>
              <a:ahLst/>
              <a:cxnLst/>
              <a:rect l="l" t="t" r="r" b="b"/>
              <a:pathLst>
                <a:path w="1793" h="6157" extrusionOk="0">
                  <a:moveTo>
                    <a:pt x="897" y="1"/>
                  </a:moveTo>
                  <a:cubicBezTo>
                    <a:pt x="399" y="1"/>
                    <a:pt x="0" y="396"/>
                    <a:pt x="0" y="889"/>
                  </a:cubicBezTo>
                  <a:lnTo>
                    <a:pt x="0" y="5265"/>
                  </a:lnTo>
                  <a:cubicBezTo>
                    <a:pt x="0" y="5757"/>
                    <a:pt x="399" y="6157"/>
                    <a:pt x="897" y="6157"/>
                  </a:cubicBezTo>
                  <a:cubicBezTo>
                    <a:pt x="1393" y="6157"/>
                    <a:pt x="1793" y="5757"/>
                    <a:pt x="1793" y="5265"/>
                  </a:cubicBezTo>
                  <a:lnTo>
                    <a:pt x="1793" y="889"/>
                  </a:lnTo>
                  <a:cubicBezTo>
                    <a:pt x="1793" y="396"/>
                    <a:pt x="1393"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0"/>
            <p:cNvSpPr/>
            <p:nvPr/>
          </p:nvSpPr>
          <p:spPr>
            <a:xfrm>
              <a:off x="5246768" y="4461706"/>
              <a:ext cx="196141" cy="673530"/>
            </a:xfrm>
            <a:custGeom>
              <a:avLst/>
              <a:gdLst/>
              <a:ahLst/>
              <a:cxnLst/>
              <a:rect l="l" t="t" r="r" b="b"/>
              <a:pathLst>
                <a:path w="1793" h="6157" extrusionOk="0">
                  <a:moveTo>
                    <a:pt x="897" y="1"/>
                  </a:moveTo>
                  <a:cubicBezTo>
                    <a:pt x="399" y="1"/>
                    <a:pt x="0" y="400"/>
                    <a:pt x="0" y="889"/>
                  </a:cubicBezTo>
                  <a:lnTo>
                    <a:pt x="0" y="5265"/>
                  </a:lnTo>
                  <a:cubicBezTo>
                    <a:pt x="0" y="5757"/>
                    <a:pt x="399" y="6156"/>
                    <a:pt x="897" y="6156"/>
                  </a:cubicBezTo>
                  <a:cubicBezTo>
                    <a:pt x="1393" y="6156"/>
                    <a:pt x="1793" y="5757"/>
                    <a:pt x="1793" y="5265"/>
                  </a:cubicBezTo>
                  <a:lnTo>
                    <a:pt x="1793" y="889"/>
                  </a:lnTo>
                  <a:cubicBezTo>
                    <a:pt x="1793" y="400"/>
                    <a:pt x="1393"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0"/>
            <p:cNvSpPr/>
            <p:nvPr/>
          </p:nvSpPr>
          <p:spPr>
            <a:xfrm>
              <a:off x="3718204" y="6186301"/>
              <a:ext cx="196360" cy="673530"/>
            </a:xfrm>
            <a:custGeom>
              <a:avLst/>
              <a:gdLst/>
              <a:ahLst/>
              <a:cxnLst/>
              <a:rect l="l" t="t" r="r" b="b"/>
              <a:pathLst>
                <a:path w="1795" h="6157" extrusionOk="0">
                  <a:moveTo>
                    <a:pt x="898" y="1"/>
                  </a:moveTo>
                  <a:cubicBezTo>
                    <a:pt x="405" y="1"/>
                    <a:pt x="1" y="396"/>
                    <a:pt x="1" y="889"/>
                  </a:cubicBezTo>
                  <a:lnTo>
                    <a:pt x="1" y="5265"/>
                  </a:lnTo>
                  <a:cubicBezTo>
                    <a:pt x="1" y="5757"/>
                    <a:pt x="405" y="6157"/>
                    <a:pt x="898" y="6157"/>
                  </a:cubicBezTo>
                  <a:cubicBezTo>
                    <a:pt x="1395" y="6157"/>
                    <a:pt x="1794" y="5757"/>
                    <a:pt x="1794" y="5265"/>
                  </a:cubicBezTo>
                  <a:lnTo>
                    <a:pt x="1794" y="889"/>
                  </a:lnTo>
                  <a:cubicBezTo>
                    <a:pt x="1794" y="396"/>
                    <a:pt x="13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0"/>
            <p:cNvSpPr/>
            <p:nvPr/>
          </p:nvSpPr>
          <p:spPr>
            <a:xfrm>
              <a:off x="3718204" y="4461706"/>
              <a:ext cx="196360" cy="673530"/>
            </a:xfrm>
            <a:custGeom>
              <a:avLst/>
              <a:gdLst/>
              <a:ahLst/>
              <a:cxnLst/>
              <a:rect l="l" t="t" r="r" b="b"/>
              <a:pathLst>
                <a:path w="1795" h="6157" extrusionOk="0">
                  <a:moveTo>
                    <a:pt x="898" y="1"/>
                  </a:moveTo>
                  <a:cubicBezTo>
                    <a:pt x="405" y="1"/>
                    <a:pt x="1" y="400"/>
                    <a:pt x="1" y="889"/>
                  </a:cubicBezTo>
                  <a:lnTo>
                    <a:pt x="1" y="5265"/>
                  </a:lnTo>
                  <a:cubicBezTo>
                    <a:pt x="1" y="5757"/>
                    <a:pt x="405" y="6156"/>
                    <a:pt x="898" y="6156"/>
                  </a:cubicBezTo>
                  <a:cubicBezTo>
                    <a:pt x="1395" y="6156"/>
                    <a:pt x="1794" y="5757"/>
                    <a:pt x="1794" y="5265"/>
                  </a:cubicBezTo>
                  <a:lnTo>
                    <a:pt x="1794" y="889"/>
                  </a:lnTo>
                  <a:cubicBezTo>
                    <a:pt x="1794" y="400"/>
                    <a:pt x="13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0"/>
            <p:cNvSpPr/>
            <p:nvPr/>
          </p:nvSpPr>
          <p:spPr>
            <a:xfrm>
              <a:off x="3779356" y="3554831"/>
              <a:ext cx="1602928" cy="3721533"/>
            </a:xfrm>
            <a:custGeom>
              <a:avLst/>
              <a:gdLst/>
              <a:ahLst/>
              <a:cxnLst/>
              <a:rect l="l" t="t" r="r" b="b"/>
              <a:pathLst>
                <a:path w="14653" h="34020" extrusionOk="0">
                  <a:moveTo>
                    <a:pt x="7324" y="0"/>
                  </a:moveTo>
                  <a:cubicBezTo>
                    <a:pt x="3282" y="0"/>
                    <a:pt x="1" y="2139"/>
                    <a:pt x="1" y="6183"/>
                  </a:cubicBezTo>
                  <a:lnTo>
                    <a:pt x="1" y="29400"/>
                  </a:lnTo>
                  <a:cubicBezTo>
                    <a:pt x="1" y="33443"/>
                    <a:pt x="3282" y="34020"/>
                    <a:pt x="7324" y="34020"/>
                  </a:cubicBezTo>
                  <a:cubicBezTo>
                    <a:pt x="11372" y="34020"/>
                    <a:pt x="14653" y="33443"/>
                    <a:pt x="14653" y="29400"/>
                  </a:cubicBezTo>
                  <a:lnTo>
                    <a:pt x="14653" y="6183"/>
                  </a:lnTo>
                  <a:cubicBezTo>
                    <a:pt x="14653" y="2139"/>
                    <a:pt x="11372" y="0"/>
                    <a:pt x="732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0"/>
            <p:cNvSpPr/>
            <p:nvPr/>
          </p:nvSpPr>
          <p:spPr>
            <a:xfrm>
              <a:off x="4003723" y="3660177"/>
              <a:ext cx="1153653" cy="500143"/>
            </a:xfrm>
            <a:custGeom>
              <a:avLst/>
              <a:gdLst/>
              <a:ahLst/>
              <a:cxnLst/>
              <a:rect l="l" t="t" r="r" b="b"/>
              <a:pathLst>
                <a:path w="10546" h="4572" extrusionOk="0">
                  <a:moveTo>
                    <a:pt x="5273" y="0"/>
                  </a:moveTo>
                  <a:cubicBezTo>
                    <a:pt x="2411" y="0"/>
                    <a:pt x="80" y="1491"/>
                    <a:pt x="0" y="4310"/>
                  </a:cubicBezTo>
                  <a:lnTo>
                    <a:pt x="112" y="4572"/>
                  </a:lnTo>
                  <a:cubicBezTo>
                    <a:pt x="476" y="4372"/>
                    <a:pt x="906" y="4252"/>
                    <a:pt x="1377" y="4252"/>
                  </a:cubicBezTo>
                  <a:lnTo>
                    <a:pt x="9175" y="4252"/>
                  </a:lnTo>
                  <a:cubicBezTo>
                    <a:pt x="9641" y="4252"/>
                    <a:pt x="10076" y="4372"/>
                    <a:pt x="10435" y="4572"/>
                  </a:cubicBezTo>
                  <a:lnTo>
                    <a:pt x="10546" y="4306"/>
                  </a:lnTo>
                  <a:cubicBezTo>
                    <a:pt x="10471" y="1491"/>
                    <a:pt x="8136" y="0"/>
                    <a:pt x="5273" y="0"/>
                  </a:cubicBezTo>
                  <a:close/>
                </a:path>
              </a:pathLst>
            </a:custGeom>
            <a:solidFill>
              <a:srgbClr val="7EA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0"/>
            <p:cNvSpPr/>
            <p:nvPr/>
          </p:nvSpPr>
          <p:spPr>
            <a:xfrm>
              <a:off x="3905268" y="4125320"/>
              <a:ext cx="1350779" cy="822960"/>
            </a:xfrm>
            <a:custGeom>
              <a:avLst/>
              <a:gdLst/>
              <a:ahLst/>
              <a:cxnLst/>
              <a:rect l="l" t="t" r="r" b="b"/>
              <a:pathLst>
                <a:path w="12348" h="7523" extrusionOk="0">
                  <a:moveTo>
                    <a:pt x="2277" y="0"/>
                  </a:moveTo>
                  <a:cubicBezTo>
                    <a:pt x="1021" y="0"/>
                    <a:pt x="0" y="853"/>
                    <a:pt x="0" y="1900"/>
                  </a:cubicBezTo>
                  <a:lnTo>
                    <a:pt x="0" y="7523"/>
                  </a:lnTo>
                  <a:lnTo>
                    <a:pt x="12347" y="7523"/>
                  </a:lnTo>
                  <a:lnTo>
                    <a:pt x="12347" y="1900"/>
                  </a:lnTo>
                  <a:cubicBezTo>
                    <a:pt x="12347" y="853"/>
                    <a:pt x="11331" y="0"/>
                    <a:pt x="10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0"/>
            <p:cNvSpPr/>
            <p:nvPr/>
          </p:nvSpPr>
          <p:spPr>
            <a:xfrm>
              <a:off x="3862933" y="4063294"/>
              <a:ext cx="401689" cy="749667"/>
            </a:xfrm>
            <a:custGeom>
              <a:avLst/>
              <a:gdLst/>
              <a:ahLst/>
              <a:cxnLst/>
              <a:rect l="l" t="t" r="r" b="b"/>
              <a:pathLst>
                <a:path w="3672" h="6853" extrusionOk="0">
                  <a:moveTo>
                    <a:pt x="650" y="0"/>
                  </a:moveTo>
                  <a:cubicBezTo>
                    <a:pt x="577" y="0"/>
                    <a:pt x="503" y="14"/>
                    <a:pt x="431" y="43"/>
                  </a:cubicBezTo>
                  <a:cubicBezTo>
                    <a:pt x="142" y="164"/>
                    <a:pt x="1" y="496"/>
                    <a:pt x="125" y="789"/>
                  </a:cubicBezTo>
                  <a:lnTo>
                    <a:pt x="2500" y="6502"/>
                  </a:lnTo>
                  <a:cubicBezTo>
                    <a:pt x="2588" y="6723"/>
                    <a:pt x="2801" y="6852"/>
                    <a:pt x="3024" y="6852"/>
                  </a:cubicBezTo>
                  <a:cubicBezTo>
                    <a:pt x="3098" y="6852"/>
                    <a:pt x="3170" y="6838"/>
                    <a:pt x="3241" y="6812"/>
                  </a:cubicBezTo>
                  <a:cubicBezTo>
                    <a:pt x="3534" y="6688"/>
                    <a:pt x="3671" y="6355"/>
                    <a:pt x="3551" y="6066"/>
                  </a:cubicBezTo>
                  <a:lnTo>
                    <a:pt x="1177" y="350"/>
                  </a:lnTo>
                  <a:cubicBezTo>
                    <a:pt x="1087" y="132"/>
                    <a:pt x="874" y="0"/>
                    <a:pt x="650"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0"/>
            <p:cNvSpPr/>
            <p:nvPr/>
          </p:nvSpPr>
          <p:spPr>
            <a:xfrm>
              <a:off x="3825082" y="4736613"/>
              <a:ext cx="384186" cy="83576"/>
            </a:xfrm>
            <a:custGeom>
              <a:avLst/>
              <a:gdLst/>
              <a:ahLst/>
              <a:cxnLst/>
              <a:rect l="l" t="t" r="r" b="b"/>
              <a:pathLst>
                <a:path w="3512" h="764" extrusionOk="0">
                  <a:moveTo>
                    <a:pt x="378" y="0"/>
                  </a:moveTo>
                  <a:cubicBezTo>
                    <a:pt x="169" y="0"/>
                    <a:pt x="0" y="173"/>
                    <a:pt x="0" y="382"/>
                  </a:cubicBezTo>
                  <a:cubicBezTo>
                    <a:pt x="0" y="591"/>
                    <a:pt x="169" y="763"/>
                    <a:pt x="378" y="763"/>
                  </a:cubicBezTo>
                  <a:lnTo>
                    <a:pt x="3134" y="763"/>
                  </a:lnTo>
                  <a:cubicBezTo>
                    <a:pt x="3343" y="763"/>
                    <a:pt x="3511" y="591"/>
                    <a:pt x="3511" y="382"/>
                  </a:cubicBezTo>
                  <a:cubicBezTo>
                    <a:pt x="3511" y="173"/>
                    <a:pt x="3343" y="0"/>
                    <a:pt x="313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0"/>
            <p:cNvSpPr/>
            <p:nvPr/>
          </p:nvSpPr>
          <p:spPr>
            <a:xfrm>
              <a:off x="4896707" y="4063294"/>
              <a:ext cx="401580" cy="749667"/>
            </a:xfrm>
            <a:custGeom>
              <a:avLst/>
              <a:gdLst/>
              <a:ahLst/>
              <a:cxnLst/>
              <a:rect l="l" t="t" r="r" b="b"/>
              <a:pathLst>
                <a:path w="3671" h="6853" extrusionOk="0">
                  <a:moveTo>
                    <a:pt x="3024" y="0"/>
                  </a:moveTo>
                  <a:cubicBezTo>
                    <a:pt x="2801" y="0"/>
                    <a:pt x="2589" y="132"/>
                    <a:pt x="2499" y="350"/>
                  </a:cubicBezTo>
                  <a:lnTo>
                    <a:pt x="125" y="6066"/>
                  </a:lnTo>
                  <a:cubicBezTo>
                    <a:pt x="0" y="6355"/>
                    <a:pt x="142" y="6688"/>
                    <a:pt x="430" y="6812"/>
                  </a:cubicBezTo>
                  <a:cubicBezTo>
                    <a:pt x="502" y="6838"/>
                    <a:pt x="577" y="6852"/>
                    <a:pt x="648" y="6852"/>
                  </a:cubicBezTo>
                  <a:cubicBezTo>
                    <a:pt x="875" y="6852"/>
                    <a:pt x="1083" y="6723"/>
                    <a:pt x="1176" y="6502"/>
                  </a:cubicBezTo>
                  <a:lnTo>
                    <a:pt x="3550" y="789"/>
                  </a:lnTo>
                  <a:cubicBezTo>
                    <a:pt x="3671" y="496"/>
                    <a:pt x="3533" y="164"/>
                    <a:pt x="3240" y="43"/>
                  </a:cubicBezTo>
                  <a:cubicBezTo>
                    <a:pt x="3170" y="14"/>
                    <a:pt x="3097" y="0"/>
                    <a:pt x="302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0"/>
            <p:cNvSpPr/>
            <p:nvPr/>
          </p:nvSpPr>
          <p:spPr>
            <a:xfrm>
              <a:off x="4952061" y="4736613"/>
              <a:ext cx="384624" cy="83576"/>
            </a:xfrm>
            <a:custGeom>
              <a:avLst/>
              <a:gdLst/>
              <a:ahLst/>
              <a:cxnLst/>
              <a:rect l="l" t="t" r="r" b="b"/>
              <a:pathLst>
                <a:path w="3516" h="764" extrusionOk="0">
                  <a:moveTo>
                    <a:pt x="381" y="0"/>
                  </a:moveTo>
                  <a:cubicBezTo>
                    <a:pt x="168" y="0"/>
                    <a:pt x="0" y="173"/>
                    <a:pt x="0" y="382"/>
                  </a:cubicBezTo>
                  <a:cubicBezTo>
                    <a:pt x="0" y="591"/>
                    <a:pt x="168" y="763"/>
                    <a:pt x="381" y="763"/>
                  </a:cubicBezTo>
                  <a:lnTo>
                    <a:pt x="3134" y="763"/>
                  </a:lnTo>
                  <a:cubicBezTo>
                    <a:pt x="3342" y="763"/>
                    <a:pt x="3515" y="591"/>
                    <a:pt x="3515" y="382"/>
                  </a:cubicBezTo>
                  <a:cubicBezTo>
                    <a:pt x="3515" y="173"/>
                    <a:pt x="3342" y="0"/>
                    <a:pt x="313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0"/>
            <p:cNvSpPr/>
            <p:nvPr/>
          </p:nvSpPr>
          <p:spPr>
            <a:xfrm>
              <a:off x="4081940" y="4494196"/>
              <a:ext cx="997441" cy="2485616"/>
            </a:xfrm>
            <a:custGeom>
              <a:avLst/>
              <a:gdLst/>
              <a:ahLst/>
              <a:cxnLst/>
              <a:rect l="l" t="t" r="r" b="b"/>
              <a:pathLst>
                <a:path w="9118" h="22722" extrusionOk="0">
                  <a:moveTo>
                    <a:pt x="0" y="1"/>
                  </a:moveTo>
                  <a:lnTo>
                    <a:pt x="0" y="22722"/>
                  </a:lnTo>
                  <a:lnTo>
                    <a:pt x="9117" y="22722"/>
                  </a:lnTo>
                  <a:lnTo>
                    <a:pt x="9117" y="1"/>
                  </a:ln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0"/>
            <p:cNvSpPr/>
            <p:nvPr/>
          </p:nvSpPr>
          <p:spPr>
            <a:xfrm>
              <a:off x="4182035" y="4597245"/>
              <a:ext cx="797690" cy="2331592"/>
            </a:xfrm>
            <a:custGeom>
              <a:avLst/>
              <a:gdLst/>
              <a:ahLst/>
              <a:cxnLst/>
              <a:rect l="l" t="t" r="r" b="b"/>
              <a:pathLst>
                <a:path w="7292" h="21314" extrusionOk="0">
                  <a:moveTo>
                    <a:pt x="0" y="0"/>
                  </a:moveTo>
                  <a:lnTo>
                    <a:pt x="0" y="21313"/>
                  </a:lnTo>
                  <a:lnTo>
                    <a:pt x="7292" y="21313"/>
                  </a:lnTo>
                  <a:lnTo>
                    <a:pt x="7292" y="0"/>
                  </a:lnTo>
                  <a:close/>
                </a:path>
              </a:pathLst>
            </a:custGeom>
            <a:solidFill>
              <a:srgbClr val="7EA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0"/>
            <p:cNvSpPr/>
            <p:nvPr/>
          </p:nvSpPr>
          <p:spPr>
            <a:xfrm>
              <a:off x="4137293" y="4174219"/>
              <a:ext cx="391516" cy="71105"/>
            </a:xfrm>
            <a:custGeom>
              <a:avLst/>
              <a:gdLst/>
              <a:ahLst/>
              <a:cxnLst/>
              <a:rect l="l" t="t" r="r" b="b"/>
              <a:pathLst>
                <a:path w="3579" h="650" extrusionOk="0">
                  <a:moveTo>
                    <a:pt x="1641" y="1"/>
                  </a:moveTo>
                  <a:cubicBezTo>
                    <a:pt x="1445" y="1"/>
                    <a:pt x="1251" y="13"/>
                    <a:pt x="1061" y="46"/>
                  </a:cubicBezTo>
                  <a:cubicBezTo>
                    <a:pt x="950" y="64"/>
                    <a:pt x="844" y="90"/>
                    <a:pt x="742" y="121"/>
                  </a:cubicBezTo>
                  <a:cubicBezTo>
                    <a:pt x="639" y="144"/>
                    <a:pt x="547" y="193"/>
                    <a:pt x="457" y="223"/>
                  </a:cubicBezTo>
                  <a:cubicBezTo>
                    <a:pt x="373" y="268"/>
                    <a:pt x="297" y="316"/>
                    <a:pt x="236" y="361"/>
                  </a:cubicBezTo>
                  <a:cubicBezTo>
                    <a:pt x="174" y="410"/>
                    <a:pt x="125" y="459"/>
                    <a:pt x="90" y="498"/>
                  </a:cubicBezTo>
                  <a:cubicBezTo>
                    <a:pt x="27" y="596"/>
                    <a:pt x="0" y="649"/>
                    <a:pt x="0" y="649"/>
                  </a:cubicBezTo>
                  <a:cubicBezTo>
                    <a:pt x="0" y="649"/>
                    <a:pt x="67" y="627"/>
                    <a:pt x="156" y="592"/>
                  </a:cubicBezTo>
                  <a:cubicBezTo>
                    <a:pt x="200" y="582"/>
                    <a:pt x="262" y="574"/>
                    <a:pt x="324" y="561"/>
                  </a:cubicBezTo>
                  <a:cubicBezTo>
                    <a:pt x="391" y="556"/>
                    <a:pt x="462" y="552"/>
                    <a:pt x="547" y="543"/>
                  </a:cubicBezTo>
                  <a:cubicBezTo>
                    <a:pt x="564" y="544"/>
                    <a:pt x="581" y="544"/>
                    <a:pt x="598" y="544"/>
                  </a:cubicBezTo>
                  <a:cubicBezTo>
                    <a:pt x="645" y="544"/>
                    <a:pt x="695" y="542"/>
                    <a:pt x="748" y="542"/>
                  </a:cubicBezTo>
                  <a:cubicBezTo>
                    <a:pt x="768" y="542"/>
                    <a:pt x="788" y="542"/>
                    <a:pt x="809" y="543"/>
                  </a:cubicBezTo>
                  <a:cubicBezTo>
                    <a:pt x="897" y="543"/>
                    <a:pt x="995" y="547"/>
                    <a:pt x="1102" y="552"/>
                  </a:cubicBezTo>
                  <a:cubicBezTo>
                    <a:pt x="1305" y="556"/>
                    <a:pt x="1528" y="561"/>
                    <a:pt x="1745" y="570"/>
                  </a:cubicBezTo>
                  <a:cubicBezTo>
                    <a:pt x="1857" y="572"/>
                    <a:pt x="1970" y="573"/>
                    <a:pt x="2082" y="573"/>
                  </a:cubicBezTo>
                  <a:cubicBezTo>
                    <a:pt x="2413" y="573"/>
                    <a:pt x="2735" y="561"/>
                    <a:pt x="2997" y="525"/>
                  </a:cubicBezTo>
                  <a:cubicBezTo>
                    <a:pt x="3169" y="503"/>
                    <a:pt x="3316" y="472"/>
                    <a:pt x="3423" y="445"/>
                  </a:cubicBezTo>
                  <a:cubicBezTo>
                    <a:pt x="3520" y="418"/>
                    <a:pt x="3578" y="396"/>
                    <a:pt x="3578" y="396"/>
                  </a:cubicBezTo>
                  <a:cubicBezTo>
                    <a:pt x="3578" y="396"/>
                    <a:pt x="3525" y="369"/>
                    <a:pt x="3423" y="334"/>
                  </a:cubicBezTo>
                  <a:cubicBezTo>
                    <a:pt x="3325" y="295"/>
                    <a:pt x="3192" y="250"/>
                    <a:pt x="3023" y="197"/>
                  </a:cubicBezTo>
                  <a:cubicBezTo>
                    <a:pt x="2854" y="148"/>
                    <a:pt x="2655" y="103"/>
                    <a:pt x="2442" y="68"/>
                  </a:cubicBezTo>
                  <a:cubicBezTo>
                    <a:pt x="2229" y="28"/>
                    <a:pt x="1993" y="6"/>
                    <a:pt x="1758" y="2"/>
                  </a:cubicBezTo>
                  <a:cubicBezTo>
                    <a:pt x="1719" y="1"/>
                    <a:pt x="1680" y="1"/>
                    <a:pt x="1641" y="1"/>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0"/>
            <p:cNvSpPr/>
            <p:nvPr/>
          </p:nvSpPr>
          <p:spPr>
            <a:xfrm>
              <a:off x="3905268" y="5093456"/>
              <a:ext cx="176778" cy="1835387"/>
            </a:xfrm>
            <a:custGeom>
              <a:avLst/>
              <a:gdLst/>
              <a:ahLst/>
              <a:cxnLst/>
              <a:rect l="l" t="t" r="r" b="b"/>
              <a:pathLst>
                <a:path w="1616" h="16778" extrusionOk="0">
                  <a:moveTo>
                    <a:pt x="0" y="0"/>
                  </a:moveTo>
                  <a:lnTo>
                    <a:pt x="0" y="16777"/>
                  </a:lnTo>
                  <a:lnTo>
                    <a:pt x="1615" y="16777"/>
                  </a:lnTo>
                  <a:lnTo>
                    <a:pt x="1615" y="0"/>
                  </a:lnTo>
                  <a:close/>
                </a:path>
              </a:pathLst>
            </a:custGeom>
            <a:solidFill>
              <a:srgbClr val="4D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0"/>
            <p:cNvSpPr/>
            <p:nvPr/>
          </p:nvSpPr>
          <p:spPr>
            <a:xfrm>
              <a:off x="5079286" y="5079782"/>
              <a:ext cx="176778" cy="1849061"/>
            </a:xfrm>
            <a:custGeom>
              <a:avLst/>
              <a:gdLst/>
              <a:ahLst/>
              <a:cxnLst/>
              <a:rect l="l" t="t" r="r" b="b"/>
              <a:pathLst>
                <a:path w="1616" h="16903" extrusionOk="0">
                  <a:moveTo>
                    <a:pt x="0" y="1"/>
                  </a:moveTo>
                  <a:lnTo>
                    <a:pt x="0" y="16902"/>
                  </a:lnTo>
                  <a:lnTo>
                    <a:pt x="1615" y="16902"/>
                  </a:lnTo>
                  <a:lnTo>
                    <a:pt x="1615" y="1"/>
                  </a:lnTo>
                  <a:close/>
                </a:path>
              </a:pathLst>
            </a:custGeom>
            <a:solidFill>
              <a:srgbClr val="4D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0"/>
            <p:cNvSpPr/>
            <p:nvPr/>
          </p:nvSpPr>
          <p:spPr>
            <a:xfrm>
              <a:off x="4162126" y="7024368"/>
              <a:ext cx="837071" cy="129740"/>
            </a:xfrm>
            <a:custGeom>
              <a:avLst/>
              <a:gdLst/>
              <a:ahLst/>
              <a:cxnLst/>
              <a:rect l="l" t="t" r="r" b="b"/>
              <a:pathLst>
                <a:path w="7652" h="1186" extrusionOk="0">
                  <a:moveTo>
                    <a:pt x="594" y="1"/>
                  </a:moveTo>
                  <a:cubicBezTo>
                    <a:pt x="266" y="1"/>
                    <a:pt x="0" y="267"/>
                    <a:pt x="0" y="595"/>
                  </a:cubicBezTo>
                  <a:cubicBezTo>
                    <a:pt x="0" y="919"/>
                    <a:pt x="266" y="1185"/>
                    <a:pt x="594" y="1185"/>
                  </a:cubicBezTo>
                  <a:lnTo>
                    <a:pt x="7061" y="1185"/>
                  </a:lnTo>
                  <a:cubicBezTo>
                    <a:pt x="7385" y="1185"/>
                    <a:pt x="7651" y="919"/>
                    <a:pt x="7651" y="595"/>
                  </a:cubicBezTo>
                  <a:cubicBezTo>
                    <a:pt x="7651" y="267"/>
                    <a:pt x="7385" y="1"/>
                    <a:pt x="7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0"/>
            <p:cNvSpPr/>
            <p:nvPr/>
          </p:nvSpPr>
          <p:spPr>
            <a:xfrm>
              <a:off x="4549490" y="6956434"/>
              <a:ext cx="62244" cy="294813"/>
            </a:xfrm>
            <a:custGeom>
              <a:avLst/>
              <a:gdLst/>
              <a:ahLst/>
              <a:cxnLst/>
              <a:rect l="l" t="t" r="r" b="b"/>
              <a:pathLst>
                <a:path w="569" h="2695" extrusionOk="0">
                  <a:moveTo>
                    <a:pt x="1" y="1"/>
                  </a:moveTo>
                  <a:lnTo>
                    <a:pt x="1" y="2695"/>
                  </a:lnTo>
                  <a:lnTo>
                    <a:pt x="569" y="2695"/>
                  </a:lnTo>
                  <a:lnTo>
                    <a:pt x="569" y="1"/>
                  </a:ln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0"/>
            <p:cNvSpPr/>
            <p:nvPr/>
          </p:nvSpPr>
          <p:spPr>
            <a:xfrm>
              <a:off x="3645348" y="4334044"/>
              <a:ext cx="208065" cy="207955"/>
            </a:xfrm>
            <a:custGeom>
              <a:avLst/>
              <a:gdLst/>
              <a:ahLst/>
              <a:cxnLst/>
              <a:rect l="l" t="t" r="r" b="b"/>
              <a:pathLst>
                <a:path w="1902" h="1901" extrusionOk="0">
                  <a:moveTo>
                    <a:pt x="1901" y="0"/>
                  </a:moveTo>
                  <a:lnTo>
                    <a:pt x="1" y="1385"/>
                  </a:lnTo>
                  <a:lnTo>
                    <a:pt x="1" y="1901"/>
                  </a:lnTo>
                  <a:lnTo>
                    <a:pt x="1901" y="1741"/>
                  </a:lnTo>
                  <a:lnTo>
                    <a:pt x="1901" y="0"/>
                  </a:ln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0"/>
            <p:cNvSpPr/>
            <p:nvPr/>
          </p:nvSpPr>
          <p:spPr>
            <a:xfrm>
              <a:off x="5307920" y="4334044"/>
              <a:ext cx="207846" cy="207955"/>
            </a:xfrm>
            <a:custGeom>
              <a:avLst/>
              <a:gdLst/>
              <a:ahLst/>
              <a:cxnLst/>
              <a:rect l="l" t="t" r="r" b="b"/>
              <a:pathLst>
                <a:path w="1900" h="1901" extrusionOk="0">
                  <a:moveTo>
                    <a:pt x="0" y="0"/>
                  </a:moveTo>
                  <a:lnTo>
                    <a:pt x="0" y="1741"/>
                  </a:lnTo>
                  <a:lnTo>
                    <a:pt x="1900" y="1901"/>
                  </a:lnTo>
                  <a:lnTo>
                    <a:pt x="1900" y="1385"/>
                  </a:lnTo>
                  <a:lnTo>
                    <a:pt x="0" y="0"/>
                  </a:ln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0"/>
            <p:cNvSpPr/>
            <p:nvPr/>
          </p:nvSpPr>
          <p:spPr>
            <a:xfrm>
              <a:off x="3967842" y="5159530"/>
              <a:ext cx="45726" cy="1703788"/>
            </a:xfrm>
            <a:custGeom>
              <a:avLst/>
              <a:gdLst/>
              <a:ahLst/>
              <a:cxnLst/>
              <a:rect l="l" t="t" r="r" b="b"/>
              <a:pathLst>
                <a:path w="418" h="15575" extrusionOk="0">
                  <a:moveTo>
                    <a:pt x="209" y="0"/>
                  </a:moveTo>
                  <a:cubicBezTo>
                    <a:pt x="94" y="0"/>
                    <a:pt x="0" y="93"/>
                    <a:pt x="0" y="209"/>
                  </a:cubicBezTo>
                  <a:lnTo>
                    <a:pt x="0" y="15366"/>
                  </a:lnTo>
                  <a:cubicBezTo>
                    <a:pt x="0" y="15481"/>
                    <a:pt x="94" y="15575"/>
                    <a:pt x="209" y="15575"/>
                  </a:cubicBezTo>
                  <a:cubicBezTo>
                    <a:pt x="324" y="15575"/>
                    <a:pt x="418" y="15481"/>
                    <a:pt x="418" y="15366"/>
                  </a:cubicBezTo>
                  <a:lnTo>
                    <a:pt x="418" y="209"/>
                  </a:lnTo>
                  <a:cubicBezTo>
                    <a:pt x="418" y="93"/>
                    <a:pt x="324" y="0"/>
                    <a:pt x="209" y="0"/>
                  </a:cubicBez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0"/>
            <p:cNvSpPr/>
            <p:nvPr/>
          </p:nvSpPr>
          <p:spPr>
            <a:xfrm>
              <a:off x="5147657" y="5159530"/>
              <a:ext cx="46273" cy="1703788"/>
            </a:xfrm>
            <a:custGeom>
              <a:avLst/>
              <a:gdLst/>
              <a:ahLst/>
              <a:cxnLst/>
              <a:rect l="l" t="t" r="r" b="b"/>
              <a:pathLst>
                <a:path w="423" h="15575" extrusionOk="0">
                  <a:moveTo>
                    <a:pt x="214" y="0"/>
                  </a:moveTo>
                  <a:cubicBezTo>
                    <a:pt x="99" y="0"/>
                    <a:pt x="1" y="93"/>
                    <a:pt x="1" y="209"/>
                  </a:cubicBezTo>
                  <a:lnTo>
                    <a:pt x="1" y="15366"/>
                  </a:lnTo>
                  <a:cubicBezTo>
                    <a:pt x="1" y="15481"/>
                    <a:pt x="99" y="15575"/>
                    <a:pt x="214" y="15575"/>
                  </a:cubicBezTo>
                  <a:cubicBezTo>
                    <a:pt x="329" y="15575"/>
                    <a:pt x="422" y="15481"/>
                    <a:pt x="422" y="15366"/>
                  </a:cubicBezTo>
                  <a:lnTo>
                    <a:pt x="422" y="209"/>
                  </a:lnTo>
                  <a:cubicBezTo>
                    <a:pt x="422" y="93"/>
                    <a:pt x="329" y="0"/>
                    <a:pt x="214" y="0"/>
                  </a:cubicBez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0"/>
            <p:cNvSpPr/>
            <p:nvPr/>
          </p:nvSpPr>
          <p:spPr>
            <a:xfrm>
              <a:off x="3841163" y="3673742"/>
              <a:ext cx="299626" cy="259151"/>
            </a:xfrm>
            <a:custGeom>
              <a:avLst/>
              <a:gdLst/>
              <a:ahLst/>
              <a:cxnLst/>
              <a:rect l="l" t="t" r="r" b="b"/>
              <a:pathLst>
                <a:path w="2739" h="2369" extrusionOk="0">
                  <a:moveTo>
                    <a:pt x="2058" y="1"/>
                  </a:moveTo>
                  <a:cubicBezTo>
                    <a:pt x="1688" y="1"/>
                    <a:pt x="1238" y="433"/>
                    <a:pt x="950" y="662"/>
                  </a:cubicBezTo>
                  <a:cubicBezTo>
                    <a:pt x="439" y="1066"/>
                    <a:pt x="0" y="1625"/>
                    <a:pt x="560" y="2154"/>
                  </a:cubicBezTo>
                  <a:cubicBezTo>
                    <a:pt x="720" y="2305"/>
                    <a:pt x="879" y="2368"/>
                    <a:pt x="1033" y="2368"/>
                  </a:cubicBezTo>
                  <a:cubicBezTo>
                    <a:pt x="1533" y="2368"/>
                    <a:pt x="1980" y="1709"/>
                    <a:pt x="2242" y="1279"/>
                  </a:cubicBezTo>
                  <a:cubicBezTo>
                    <a:pt x="2490" y="870"/>
                    <a:pt x="2738" y="489"/>
                    <a:pt x="2344" y="116"/>
                  </a:cubicBezTo>
                  <a:cubicBezTo>
                    <a:pt x="2259" y="34"/>
                    <a:pt x="2162" y="1"/>
                    <a:pt x="2058"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0"/>
            <p:cNvSpPr/>
            <p:nvPr/>
          </p:nvSpPr>
          <p:spPr>
            <a:xfrm>
              <a:off x="3891156" y="3731940"/>
              <a:ext cx="165073" cy="142757"/>
            </a:xfrm>
            <a:custGeom>
              <a:avLst/>
              <a:gdLst/>
              <a:ahLst/>
              <a:cxnLst/>
              <a:rect l="l" t="t" r="r" b="b"/>
              <a:pathLst>
                <a:path w="1509" h="1305" extrusionOk="0">
                  <a:moveTo>
                    <a:pt x="1134" y="0"/>
                  </a:moveTo>
                  <a:cubicBezTo>
                    <a:pt x="930" y="0"/>
                    <a:pt x="684" y="239"/>
                    <a:pt x="523" y="365"/>
                  </a:cubicBezTo>
                  <a:cubicBezTo>
                    <a:pt x="244" y="587"/>
                    <a:pt x="0" y="893"/>
                    <a:pt x="310" y="1186"/>
                  </a:cubicBezTo>
                  <a:cubicBezTo>
                    <a:pt x="398" y="1270"/>
                    <a:pt x="486" y="1304"/>
                    <a:pt x="571" y="1304"/>
                  </a:cubicBezTo>
                  <a:cubicBezTo>
                    <a:pt x="845" y="1304"/>
                    <a:pt x="1093" y="940"/>
                    <a:pt x="1238" y="702"/>
                  </a:cubicBezTo>
                  <a:cubicBezTo>
                    <a:pt x="1371" y="481"/>
                    <a:pt x="1509" y="272"/>
                    <a:pt x="1291" y="63"/>
                  </a:cubicBezTo>
                  <a:cubicBezTo>
                    <a:pt x="1244" y="19"/>
                    <a:pt x="1191" y="0"/>
                    <a:pt x="1134"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0"/>
            <p:cNvSpPr/>
            <p:nvPr/>
          </p:nvSpPr>
          <p:spPr>
            <a:xfrm>
              <a:off x="5020432" y="3673742"/>
              <a:ext cx="299735" cy="259151"/>
            </a:xfrm>
            <a:custGeom>
              <a:avLst/>
              <a:gdLst/>
              <a:ahLst/>
              <a:cxnLst/>
              <a:rect l="l" t="t" r="r" b="b"/>
              <a:pathLst>
                <a:path w="2740" h="2369" extrusionOk="0">
                  <a:moveTo>
                    <a:pt x="683" y="1"/>
                  </a:moveTo>
                  <a:cubicBezTo>
                    <a:pt x="579" y="1"/>
                    <a:pt x="482" y="34"/>
                    <a:pt x="396" y="116"/>
                  </a:cubicBezTo>
                  <a:cubicBezTo>
                    <a:pt x="0" y="489"/>
                    <a:pt x="254" y="870"/>
                    <a:pt x="498" y="1279"/>
                  </a:cubicBezTo>
                  <a:cubicBezTo>
                    <a:pt x="759" y="1709"/>
                    <a:pt x="1207" y="2368"/>
                    <a:pt x="1706" y="2368"/>
                  </a:cubicBezTo>
                  <a:cubicBezTo>
                    <a:pt x="1860" y="2368"/>
                    <a:pt x="2020" y="2305"/>
                    <a:pt x="2180" y="2154"/>
                  </a:cubicBezTo>
                  <a:cubicBezTo>
                    <a:pt x="2739" y="1625"/>
                    <a:pt x="2300" y="1066"/>
                    <a:pt x="1790" y="662"/>
                  </a:cubicBezTo>
                  <a:cubicBezTo>
                    <a:pt x="1502" y="433"/>
                    <a:pt x="1054" y="1"/>
                    <a:pt x="683"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0"/>
            <p:cNvSpPr/>
            <p:nvPr/>
          </p:nvSpPr>
          <p:spPr>
            <a:xfrm>
              <a:off x="5104884" y="3731940"/>
              <a:ext cx="165292" cy="142757"/>
            </a:xfrm>
            <a:custGeom>
              <a:avLst/>
              <a:gdLst/>
              <a:ahLst/>
              <a:cxnLst/>
              <a:rect l="l" t="t" r="r" b="b"/>
              <a:pathLst>
                <a:path w="1511" h="1305" extrusionOk="0">
                  <a:moveTo>
                    <a:pt x="376" y="0"/>
                  </a:moveTo>
                  <a:cubicBezTo>
                    <a:pt x="320" y="0"/>
                    <a:pt x="266" y="19"/>
                    <a:pt x="219" y="63"/>
                  </a:cubicBezTo>
                  <a:cubicBezTo>
                    <a:pt x="1" y="272"/>
                    <a:pt x="139" y="481"/>
                    <a:pt x="277" y="702"/>
                  </a:cubicBezTo>
                  <a:cubicBezTo>
                    <a:pt x="419" y="940"/>
                    <a:pt x="665" y="1304"/>
                    <a:pt x="939" y="1304"/>
                  </a:cubicBezTo>
                  <a:cubicBezTo>
                    <a:pt x="1024" y="1304"/>
                    <a:pt x="1111" y="1270"/>
                    <a:pt x="1199" y="1186"/>
                  </a:cubicBezTo>
                  <a:cubicBezTo>
                    <a:pt x="1510" y="893"/>
                    <a:pt x="1266" y="587"/>
                    <a:pt x="986" y="365"/>
                  </a:cubicBezTo>
                  <a:cubicBezTo>
                    <a:pt x="827" y="239"/>
                    <a:pt x="580" y="0"/>
                    <a:pt x="376"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6" name="Google Shape;2916;p90"/>
          <p:cNvSpPr txBox="1">
            <a:spLocks noGrp="1"/>
          </p:cNvSpPr>
          <p:nvPr>
            <p:ph type="subTitle" idx="1"/>
          </p:nvPr>
        </p:nvSpPr>
        <p:spPr>
          <a:xfrm>
            <a:off x="3527850" y="1518538"/>
            <a:ext cx="20883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Revenue</a:t>
            </a:r>
            <a:endParaRPr dirty="0"/>
          </a:p>
        </p:txBody>
      </p:sp>
      <p:sp>
        <p:nvSpPr>
          <p:cNvPr id="2917" name="Google Shape;2917;p90"/>
          <p:cNvSpPr txBox="1">
            <a:spLocks noGrp="1"/>
          </p:cNvSpPr>
          <p:nvPr>
            <p:ph type="subTitle" idx="2"/>
          </p:nvPr>
        </p:nvSpPr>
        <p:spPr>
          <a:xfrm>
            <a:off x="790401" y="2197473"/>
            <a:ext cx="2084700" cy="6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Only use quality materials and never settle for less</a:t>
            </a:r>
            <a:endParaRPr dirty="0"/>
          </a:p>
        </p:txBody>
      </p:sp>
      <p:sp>
        <p:nvSpPr>
          <p:cNvPr id="2918" name="Google Shape;2918;p90"/>
          <p:cNvSpPr txBox="1">
            <a:spLocks noGrp="1"/>
          </p:cNvSpPr>
          <p:nvPr>
            <p:ph type="subTitle" idx="3"/>
          </p:nvPr>
        </p:nvSpPr>
        <p:spPr>
          <a:xfrm>
            <a:off x="788601" y="1518538"/>
            <a:ext cx="20883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Material Usage</a:t>
            </a:r>
            <a:endParaRPr dirty="0"/>
          </a:p>
        </p:txBody>
      </p:sp>
      <p:sp>
        <p:nvSpPr>
          <p:cNvPr id="2919" name="Google Shape;2919;p90"/>
          <p:cNvSpPr txBox="1">
            <a:spLocks noGrp="1"/>
          </p:cNvSpPr>
          <p:nvPr>
            <p:ph type="subTitle" idx="4"/>
          </p:nvPr>
        </p:nvSpPr>
        <p:spPr>
          <a:xfrm>
            <a:off x="3529650" y="2197473"/>
            <a:ext cx="2084700" cy="6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Values outweigh a possible increase in profits</a:t>
            </a:r>
            <a:endParaRPr dirty="0"/>
          </a:p>
        </p:txBody>
      </p:sp>
      <p:sp>
        <p:nvSpPr>
          <p:cNvPr id="2920" name="Google Shape;2920;p90"/>
          <p:cNvSpPr txBox="1">
            <a:spLocks noGrp="1"/>
          </p:cNvSpPr>
          <p:nvPr>
            <p:ph type="subTitle" idx="5"/>
          </p:nvPr>
        </p:nvSpPr>
        <p:spPr>
          <a:xfrm>
            <a:off x="6267099" y="1518538"/>
            <a:ext cx="20883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Situation</a:t>
            </a:r>
            <a:endParaRPr dirty="0"/>
          </a:p>
        </p:txBody>
      </p:sp>
      <p:sp>
        <p:nvSpPr>
          <p:cNvPr id="2921" name="Google Shape;2921;p90"/>
          <p:cNvSpPr txBox="1">
            <a:spLocks noGrp="1"/>
          </p:cNvSpPr>
          <p:nvPr>
            <p:ph type="subTitle" idx="6"/>
          </p:nvPr>
        </p:nvSpPr>
        <p:spPr>
          <a:xfrm>
            <a:off x="6268899" y="2197473"/>
            <a:ext cx="2084700" cy="6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Unfortunate circumstances do not change the brand’s mission and values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16"/>
                                        </p:tgtEl>
                                        <p:attrNameLst>
                                          <p:attrName>style.visibility</p:attrName>
                                        </p:attrNameLst>
                                      </p:cBhvr>
                                      <p:to>
                                        <p:strVal val="visible"/>
                                      </p:to>
                                    </p:set>
                                    <p:anim calcmode="lin" valueType="num">
                                      <p:cBhvr additive="base">
                                        <p:cTn id="7" dur="1000"/>
                                        <p:tgtEl>
                                          <p:spTgt spid="281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87"/>
                                        </p:tgtEl>
                                        <p:attrNameLst>
                                          <p:attrName>style.visibility</p:attrName>
                                        </p:attrNameLst>
                                      </p:cBhvr>
                                      <p:to>
                                        <p:strVal val="visible"/>
                                      </p:to>
                                    </p:set>
                                    <p:anim calcmode="lin" valueType="num">
                                      <p:cBhvr additive="base">
                                        <p:cTn id="12" dur="1000"/>
                                        <p:tgtEl>
                                          <p:spTgt spid="288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54"/>
                                        </p:tgtEl>
                                        <p:attrNameLst>
                                          <p:attrName>style.visibility</p:attrName>
                                        </p:attrNameLst>
                                      </p:cBhvr>
                                      <p:to>
                                        <p:strVal val="visible"/>
                                      </p:to>
                                    </p:set>
                                    <p:anim calcmode="lin" valueType="num">
                                      <p:cBhvr additive="base">
                                        <p:cTn id="17" dur="1000"/>
                                        <p:tgtEl>
                                          <p:spTgt spid="28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pic>
        <p:nvPicPr>
          <p:cNvPr id="5" name="Picture 4">
            <a:extLst>
              <a:ext uri="{FF2B5EF4-FFF2-40B4-BE49-F238E27FC236}">
                <a16:creationId xmlns:a16="http://schemas.microsoft.com/office/drawing/2014/main" id="{68B85E97-0C2C-F666-F34F-0E5B689E442E}"/>
              </a:ext>
            </a:extLst>
          </p:cNvPr>
          <p:cNvPicPr>
            <a:picLocks noChangeAspect="1"/>
          </p:cNvPicPr>
          <p:nvPr/>
        </p:nvPicPr>
        <p:blipFill>
          <a:blip r:embed="rId3"/>
          <a:stretch>
            <a:fillRect/>
          </a:stretch>
        </p:blipFill>
        <p:spPr>
          <a:xfrm>
            <a:off x="1490244" y="3276464"/>
            <a:ext cx="1109568" cy="646232"/>
          </a:xfrm>
          <a:prstGeom prst="rect">
            <a:avLst/>
          </a:prstGeom>
        </p:spPr>
      </p:pic>
      <p:grpSp>
        <p:nvGrpSpPr>
          <p:cNvPr id="949" name="Google Shape;949;p47"/>
          <p:cNvGrpSpPr/>
          <p:nvPr/>
        </p:nvGrpSpPr>
        <p:grpSpPr>
          <a:xfrm>
            <a:off x="1495459" y="1413396"/>
            <a:ext cx="1104972" cy="650715"/>
            <a:chOff x="1506675" y="1426838"/>
            <a:chExt cx="1097400" cy="644400"/>
          </a:xfrm>
        </p:grpSpPr>
        <p:sp>
          <p:nvSpPr>
            <p:cNvPr id="950" name="Google Shape;950;p47"/>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47"/>
          <p:cNvGrpSpPr/>
          <p:nvPr/>
        </p:nvGrpSpPr>
        <p:grpSpPr>
          <a:xfrm>
            <a:off x="5069171" y="1413396"/>
            <a:ext cx="1104972" cy="650715"/>
            <a:chOff x="1506675" y="1426838"/>
            <a:chExt cx="1097400" cy="644400"/>
          </a:xfrm>
        </p:grpSpPr>
        <p:sp>
          <p:nvSpPr>
            <p:cNvPr id="953" name="Google Shape;953;p47"/>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47"/>
          <p:cNvGrpSpPr/>
          <p:nvPr/>
        </p:nvGrpSpPr>
        <p:grpSpPr>
          <a:xfrm>
            <a:off x="5067056" y="2342488"/>
            <a:ext cx="1104972" cy="650715"/>
            <a:chOff x="1506675" y="1426838"/>
            <a:chExt cx="1097400" cy="644400"/>
          </a:xfrm>
        </p:grpSpPr>
        <p:sp>
          <p:nvSpPr>
            <p:cNvPr id="956" name="Google Shape;956;p47"/>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47"/>
          <p:cNvGrpSpPr/>
          <p:nvPr/>
        </p:nvGrpSpPr>
        <p:grpSpPr>
          <a:xfrm>
            <a:off x="1492287" y="2342488"/>
            <a:ext cx="1104972" cy="650715"/>
            <a:chOff x="1506675" y="1426838"/>
            <a:chExt cx="1097400" cy="644400"/>
          </a:xfrm>
        </p:grpSpPr>
        <p:sp>
          <p:nvSpPr>
            <p:cNvPr id="959" name="Google Shape;959;p47"/>
            <p:cNvSpPr/>
            <p:nvPr/>
          </p:nvSpPr>
          <p:spPr>
            <a:xfrm>
              <a:off x="1506675" y="1431675"/>
              <a:ext cx="1097400" cy="63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7"/>
            <p:cNvSpPr/>
            <p:nvPr/>
          </p:nvSpPr>
          <p:spPr>
            <a:xfrm flipH="1">
              <a:off x="1508775" y="1426838"/>
              <a:ext cx="1093200" cy="644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p47"/>
          <p:cNvSpPr txBox="1">
            <a:spLocks noGrp="1"/>
          </p:cNvSpPr>
          <p:nvPr>
            <p:ph type="title" idx="15"/>
          </p:nvPr>
        </p:nvSpPr>
        <p:spPr>
          <a:xfrm>
            <a:off x="713225" y="389177"/>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Content Covered</a:t>
            </a:r>
            <a:endParaRPr dirty="0"/>
          </a:p>
        </p:txBody>
      </p:sp>
      <p:sp>
        <p:nvSpPr>
          <p:cNvPr id="962" name="Google Shape;962;p47">
            <a:hlinkClick r:id="rId4" action="ppaction://hlinksldjump"/>
          </p:cNvPr>
          <p:cNvSpPr txBox="1">
            <a:spLocks noGrp="1"/>
          </p:cNvSpPr>
          <p:nvPr>
            <p:ph type="subTitle" idx="1"/>
          </p:nvPr>
        </p:nvSpPr>
        <p:spPr>
          <a:xfrm>
            <a:off x="2869779" y="1426597"/>
            <a:ext cx="1417200" cy="63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bg1"/>
                </a:solidFill>
              </a:rPr>
              <a:t>Brand</a:t>
            </a:r>
          </a:p>
          <a:p>
            <a:pPr marL="0" lvl="0" indent="0" algn="ctr" rtl="0">
              <a:spcBef>
                <a:spcPts val="0"/>
              </a:spcBef>
              <a:spcAft>
                <a:spcPts val="0"/>
              </a:spcAft>
              <a:buNone/>
            </a:pPr>
            <a:r>
              <a:rPr lang="en" sz="1200" dirty="0">
                <a:solidFill>
                  <a:schemeClr val="bg1"/>
                </a:solidFill>
              </a:rPr>
              <a:t>Explanation</a:t>
            </a:r>
            <a:endParaRPr sz="1200" dirty="0">
              <a:solidFill>
                <a:schemeClr val="bg1"/>
              </a:solidFill>
            </a:endParaRPr>
          </a:p>
        </p:txBody>
      </p:sp>
      <p:sp>
        <p:nvSpPr>
          <p:cNvPr id="963" name="Google Shape;963;p47">
            <a:hlinkClick r:id="rId5" action="ppaction://hlinksldjump"/>
          </p:cNvPr>
          <p:cNvSpPr txBox="1">
            <a:spLocks noGrp="1"/>
          </p:cNvSpPr>
          <p:nvPr>
            <p:ph type="subTitle" idx="2"/>
          </p:nvPr>
        </p:nvSpPr>
        <p:spPr>
          <a:xfrm>
            <a:off x="6410711" y="1413396"/>
            <a:ext cx="1417200" cy="63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chemeClr val="bg1"/>
                </a:solidFill>
              </a:rPr>
              <a:t>Marketing Plan</a:t>
            </a:r>
            <a:endParaRPr sz="1200" dirty="0">
              <a:solidFill>
                <a:schemeClr val="bg1"/>
              </a:solidFill>
            </a:endParaRPr>
          </a:p>
        </p:txBody>
      </p:sp>
      <p:sp>
        <p:nvSpPr>
          <p:cNvPr id="966" name="Google Shape;966;p47">
            <a:hlinkClick r:id="rId6" action="ppaction://hlinksldjump"/>
          </p:cNvPr>
          <p:cNvSpPr txBox="1">
            <a:spLocks noGrp="1"/>
          </p:cNvSpPr>
          <p:nvPr>
            <p:ph type="subTitle" idx="5"/>
          </p:nvPr>
        </p:nvSpPr>
        <p:spPr>
          <a:xfrm>
            <a:off x="2623288" y="2302805"/>
            <a:ext cx="1871682" cy="7033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bg1"/>
                </a:solidFill>
              </a:rPr>
              <a:t>Issues Management</a:t>
            </a:r>
          </a:p>
          <a:p>
            <a:pPr marL="0" lvl="0" indent="0" algn="ctr" rtl="0">
              <a:spcBef>
                <a:spcPts val="0"/>
              </a:spcBef>
              <a:spcAft>
                <a:spcPts val="0"/>
              </a:spcAft>
              <a:buNone/>
            </a:pPr>
            <a:r>
              <a:rPr lang="en" sz="1200" dirty="0">
                <a:solidFill>
                  <a:schemeClr val="bg1"/>
                </a:solidFill>
              </a:rPr>
              <a:t>&amp;</a:t>
            </a:r>
          </a:p>
          <a:p>
            <a:pPr marL="0" lvl="0" indent="0" algn="ctr" rtl="0">
              <a:spcBef>
                <a:spcPts val="0"/>
              </a:spcBef>
              <a:spcAft>
                <a:spcPts val="0"/>
              </a:spcAft>
              <a:buNone/>
            </a:pPr>
            <a:r>
              <a:rPr lang="en" sz="1200" dirty="0">
                <a:solidFill>
                  <a:schemeClr val="bg1"/>
                </a:solidFill>
              </a:rPr>
              <a:t>Crisis Communication</a:t>
            </a:r>
            <a:endParaRPr sz="1200" dirty="0">
              <a:solidFill>
                <a:schemeClr val="bg1"/>
              </a:solidFill>
            </a:endParaRPr>
          </a:p>
        </p:txBody>
      </p:sp>
      <p:sp>
        <p:nvSpPr>
          <p:cNvPr id="969" name="Google Shape;969;p47">
            <a:hlinkClick r:id="rId7" action="ppaction://hlinksldjump"/>
          </p:cNvPr>
          <p:cNvSpPr txBox="1">
            <a:spLocks noGrp="1"/>
          </p:cNvSpPr>
          <p:nvPr>
            <p:ph type="subTitle" idx="8"/>
          </p:nvPr>
        </p:nvSpPr>
        <p:spPr>
          <a:xfrm>
            <a:off x="6181609" y="2329108"/>
            <a:ext cx="1875405" cy="6960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bg1"/>
                </a:solidFill>
              </a:rPr>
              <a:t>Internal Communication</a:t>
            </a:r>
          </a:p>
          <a:p>
            <a:pPr marL="0" lvl="0" indent="0" algn="ctr" rtl="0">
              <a:spcBef>
                <a:spcPts val="0"/>
              </a:spcBef>
              <a:spcAft>
                <a:spcPts val="0"/>
              </a:spcAft>
              <a:buNone/>
            </a:pPr>
            <a:r>
              <a:rPr lang="en" sz="1200" dirty="0">
                <a:solidFill>
                  <a:schemeClr val="bg1"/>
                </a:solidFill>
              </a:rPr>
              <a:t>&amp;</a:t>
            </a:r>
          </a:p>
          <a:p>
            <a:pPr marL="0" lvl="0" indent="0" algn="ctr" rtl="0">
              <a:spcBef>
                <a:spcPts val="0"/>
              </a:spcBef>
              <a:spcAft>
                <a:spcPts val="0"/>
              </a:spcAft>
              <a:buNone/>
            </a:pPr>
            <a:r>
              <a:rPr lang="en" sz="1200" dirty="0">
                <a:solidFill>
                  <a:schemeClr val="bg1"/>
                </a:solidFill>
              </a:rPr>
              <a:t>Brand Culture</a:t>
            </a:r>
            <a:endParaRPr sz="1200" dirty="0">
              <a:solidFill>
                <a:schemeClr val="bg1"/>
              </a:solidFill>
            </a:endParaRPr>
          </a:p>
        </p:txBody>
      </p:sp>
      <p:sp>
        <p:nvSpPr>
          <p:cNvPr id="970" name="Google Shape;970;p47">
            <a:hlinkClick r:id="rId4" action="ppaction://hlinksldjump"/>
          </p:cNvPr>
          <p:cNvSpPr txBox="1">
            <a:spLocks noGrp="1"/>
          </p:cNvSpPr>
          <p:nvPr>
            <p:ph type="title"/>
          </p:nvPr>
        </p:nvSpPr>
        <p:spPr>
          <a:xfrm>
            <a:off x="1495488" y="1419400"/>
            <a:ext cx="1104900" cy="6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336574"/>
                </a:solidFill>
                <a:uFill>
                  <a:noFill/>
                </a:uFill>
                <a:hlinkClick r:id="rId4" action="ppaction://hlinksldjump">
                  <a:extLst>
                    <a:ext uri="{A12FA001-AC4F-418D-AE19-62706E023703}">
                      <ahyp:hlinkClr xmlns:ahyp="http://schemas.microsoft.com/office/drawing/2018/hyperlinkcolor" val="tx"/>
                    </a:ext>
                  </a:extLst>
                </a:hlinkClick>
              </a:rPr>
              <a:t>01</a:t>
            </a:r>
            <a:endParaRPr dirty="0">
              <a:solidFill>
                <a:srgbClr val="336574"/>
              </a:solidFill>
            </a:endParaRPr>
          </a:p>
        </p:txBody>
      </p:sp>
      <p:sp>
        <p:nvSpPr>
          <p:cNvPr id="971" name="Google Shape;971;p47">
            <a:hlinkClick r:id="rId6" action="ppaction://hlinksldjump"/>
          </p:cNvPr>
          <p:cNvSpPr txBox="1">
            <a:spLocks noGrp="1"/>
          </p:cNvSpPr>
          <p:nvPr>
            <p:ph type="title" idx="9"/>
          </p:nvPr>
        </p:nvSpPr>
        <p:spPr>
          <a:xfrm>
            <a:off x="1495488" y="2330365"/>
            <a:ext cx="1104900" cy="6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336574"/>
                </a:solidFill>
              </a:rPr>
              <a:t>0</a:t>
            </a:r>
            <a:r>
              <a:rPr lang="en" dirty="0"/>
              <a:t>3</a:t>
            </a:r>
            <a:endParaRPr dirty="0"/>
          </a:p>
        </p:txBody>
      </p:sp>
      <p:sp>
        <p:nvSpPr>
          <p:cNvPr id="972" name="Google Shape;972;p47">
            <a:hlinkClick r:id="rId5" action="ppaction://hlinksldjump"/>
          </p:cNvPr>
          <p:cNvSpPr txBox="1">
            <a:spLocks noGrp="1"/>
          </p:cNvSpPr>
          <p:nvPr>
            <p:ph type="title" idx="13"/>
          </p:nvPr>
        </p:nvSpPr>
        <p:spPr>
          <a:xfrm>
            <a:off x="5069200" y="1419400"/>
            <a:ext cx="1104900" cy="6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973" name="Google Shape;973;p47">
            <a:hlinkClick r:id="rId7" action="ppaction://hlinksldjump"/>
          </p:cNvPr>
          <p:cNvSpPr txBox="1">
            <a:spLocks noGrp="1"/>
          </p:cNvSpPr>
          <p:nvPr>
            <p:ph type="title" idx="14"/>
          </p:nvPr>
        </p:nvSpPr>
        <p:spPr>
          <a:xfrm>
            <a:off x="5080866" y="2329108"/>
            <a:ext cx="1104900" cy="6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4" name="Google Shape;971;p47">
            <a:hlinkClick r:id="rId6" action="ppaction://hlinksldjump"/>
            <a:extLst>
              <a:ext uri="{FF2B5EF4-FFF2-40B4-BE49-F238E27FC236}">
                <a16:creationId xmlns:a16="http://schemas.microsoft.com/office/drawing/2014/main" id="{B11DA08C-B1D3-4ADD-4DAD-94303BDA8499}"/>
              </a:ext>
            </a:extLst>
          </p:cNvPr>
          <p:cNvSpPr txBox="1">
            <a:spLocks/>
          </p:cNvSpPr>
          <p:nvPr/>
        </p:nvSpPr>
        <p:spPr>
          <a:xfrm>
            <a:off x="1490244" y="3283325"/>
            <a:ext cx="1104900" cy="65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2000"/>
              <a:buFont typeface="Krona One"/>
              <a:buNone/>
              <a:defRPr sz="3600" b="0" i="0" u="none" strike="noStrike" cap="none">
                <a:solidFill>
                  <a:schemeClr val="accent4"/>
                </a:solidFill>
                <a:latin typeface="Krona One"/>
                <a:ea typeface="Krona One"/>
                <a:cs typeface="Krona One"/>
                <a:sym typeface="Krona One"/>
              </a:defRPr>
            </a:lvl1pPr>
            <a:lvl2pPr marR="0" lvl="1" algn="ctr" rtl="0">
              <a:lnSpc>
                <a:spcPct val="100000"/>
              </a:lnSpc>
              <a:spcBef>
                <a:spcPts val="0"/>
              </a:spcBef>
              <a:spcAft>
                <a:spcPts val="0"/>
              </a:spcAft>
              <a:buClr>
                <a:schemeClr val="lt1"/>
              </a:buClr>
              <a:buSzPts val="12000"/>
              <a:buFont typeface="Krona One"/>
              <a:buNone/>
              <a:defRPr sz="12000" b="0" i="0" u="none" strike="noStrike" cap="none">
                <a:solidFill>
                  <a:schemeClr val="lt1"/>
                </a:solidFill>
                <a:latin typeface="Krona One"/>
                <a:ea typeface="Krona One"/>
                <a:cs typeface="Krona One"/>
                <a:sym typeface="Krona One"/>
              </a:defRPr>
            </a:lvl2pPr>
            <a:lvl3pPr marR="0" lvl="2" algn="ctr" rtl="0">
              <a:lnSpc>
                <a:spcPct val="100000"/>
              </a:lnSpc>
              <a:spcBef>
                <a:spcPts val="0"/>
              </a:spcBef>
              <a:spcAft>
                <a:spcPts val="0"/>
              </a:spcAft>
              <a:buClr>
                <a:schemeClr val="lt1"/>
              </a:buClr>
              <a:buSzPts val="12000"/>
              <a:buFont typeface="Krona One"/>
              <a:buNone/>
              <a:defRPr sz="12000" b="0" i="0" u="none" strike="noStrike" cap="none">
                <a:solidFill>
                  <a:schemeClr val="lt1"/>
                </a:solidFill>
                <a:latin typeface="Krona One"/>
                <a:ea typeface="Krona One"/>
                <a:cs typeface="Krona One"/>
                <a:sym typeface="Krona One"/>
              </a:defRPr>
            </a:lvl3pPr>
            <a:lvl4pPr marR="0" lvl="3" algn="ctr" rtl="0">
              <a:lnSpc>
                <a:spcPct val="100000"/>
              </a:lnSpc>
              <a:spcBef>
                <a:spcPts val="0"/>
              </a:spcBef>
              <a:spcAft>
                <a:spcPts val="0"/>
              </a:spcAft>
              <a:buClr>
                <a:schemeClr val="lt1"/>
              </a:buClr>
              <a:buSzPts val="12000"/>
              <a:buFont typeface="Krona One"/>
              <a:buNone/>
              <a:defRPr sz="12000" b="0" i="0" u="none" strike="noStrike" cap="none">
                <a:solidFill>
                  <a:schemeClr val="lt1"/>
                </a:solidFill>
                <a:latin typeface="Krona One"/>
                <a:ea typeface="Krona One"/>
                <a:cs typeface="Krona One"/>
                <a:sym typeface="Krona One"/>
              </a:defRPr>
            </a:lvl4pPr>
            <a:lvl5pPr marR="0" lvl="4" algn="ctr" rtl="0">
              <a:lnSpc>
                <a:spcPct val="100000"/>
              </a:lnSpc>
              <a:spcBef>
                <a:spcPts val="0"/>
              </a:spcBef>
              <a:spcAft>
                <a:spcPts val="0"/>
              </a:spcAft>
              <a:buClr>
                <a:schemeClr val="lt1"/>
              </a:buClr>
              <a:buSzPts val="12000"/>
              <a:buFont typeface="Krona One"/>
              <a:buNone/>
              <a:defRPr sz="12000" b="0" i="0" u="none" strike="noStrike" cap="none">
                <a:solidFill>
                  <a:schemeClr val="lt1"/>
                </a:solidFill>
                <a:latin typeface="Krona One"/>
                <a:ea typeface="Krona One"/>
                <a:cs typeface="Krona One"/>
                <a:sym typeface="Krona One"/>
              </a:defRPr>
            </a:lvl5pPr>
            <a:lvl6pPr marR="0" lvl="5" algn="ctr" rtl="0">
              <a:lnSpc>
                <a:spcPct val="100000"/>
              </a:lnSpc>
              <a:spcBef>
                <a:spcPts val="0"/>
              </a:spcBef>
              <a:spcAft>
                <a:spcPts val="0"/>
              </a:spcAft>
              <a:buClr>
                <a:schemeClr val="lt1"/>
              </a:buClr>
              <a:buSzPts val="12000"/>
              <a:buFont typeface="Krona One"/>
              <a:buNone/>
              <a:defRPr sz="12000" b="0" i="0" u="none" strike="noStrike" cap="none">
                <a:solidFill>
                  <a:schemeClr val="lt1"/>
                </a:solidFill>
                <a:latin typeface="Krona One"/>
                <a:ea typeface="Krona One"/>
                <a:cs typeface="Krona One"/>
                <a:sym typeface="Krona One"/>
              </a:defRPr>
            </a:lvl6pPr>
            <a:lvl7pPr marR="0" lvl="6" algn="ctr" rtl="0">
              <a:lnSpc>
                <a:spcPct val="100000"/>
              </a:lnSpc>
              <a:spcBef>
                <a:spcPts val="0"/>
              </a:spcBef>
              <a:spcAft>
                <a:spcPts val="0"/>
              </a:spcAft>
              <a:buClr>
                <a:schemeClr val="lt1"/>
              </a:buClr>
              <a:buSzPts val="12000"/>
              <a:buFont typeface="Krona One"/>
              <a:buNone/>
              <a:defRPr sz="12000" b="0" i="0" u="none" strike="noStrike" cap="none">
                <a:solidFill>
                  <a:schemeClr val="lt1"/>
                </a:solidFill>
                <a:latin typeface="Krona One"/>
                <a:ea typeface="Krona One"/>
                <a:cs typeface="Krona One"/>
                <a:sym typeface="Krona One"/>
              </a:defRPr>
            </a:lvl7pPr>
            <a:lvl8pPr marR="0" lvl="7" algn="ctr" rtl="0">
              <a:lnSpc>
                <a:spcPct val="100000"/>
              </a:lnSpc>
              <a:spcBef>
                <a:spcPts val="0"/>
              </a:spcBef>
              <a:spcAft>
                <a:spcPts val="0"/>
              </a:spcAft>
              <a:buClr>
                <a:schemeClr val="lt1"/>
              </a:buClr>
              <a:buSzPts val="12000"/>
              <a:buFont typeface="Krona One"/>
              <a:buNone/>
              <a:defRPr sz="12000" b="0" i="0" u="none" strike="noStrike" cap="none">
                <a:solidFill>
                  <a:schemeClr val="lt1"/>
                </a:solidFill>
                <a:latin typeface="Krona One"/>
                <a:ea typeface="Krona One"/>
                <a:cs typeface="Krona One"/>
                <a:sym typeface="Krona One"/>
              </a:defRPr>
            </a:lvl8pPr>
            <a:lvl9pPr marR="0" lvl="8" algn="ctr" rtl="0">
              <a:lnSpc>
                <a:spcPct val="100000"/>
              </a:lnSpc>
              <a:spcBef>
                <a:spcPts val="0"/>
              </a:spcBef>
              <a:spcAft>
                <a:spcPts val="0"/>
              </a:spcAft>
              <a:buClr>
                <a:schemeClr val="lt1"/>
              </a:buClr>
              <a:buSzPts val="12000"/>
              <a:buFont typeface="Krona One"/>
              <a:buNone/>
              <a:defRPr sz="12000" b="0" i="0" u="none" strike="noStrike" cap="none">
                <a:solidFill>
                  <a:schemeClr val="lt1"/>
                </a:solidFill>
                <a:latin typeface="Krona One"/>
                <a:ea typeface="Krona One"/>
                <a:cs typeface="Krona One"/>
                <a:sym typeface="Krona One"/>
              </a:defRPr>
            </a:lvl9pPr>
          </a:lstStyle>
          <a:p>
            <a:r>
              <a:rPr lang="en" dirty="0"/>
              <a:t>05</a:t>
            </a:r>
          </a:p>
        </p:txBody>
      </p:sp>
      <p:sp>
        <p:nvSpPr>
          <p:cNvPr id="16" name="TextBox 15">
            <a:extLst>
              <a:ext uri="{FF2B5EF4-FFF2-40B4-BE49-F238E27FC236}">
                <a16:creationId xmlns:a16="http://schemas.microsoft.com/office/drawing/2014/main" id="{CD4AB127-E905-B077-67E9-A3BCC519D29B}"/>
              </a:ext>
            </a:extLst>
          </p:cNvPr>
          <p:cNvSpPr txBox="1"/>
          <p:nvPr/>
        </p:nvSpPr>
        <p:spPr>
          <a:xfrm>
            <a:off x="2509624" y="3368747"/>
            <a:ext cx="2137510" cy="461665"/>
          </a:xfrm>
          <a:prstGeom prst="rect">
            <a:avLst/>
          </a:prstGeom>
          <a:noFill/>
        </p:spPr>
        <p:txBody>
          <a:bodyPr wrap="square" rtlCol="0">
            <a:spAutoFit/>
          </a:bodyPr>
          <a:lstStyle/>
          <a:p>
            <a:pPr algn="ctr"/>
            <a:r>
              <a:rPr lang="en-US" sz="1200" dirty="0">
                <a:solidFill>
                  <a:schemeClr val="bg1"/>
                </a:solidFill>
                <a:latin typeface="Krona One" panose="020B0604020202020204" charset="0"/>
              </a:rPr>
              <a:t>Social Media Strategies</a:t>
            </a:r>
          </a:p>
        </p:txBody>
      </p:sp>
      <p:pic>
        <p:nvPicPr>
          <p:cNvPr id="9" name="Picture 8">
            <a:extLst>
              <a:ext uri="{FF2B5EF4-FFF2-40B4-BE49-F238E27FC236}">
                <a16:creationId xmlns:a16="http://schemas.microsoft.com/office/drawing/2014/main" id="{6451202E-103E-142F-1EDA-D0214E8FD233}"/>
              </a:ext>
            </a:extLst>
          </p:cNvPr>
          <p:cNvPicPr>
            <a:picLocks noChangeAspect="1"/>
          </p:cNvPicPr>
          <p:nvPr/>
        </p:nvPicPr>
        <p:blipFill>
          <a:blip r:embed="rId8"/>
          <a:stretch>
            <a:fillRect/>
          </a:stretch>
        </p:blipFill>
        <p:spPr>
          <a:xfrm>
            <a:off x="4660265" y="3586965"/>
            <a:ext cx="1946101" cy="15736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5"/>
        <p:cNvGrpSpPr/>
        <p:nvPr/>
      </p:nvGrpSpPr>
      <p:grpSpPr>
        <a:xfrm>
          <a:off x="0" y="0"/>
          <a:ext cx="0" cy="0"/>
          <a:chOff x="0" y="0"/>
          <a:chExt cx="0" cy="0"/>
        </a:xfrm>
      </p:grpSpPr>
      <p:sp>
        <p:nvSpPr>
          <p:cNvPr id="2927" name="Google Shape;2927;p91"/>
          <p:cNvSpPr txBox="1">
            <a:spLocks noGrp="1"/>
          </p:cNvSpPr>
          <p:nvPr>
            <p:ph type="title"/>
          </p:nvPr>
        </p:nvSpPr>
        <p:spPr>
          <a:xfrm>
            <a:off x="865625" y="352519"/>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Sales Incentives</a:t>
            </a:r>
            <a:endParaRPr dirty="0"/>
          </a:p>
        </p:txBody>
      </p:sp>
      <p:pic>
        <p:nvPicPr>
          <p:cNvPr id="2928" name="Google Shape;2928;p91"/>
          <p:cNvPicPr preferRelativeResize="0"/>
          <p:nvPr/>
        </p:nvPicPr>
        <p:blipFill>
          <a:blip r:embed="rId3">
            <a:alphaModFix/>
          </a:blip>
          <a:stretch>
            <a:fillRect/>
          </a:stretch>
        </p:blipFill>
        <p:spPr>
          <a:xfrm>
            <a:off x="4584675" y="1318050"/>
            <a:ext cx="3761100" cy="2507400"/>
          </a:xfrm>
          <a:prstGeom prst="roundRect">
            <a:avLst>
              <a:gd name="adj" fmla="val 12563"/>
            </a:avLst>
          </a:prstGeom>
          <a:noFill/>
          <a:ln>
            <a:noFill/>
          </a:ln>
        </p:spPr>
      </p:pic>
      <p:sp>
        <p:nvSpPr>
          <p:cNvPr id="2929" name="Google Shape;2929;p91"/>
          <p:cNvSpPr txBox="1">
            <a:spLocks noGrp="1"/>
          </p:cNvSpPr>
          <p:nvPr>
            <p:ph type="subTitle" idx="4294967295"/>
          </p:nvPr>
        </p:nvSpPr>
        <p:spPr>
          <a:xfrm>
            <a:off x="627330" y="1665062"/>
            <a:ext cx="2220989" cy="905475"/>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dirty="0"/>
              <a:t>Gives employees a nice bonus plus a chance to win a free vehicle if performance increases</a:t>
            </a:r>
            <a:endParaRPr dirty="0"/>
          </a:p>
        </p:txBody>
      </p:sp>
      <p:sp>
        <p:nvSpPr>
          <p:cNvPr id="2930" name="Google Shape;2930;p91"/>
          <p:cNvSpPr txBox="1">
            <a:spLocks noGrp="1"/>
          </p:cNvSpPr>
          <p:nvPr>
            <p:ph type="subTitle" idx="4294967295"/>
          </p:nvPr>
        </p:nvSpPr>
        <p:spPr>
          <a:xfrm>
            <a:off x="823424" y="3199019"/>
            <a:ext cx="1828800" cy="877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Clr>
                <a:srgbClr val="000000"/>
              </a:buClr>
              <a:buFont typeface="Arial"/>
              <a:buNone/>
            </a:pPr>
            <a:r>
              <a:rPr lang="en" dirty="0"/>
              <a:t>Develops a stronger drive where excitement is created </a:t>
            </a:r>
            <a:endParaRPr dirty="0"/>
          </a:p>
        </p:txBody>
      </p:sp>
      <p:cxnSp>
        <p:nvCxnSpPr>
          <p:cNvPr id="2931" name="Google Shape;2931;p91"/>
          <p:cNvCxnSpPr>
            <a:stCxn id="2932" idx="3"/>
          </p:cNvCxnSpPr>
          <p:nvPr/>
        </p:nvCxnSpPr>
        <p:spPr>
          <a:xfrm>
            <a:off x="2652224" y="1440469"/>
            <a:ext cx="3720300" cy="271800"/>
          </a:xfrm>
          <a:prstGeom prst="bentConnector3">
            <a:avLst>
              <a:gd name="adj1" fmla="val 38044"/>
            </a:avLst>
          </a:prstGeom>
          <a:noFill/>
          <a:ln w="38100" cap="flat" cmpd="sng">
            <a:solidFill>
              <a:schemeClr val="dk2"/>
            </a:solidFill>
            <a:prstDash val="dash"/>
            <a:round/>
            <a:headEnd type="none" w="med" len="med"/>
            <a:tailEnd type="none" w="med" len="med"/>
          </a:ln>
        </p:spPr>
      </p:cxnSp>
      <p:sp>
        <p:nvSpPr>
          <p:cNvPr id="2932" name="Google Shape;2932;p91"/>
          <p:cNvSpPr txBox="1"/>
          <p:nvPr/>
        </p:nvSpPr>
        <p:spPr>
          <a:xfrm>
            <a:off x="823424" y="1268719"/>
            <a:ext cx="1828800" cy="3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4"/>
                </a:solidFill>
                <a:latin typeface="Krona One"/>
                <a:ea typeface="Krona One"/>
                <a:cs typeface="Krona One"/>
                <a:sym typeface="Krona One"/>
              </a:rPr>
              <a:t>CEO</a:t>
            </a:r>
            <a:endParaRPr>
              <a:solidFill>
                <a:schemeClr val="accent4"/>
              </a:solidFill>
              <a:latin typeface="Krona One"/>
              <a:ea typeface="Krona One"/>
              <a:cs typeface="Krona One"/>
              <a:sym typeface="Krona One"/>
            </a:endParaRPr>
          </a:p>
        </p:txBody>
      </p:sp>
      <p:sp>
        <p:nvSpPr>
          <p:cNvPr id="2933" name="Google Shape;2933;p91"/>
          <p:cNvSpPr txBox="1"/>
          <p:nvPr/>
        </p:nvSpPr>
        <p:spPr>
          <a:xfrm>
            <a:off x="823425" y="2733100"/>
            <a:ext cx="1828800" cy="3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4"/>
                </a:solidFill>
                <a:latin typeface="Krona One"/>
                <a:ea typeface="Krona One"/>
                <a:cs typeface="Krona One"/>
                <a:sym typeface="Krona One"/>
              </a:rPr>
              <a:t>Sales Team</a:t>
            </a:r>
            <a:endParaRPr dirty="0">
              <a:solidFill>
                <a:schemeClr val="accent4"/>
              </a:solidFill>
              <a:latin typeface="Krona One"/>
              <a:ea typeface="Krona One"/>
              <a:cs typeface="Krona One"/>
              <a:sym typeface="Krona One"/>
            </a:endParaRPr>
          </a:p>
        </p:txBody>
      </p:sp>
      <p:cxnSp>
        <p:nvCxnSpPr>
          <p:cNvPr id="2934" name="Google Shape;2934;p91"/>
          <p:cNvCxnSpPr/>
          <p:nvPr/>
        </p:nvCxnSpPr>
        <p:spPr>
          <a:xfrm>
            <a:off x="2652225" y="2904850"/>
            <a:ext cx="4281900" cy="143100"/>
          </a:xfrm>
          <a:prstGeom prst="bentConnector3">
            <a:avLst>
              <a:gd name="adj1" fmla="val 50000"/>
            </a:avLst>
          </a:prstGeom>
          <a:noFill/>
          <a:ln w="38100" cap="flat" cmpd="sng">
            <a:solidFill>
              <a:schemeClr val="dk2"/>
            </a:solidFill>
            <a:prstDash val="dash"/>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2"/>
        <p:cNvGrpSpPr/>
        <p:nvPr/>
      </p:nvGrpSpPr>
      <p:grpSpPr>
        <a:xfrm>
          <a:off x="0" y="0"/>
          <a:ext cx="0" cy="0"/>
          <a:chOff x="0" y="0"/>
          <a:chExt cx="0" cy="0"/>
        </a:xfrm>
      </p:grpSpPr>
      <p:sp>
        <p:nvSpPr>
          <p:cNvPr id="3394" name="Google Shape;3394;p102"/>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Handling Customer Concerns</a:t>
            </a:r>
            <a:endParaRPr dirty="0"/>
          </a:p>
        </p:txBody>
      </p:sp>
      <p:grpSp>
        <p:nvGrpSpPr>
          <p:cNvPr id="3395" name="Google Shape;3395;p102"/>
          <p:cNvGrpSpPr/>
          <p:nvPr/>
        </p:nvGrpSpPr>
        <p:grpSpPr>
          <a:xfrm>
            <a:off x="0" y="2033892"/>
            <a:ext cx="9144042" cy="3672573"/>
            <a:chOff x="0" y="2033892"/>
            <a:chExt cx="9144042" cy="3672573"/>
          </a:xfrm>
        </p:grpSpPr>
        <p:sp>
          <p:nvSpPr>
            <p:cNvPr id="3396" name="Google Shape;3396;p102"/>
            <p:cNvSpPr/>
            <p:nvPr/>
          </p:nvSpPr>
          <p:spPr>
            <a:xfrm>
              <a:off x="0" y="2033892"/>
              <a:ext cx="9143543" cy="1299892"/>
            </a:xfrm>
            <a:custGeom>
              <a:avLst/>
              <a:gdLst/>
              <a:ahLst/>
              <a:cxnLst/>
              <a:rect l="l" t="t" r="r" b="b"/>
              <a:pathLst>
                <a:path w="208483" h="29639" extrusionOk="0">
                  <a:moveTo>
                    <a:pt x="151243" y="1"/>
                  </a:moveTo>
                  <a:cubicBezTo>
                    <a:pt x="142927" y="1"/>
                    <a:pt x="139290" y="13800"/>
                    <a:pt x="132061" y="14127"/>
                  </a:cubicBezTo>
                  <a:cubicBezTo>
                    <a:pt x="124689" y="14461"/>
                    <a:pt x="122387" y="24534"/>
                    <a:pt x="108944" y="25068"/>
                  </a:cubicBezTo>
                  <a:cubicBezTo>
                    <a:pt x="108779" y="25075"/>
                    <a:pt x="108613" y="25078"/>
                    <a:pt x="108446" y="25078"/>
                  </a:cubicBezTo>
                  <a:cubicBezTo>
                    <a:pt x="95127" y="25078"/>
                    <a:pt x="78787" y="4264"/>
                    <a:pt x="57241" y="2419"/>
                  </a:cubicBezTo>
                  <a:cubicBezTo>
                    <a:pt x="55415" y="2262"/>
                    <a:pt x="53692" y="2190"/>
                    <a:pt x="52065" y="2190"/>
                  </a:cubicBezTo>
                  <a:cubicBezTo>
                    <a:pt x="34318" y="2190"/>
                    <a:pt x="27952" y="10753"/>
                    <a:pt x="22483" y="11058"/>
                  </a:cubicBezTo>
                  <a:cubicBezTo>
                    <a:pt x="22317" y="11067"/>
                    <a:pt x="22148" y="11072"/>
                    <a:pt x="21975" y="11072"/>
                  </a:cubicBezTo>
                  <a:cubicBezTo>
                    <a:pt x="15958" y="11072"/>
                    <a:pt x="5808" y="5583"/>
                    <a:pt x="133" y="5421"/>
                  </a:cubicBezTo>
                  <a:lnTo>
                    <a:pt x="0" y="29638"/>
                  </a:lnTo>
                  <a:lnTo>
                    <a:pt x="208482" y="29638"/>
                  </a:lnTo>
                  <a:lnTo>
                    <a:pt x="208482" y="7356"/>
                  </a:lnTo>
                  <a:cubicBezTo>
                    <a:pt x="208482" y="7356"/>
                    <a:pt x="201402" y="1572"/>
                    <a:pt x="193150" y="1572"/>
                  </a:cubicBezTo>
                  <a:cubicBezTo>
                    <a:pt x="192924" y="1572"/>
                    <a:pt x="192698" y="1576"/>
                    <a:pt x="192471" y="1585"/>
                  </a:cubicBezTo>
                  <a:cubicBezTo>
                    <a:pt x="183898" y="1952"/>
                    <a:pt x="179728" y="7689"/>
                    <a:pt x="173891" y="7856"/>
                  </a:cubicBezTo>
                  <a:cubicBezTo>
                    <a:pt x="173814" y="7859"/>
                    <a:pt x="173737" y="7860"/>
                    <a:pt x="173660" y="7860"/>
                  </a:cubicBezTo>
                  <a:cubicBezTo>
                    <a:pt x="167852" y="7860"/>
                    <a:pt x="160300" y="544"/>
                    <a:pt x="151742" y="17"/>
                  </a:cubicBezTo>
                  <a:cubicBezTo>
                    <a:pt x="151574" y="6"/>
                    <a:pt x="151407" y="1"/>
                    <a:pt x="151243"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2"/>
            <p:cNvSpPr/>
            <p:nvPr/>
          </p:nvSpPr>
          <p:spPr>
            <a:xfrm>
              <a:off x="0" y="3323577"/>
              <a:ext cx="9143543" cy="2382880"/>
            </a:xfrm>
            <a:custGeom>
              <a:avLst/>
              <a:gdLst/>
              <a:ahLst/>
              <a:cxnLst/>
              <a:rect l="l" t="t" r="r" b="b"/>
              <a:pathLst>
                <a:path w="208483" h="76356" extrusionOk="0">
                  <a:moveTo>
                    <a:pt x="0" y="1"/>
                  </a:moveTo>
                  <a:lnTo>
                    <a:pt x="0" y="76355"/>
                  </a:lnTo>
                  <a:lnTo>
                    <a:pt x="208482" y="76355"/>
                  </a:lnTo>
                  <a:lnTo>
                    <a:pt x="2084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2"/>
            <p:cNvSpPr/>
            <p:nvPr/>
          </p:nvSpPr>
          <p:spPr>
            <a:xfrm>
              <a:off x="0" y="3323575"/>
              <a:ext cx="9143543" cy="2382890"/>
            </a:xfrm>
            <a:custGeom>
              <a:avLst/>
              <a:gdLst/>
              <a:ahLst/>
              <a:cxnLst/>
              <a:rect l="l" t="t" r="r" b="b"/>
              <a:pathLst>
                <a:path w="208483" h="76756" extrusionOk="0">
                  <a:moveTo>
                    <a:pt x="76721" y="1"/>
                  </a:moveTo>
                  <a:lnTo>
                    <a:pt x="0" y="25319"/>
                  </a:lnTo>
                  <a:lnTo>
                    <a:pt x="0" y="76756"/>
                  </a:lnTo>
                  <a:lnTo>
                    <a:pt x="208482" y="76756"/>
                  </a:lnTo>
                  <a:lnTo>
                    <a:pt x="208482" y="24885"/>
                  </a:lnTo>
                  <a:lnTo>
                    <a:pt x="1319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2"/>
            <p:cNvSpPr/>
            <p:nvPr/>
          </p:nvSpPr>
          <p:spPr>
            <a:xfrm>
              <a:off x="6680376" y="2675448"/>
              <a:ext cx="416997" cy="1095780"/>
            </a:xfrm>
            <a:custGeom>
              <a:avLst/>
              <a:gdLst/>
              <a:ahLst/>
              <a:cxnLst/>
              <a:rect l="l" t="t" r="r" b="b"/>
              <a:pathLst>
                <a:path w="9508" h="24985" extrusionOk="0">
                  <a:moveTo>
                    <a:pt x="4771" y="0"/>
                  </a:moveTo>
                  <a:cubicBezTo>
                    <a:pt x="2136" y="0"/>
                    <a:pt x="1" y="2135"/>
                    <a:pt x="1" y="4770"/>
                  </a:cubicBezTo>
                  <a:cubicBezTo>
                    <a:pt x="1" y="7272"/>
                    <a:pt x="1935" y="9307"/>
                    <a:pt x="4337" y="9507"/>
                  </a:cubicBezTo>
                  <a:lnTo>
                    <a:pt x="4337" y="24585"/>
                  </a:lnTo>
                  <a:cubicBezTo>
                    <a:pt x="4337" y="24818"/>
                    <a:pt x="4504" y="24985"/>
                    <a:pt x="4771" y="24985"/>
                  </a:cubicBezTo>
                  <a:cubicBezTo>
                    <a:pt x="5004" y="24985"/>
                    <a:pt x="5171" y="24818"/>
                    <a:pt x="5171" y="24585"/>
                  </a:cubicBezTo>
                  <a:lnTo>
                    <a:pt x="5171" y="9507"/>
                  </a:lnTo>
                  <a:cubicBezTo>
                    <a:pt x="7606" y="9307"/>
                    <a:pt x="9508" y="7272"/>
                    <a:pt x="9508" y="4770"/>
                  </a:cubicBezTo>
                  <a:cubicBezTo>
                    <a:pt x="9508" y="2135"/>
                    <a:pt x="7406" y="0"/>
                    <a:pt x="4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2"/>
            <p:cNvSpPr/>
            <p:nvPr/>
          </p:nvSpPr>
          <p:spPr>
            <a:xfrm>
              <a:off x="4766679" y="3088049"/>
              <a:ext cx="367263" cy="469626"/>
            </a:xfrm>
            <a:custGeom>
              <a:avLst/>
              <a:gdLst/>
              <a:ahLst/>
              <a:cxnLst/>
              <a:rect l="l" t="t" r="r" b="b"/>
              <a:pathLst>
                <a:path w="8374" h="10708" extrusionOk="0">
                  <a:moveTo>
                    <a:pt x="4704" y="0"/>
                  </a:moveTo>
                  <a:cubicBezTo>
                    <a:pt x="4370" y="0"/>
                    <a:pt x="4170" y="367"/>
                    <a:pt x="4370" y="601"/>
                  </a:cubicBezTo>
                  <a:lnTo>
                    <a:pt x="5104" y="1668"/>
                  </a:lnTo>
                  <a:lnTo>
                    <a:pt x="101" y="4703"/>
                  </a:lnTo>
                  <a:cubicBezTo>
                    <a:pt x="34" y="4737"/>
                    <a:pt x="1" y="4870"/>
                    <a:pt x="1" y="4937"/>
                  </a:cubicBezTo>
                  <a:lnTo>
                    <a:pt x="1" y="10408"/>
                  </a:lnTo>
                  <a:cubicBezTo>
                    <a:pt x="1" y="10574"/>
                    <a:pt x="101" y="10708"/>
                    <a:pt x="267" y="10708"/>
                  </a:cubicBezTo>
                  <a:lnTo>
                    <a:pt x="701" y="10708"/>
                  </a:lnTo>
                  <a:cubicBezTo>
                    <a:pt x="868" y="10708"/>
                    <a:pt x="1001" y="10574"/>
                    <a:pt x="1001" y="10408"/>
                  </a:cubicBezTo>
                  <a:lnTo>
                    <a:pt x="1068" y="5838"/>
                  </a:lnTo>
                  <a:cubicBezTo>
                    <a:pt x="1068" y="5738"/>
                    <a:pt x="1101" y="5604"/>
                    <a:pt x="1201" y="5571"/>
                  </a:cubicBezTo>
                  <a:lnTo>
                    <a:pt x="5738" y="2669"/>
                  </a:lnTo>
                  <a:lnTo>
                    <a:pt x="6639" y="3936"/>
                  </a:lnTo>
                  <a:cubicBezTo>
                    <a:pt x="6738" y="4064"/>
                    <a:pt x="6868" y="4125"/>
                    <a:pt x="6991" y="4125"/>
                  </a:cubicBezTo>
                  <a:cubicBezTo>
                    <a:pt x="7159" y="4125"/>
                    <a:pt x="7315" y="4014"/>
                    <a:pt x="7373" y="3803"/>
                  </a:cubicBezTo>
                  <a:lnTo>
                    <a:pt x="8240" y="601"/>
                  </a:lnTo>
                  <a:cubicBezTo>
                    <a:pt x="8373" y="400"/>
                    <a:pt x="8173" y="167"/>
                    <a:pt x="7906" y="100"/>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2"/>
            <p:cNvSpPr/>
            <p:nvPr/>
          </p:nvSpPr>
          <p:spPr>
            <a:xfrm>
              <a:off x="7161751" y="2492547"/>
              <a:ext cx="108284" cy="130257"/>
            </a:xfrm>
            <a:custGeom>
              <a:avLst/>
              <a:gdLst/>
              <a:ahLst/>
              <a:cxnLst/>
              <a:rect l="l" t="t" r="r" b="b"/>
              <a:pathLst>
                <a:path w="2469" h="2970" extrusionOk="0">
                  <a:moveTo>
                    <a:pt x="200" y="1"/>
                  </a:moveTo>
                  <a:cubicBezTo>
                    <a:pt x="100" y="1"/>
                    <a:pt x="0" y="101"/>
                    <a:pt x="0" y="234"/>
                  </a:cubicBezTo>
                  <a:cubicBezTo>
                    <a:pt x="0" y="334"/>
                    <a:pt x="100" y="434"/>
                    <a:pt x="200" y="434"/>
                  </a:cubicBezTo>
                  <a:lnTo>
                    <a:pt x="2035" y="434"/>
                  </a:lnTo>
                  <a:lnTo>
                    <a:pt x="2035" y="2769"/>
                  </a:lnTo>
                  <a:cubicBezTo>
                    <a:pt x="2035" y="2903"/>
                    <a:pt x="2135" y="2970"/>
                    <a:pt x="2269" y="2970"/>
                  </a:cubicBezTo>
                  <a:cubicBezTo>
                    <a:pt x="2369" y="2970"/>
                    <a:pt x="2469" y="2903"/>
                    <a:pt x="2469" y="2769"/>
                  </a:cubicBezTo>
                  <a:lnTo>
                    <a:pt x="2469" y="234"/>
                  </a:lnTo>
                  <a:cubicBezTo>
                    <a:pt x="2469" y="101"/>
                    <a:pt x="2369" y="1"/>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2"/>
            <p:cNvSpPr/>
            <p:nvPr/>
          </p:nvSpPr>
          <p:spPr>
            <a:xfrm>
              <a:off x="6496029" y="2492547"/>
              <a:ext cx="108328" cy="130257"/>
            </a:xfrm>
            <a:custGeom>
              <a:avLst/>
              <a:gdLst/>
              <a:ahLst/>
              <a:cxnLst/>
              <a:rect l="l" t="t" r="r" b="b"/>
              <a:pathLst>
                <a:path w="2470" h="2970" extrusionOk="0">
                  <a:moveTo>
                    <a:pt x="201" y="1"/>
                  </a:moveTo>
                  <a:cubicBezTo>
                    <a:pt x="101" y="1"/>
                    <a:pt x="1" y="101"/>
                    <a:pt x="1" y="234"/>
                  </a:cubicBezTo>
                  <a:lnTo>
                    <a:pt x="1" y="2769"/>
                  </a:lnTo>
                  <a:cubicBezTo>
                    <a:pt x="1" y="2903"/>
                    <a:pt x="101" y="2970"/>
                    <a:pt x="201" y="2970"/>
                  </a:cubicBezTo>
                  <a:cubicBezTo>
                    <a:pt x="334" y="2970"/>
                    <a:pt x="434" y="2903"/>
                    <a:pt x="434" y="2769"/>
                  </a:cubicBezTo>
                  <a:lnTo>
                    <a:pt x="434" y="434"/>
                  </a:lnTo>
                  <a:lnTo>
                    <a:pt x="2269" y="434"/>
                  </a:lnTo>
                  <a:cubicBezTo>
                    <a:pt x="2369" y="434"/>
                    <a:pt x="2469" y="334"/>
                    <a:pt x="2469" y="234"/>
                  </a:cubicBezTo>
                  <a:cubicBezTo>
                    <a:pt x="2469" y="101"/>
                    <a:pt x="2369" y="1"/>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2"/>
            <p:cNvSpPr/>
            <p:nvPr/>
          </p:nvSpPr>
          <p:spPr>
            <a:xfrm>
              <a:off x="7161751" y="3813730"/>
              <a:ext cx="108284" cy="130257"/>
            </a:xfrm>
            <a:custGeom>
              <a:avLst/>
              <a:gdLst/>
              <a:ahLst/>
              <a:cxnLst/>
              <a:rect l="l" t="t" r="r" b="b"/>
              <a:pathLst>
                <a:path w="2469" h="2970" extrusionOk="0">
                  <a:moveTo>
                    <a:pt x="2269" y="0"/>
                  </a:moveTo>
                  <a:cubicBezTo>
                    <a:pt x="2135" y="0"/>
                    <a:pt x="2035" y="67"/>
                    <a:pt x="2035" y="200"/>
                  </a:cubicBezTo>
                  <a:lnTo>
                    <a:pt x="2035" y="2535"/>
                  </a:lnTo>
                  <a:lnTo>
                    <a:pt x="200" y="2535"/>
                  </a:lnTo>
                  <a:cubicBezTo>
                    <a:pt x="100" y="2535"/>
                    <a:pt x="0" y="2636"/>
                    <a:pt x="0" y="2736"/>
                  </a:cubicBezTo>
                  <a:cubicBezTo>
                    <a:pt x="0" y="2869"/>
                    <a:pt x="100" y="2969"/>
                    <a:pt x="200" y="2969"/>
                  </a:cubicBezTo>
                  <a:lnTo>
                    <a:pt x="2269" y="2969"/>
                  </a:lnTo>
                  <a:cubicBezTo>
                    <a:pt x="2369" y="2969"/>
                    <a:pt x="2469" y="2869"/>
                    <a:pt x="2469" y="2736"/>
                  </a:cubicBezTo>
                  <a:lnTo>
                    <a:pt x="2469" y="200"/>
                  </a:lnTo>
                  <a:cubicBezTo>
                    <a:pt x="2469" y="67"/>
                    <a:pt x="2369" y="0"/>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2"/>
            <p:cNvSpPr/>
            <p:nvPr/>
          </p:nvSpPr>
          <p:spPr>
            <a:xfrm>
              <a:off x="6497520" y="3813730"/>
              <a:ext cx="108284" cy="130257"/>
            </a:xfrm>
            <a:custGeom>
              <a:avLst/>
              <a:gdLst/>
              <a:ahLst/>
              <a:cxnLst/>
              <a:rect l="l" t="t" r="r" b="b"/>
              <a:pathLst>
                <a:path w="2469" h="2970" extrusionOk="0">
                  <a:moveTo>
                    <a:pt x="234" y="0"/>
                  </a:moveTo>
                  <a:cubicBezTo>
                    <a:pt x="100" y="0"/>
                    <a:pt x="0" y="67"/>
                    <a:pt x="0" y="200"/>
                  </a:cubicBezTo>
                  <a:lnTo>
                    <a:pt x="0" y="2736"/>
                  </a:lnTo>
                  <a:cubicBezTo>
                    <a:pt x="0" y="2869"/>
                    <a:pt x="100" y="2969"/>
                    <a:pt x="234" y="2969"/>
                  </a:cubicBezTo>
                  <a:lnTo>
                    <a:pt x="2268" y="2969"/>
                  </a:lnTo>
                  <a:cubicBezTo>
                    <a:pt x="2402" y="2969"/>
                    <a:pt x="2469" y="2869"/>
                    <a:pt x="2469" y="2736"/>
                  </a:cubicBezTo>
                  <a:cubicBezTo>
                    <a:pt x="2469" y="2636"/>
                    <a:pt x="2402" y="2535"/>
                    <a:pt x="2268" y="2535"/>
                  </a:cubicBezTo>
                  <a:lnTo>
                    <a:pt x="434" y="2535"/>
                  </a:lnTo>
                  <a:lnTo>
                    <a:pt x="434" y="200"/>
                  </a:lnTo>
                  <a:cubicBezTo>
                    <a:pt x="434" y="67"/>
                    <a:pt x="3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2"/>
            <p:cNvSpPr/>
            <p:nvPr/>
          </p:nvSpPr>
          <p:spPr>
            <a:xfrm>
              <a:off x="5209981" y="2921245"/>
              <a:ext cx="108328" cy="130257"/>
            </a:xfrm>
            <a:custGeom>
              <a:avLst/>
              <a:gdLst/>
              <a:ahLst/>
              <a:cxnLst/>
              <a:rect l="l" t="t" r="r" b="b"/>
              <a:pathLst>
                <a:path w="2470" h="2970" extrusionOk="0">
                  <a:moveTo>
                    <a:pt x="234" y="0"/>
                  </a:moveTo>
                  <a:cubicBezTo>
                    <a:pt x="101" y="0"/>
                    <a:pt x="1" y="67"/>
                    <a:pt x="1" y="201"/>
                  </a:cubicBezTo>
                  <a:cubicBezTo>
                    <a:pt x="1" y="334"/>
                    <a:pt x="101" y="401"/>
                    <a:pt x="234" y="401"/>
                  </a:cubicBezTo>
                  <a:lnTo>
                    <a:pt x="2069" y="401"/>
                  </a:lnTo>
                  <a:lnTo>
                    <a:pt x="2069" y="2736"/>
                  </a:lnTo>
                  <a:cubicBezTo>
                    <a:pt x="2069" y="2869"/>
                    <a:pt x="2136" y="2969"/>
                    <a:pt x="2269" y="2969"/>
                  </a:cubicBezTo>
                  <a:cubicBezTo>
                    <a:pt x="2336" y="2969"/>
                    <a:pt x="2469" y="2869"/>
                    <a:pt x="2469" y="2736"/>
                  </a:cubicBezTo>
                  <a:lnTo>
                    <a:pt x="2469" y="201"/>
                  </a:lnTo>
                  <a:cubicBezTo>
                    <a:pt x="2469" y="67"/>
                    <a:pt x="2403" y="0"/>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2"/>
            <p:cNvSpPr/>
            <p:nvPr/>
          </p:nvSpPr>
          <p:spPr>
            <a:xfrm>
              <a:off x="4563295" y="2921245"/>
              <a:ext cx="108328" cy="130257"/>
            </a:xfrm>
            <a:custGeom>
              <a:avLst/>
              <a:gdLst/>
              <a:ahLst/>
              <a:cxnLst/>
              <a:rect l="l" t="t" r="r" b="b"/>
              <a:pathLst>
                <a:path w="2470" h="2970" extrusionOk="0">
                  <a:moveTo>
                    <a:pt x="201" y="0"/>
                  </a:moveTo>
                  <a:cubicBezTo>
                    <a:pt x="68" y="0"/>
                    <a:pt x="1" y="67"/>
                    <a:pt x="1" y="201"/>
                  </a:cubicBezTo>
                  <a:lnTo>
                    <a:pt x="1" y="2736"/>
                  </a:lnTo>
                  <a:cubicBezTo>
                    <a:pt x="1" y="2869"/>
                    <a:pt x="68" y="2969"/>
                    <a:pt x="201" y="2969"/>
                  </a:cubicBezTo>
                  <a:cubicBezTo>
                    <a:pt x="335" y="2969"/>
                    <a:pt x="401" y="2869"/>
                    <a:pt x="401" y="2736"/>
                  </a:cubicBezTo>
                  <a:lnTo>
                    <a:pt x="401" y="401"/>
                  </a:lnTo>
                  <a:lnTo>
                    <a:pt x="2236" y="401"/>
                  </a:lnTo>
                  <a:cubicBezTo>
                    <a:pt x="2369" y="401"/>
                    <a:pt x="2469" y="334"/>
                    <a:pt x="2469" y="201"/>
                  </a:cubicBezTo>
                  <a:cubicBezTo>
                    <a:pt x="2469" y="67"/>
                    <a:pt x="2369" y="0"/>
                    <a:pt x="2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2"/>
            <p:cNvSpPr/>
            <p:nvPr/>
          </p:nvSpPr>
          <p:spPr>
            <a:xfrm>
              <a:off x="5209981" y="3564994"/>
              <a:ext cx="108328" cy="130257"/>
            </a:xfrm>
            <a:custGeom>
              <a:avLst/>
              <a:gdLst/>
              <a:ahLst/>
              <a:cxnLst/>
              <a:rect l="l" t="t" r="r" b="b"/>
              <a:pathLst>
                <a:path w="2470" h="2970" extrusionOk="0">
                  <a:moveTo>
                    <a:pt x="2269" y="1"/>
                  </a:moveTo>
                  <a:cubicBezTo>
                    <a:pt x="2136" y="1"/>
                    <a:pt x="2069" y="67"/>
                    <a:pt x="2069" y="201"/>
                  </a:cubicBezTo>
                  <a:lnTo>
                    <a:pt x="2069" y="2536"/>
                  </a:lnTo>
                  <a:lnTo>
                    <a:pt x="234" y="2536"/>
                  </a:lnTo>
                  <a:cubicBezTo>
                    <a:pt x="101" y="2536"/>
                    <a:pt x="1" y="2636"/>
                    <a:pt x="1" y="2736"/>
                  </a:cubicBezTo>
                  <a:cubicBezTo>
                    <a:pt x="1" y="2869"/>
                    <a:pt x="101" y="2969"/>
                    <a:pt x="234" y="2969"/>
                  </a:cubicBezTo>
                  <a:lnTo>
                    <a:pt x="2269" y="2969"/>
                  </a:lnTo>
                  <a:cubicBezTo>
                    <a:pt x="2336" y="2969"/>
                    <a:pt x="2469" y="2869"/>
                    <a:pt x="2469" y="2736"/>
                  </a:cubicBezTo>
                  <a:lnTo>
                    <a:pt x="2469" y="201"/>
                  </a:lnTo>
                  <a:cubicBezTo>
                    <a:pt x="2469" y="67"/>
                    <a:pt x="2403" y="1"/>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2"/>
            <p:cNvSpPr/>
            <p:nvPr/>
          </p:nvSpPr>
          <p:spPr>
            <a:xfrm>
              <a:off x="4563295" y="3564994"/>
              <a:ext cx="108328" cy="130257"/>
            </a:xfrm>
            <a:custGeom>
              <a:avLst/>
              <a:gdLst/>
              <a:ahLst/>
              <a:cxnLst/>
              <a:rect l="l" t="t" r="r" b="b"/>
              <a:pathLst>
                <a:path w="2470" h="2970" extrusionOk="0">
                  <a:moveTo>
                    <a:pt x="201" y="1"/>
                  </a:moveTo>
                  <a:cubicBezTo>
                    <a:pt x="68" y="1"/>
                    <a:pt x="1" y="67"/>
                    <a:pt x="1" y="201"/>
                  </a:cubicBezTo>
                  <a:lnTo>
                    <a:pt x="1" y="2736"/>
                  </a:lnTo>
                  <a:cubicBezTo>
                    <a:pt x="1" y="2869"/>
                    <a:pt x="68" y="2969"/>
                    <a:pt x="201" y="2969"/>
                  </a:cubicBezTo>
                  <a:lnTo>
                    <a:pt x="2236" y="2969"/>
                  </a:lnTo>
                  <a:cubicBezTo>
                    <a:pt x="2369" y="2969"/>
                    <a:pt x="2469" y="2869"/>
                    <a:pt x="2469" y="2736"/>
                  </a:cubicBezTo>
                  <a:cubicBezTo>
                    <a:pt x="2469" y="2636"/>
                    <a:pt x="2369" y="2536"/>
                    <a:pt x="2236" y="2536"/>
                  </a:cubicBezTo>
                  <a:lnTo>
                    <a:pt x="401" y="2536"/>
                  </a:lnTo>
                  <a:lnTo>
                    <a:pt x="401" y="201"/>
                  </a:lnTo>
                  <a:cubicBezTo>
                    <a:pt x="401" y="67"/>
                    <a:pt x="33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2"/>
            <p:cNvSpPr/>
            <p:nvPr/>
          </p:nvSpPr>
          <p:spPr>
            <a:xfrm>
              <a:off x="3555239" y="2878831"/>
              <a:ext cx="108328" cy="130213"/>
            </a:xfrm>
            <a:custGeom>
              <a:avLst/>
              <a:gdLst/>
              <a:ahLst/>
              <a:cxnLst/>
              <a:rect l="l" t="t" r="r" b="b"/>
              <a:pathLst>
                <a:path w="2470" h="2969" extrusionOk="0">
                  <a:moveTo>
                    <a:pt x="201" y="0"/>
                  </a:moveTo>
                  <a:cubicBezTo>
                    <a:pt x="101" y="0"/>
                    <a:pt x="1" y="100"/>
                    <a:pt x="1" y="200"/>
                  </a:cubicBezTo>
                  <a:cubicBezTo>
                    <a:pt x="1" y="334"/>
                    <a:pt x="101" y="434"/>
                    <a:pt x="201" y="434"/>
                  </a:cubicBezTo>
                  <a:lnTo>
                    <a:pt x="2036" y="434"/>
                  </a:lnTo>
                  <a:lnTo>
                    <a:pt x="2036" y="2769"/>
                  </a:lnTo>
                  <a:cubicBezTo>
                    <a:pt x="2036" y="2869"/>
                    <a:pt x="2136" y="2969"/>
                    <a:pt x="2269" y="2969"/>
                  </a:cubicBezTo>
                  <a:cubicBezTo>
                    <a:pt x="2369" y="2969"/>
                    <a:pt x="2469" y="2869"/>
                    <a:pt x="2469" y="2769"/>
                  </a:cubicBezTo>
                  <a:lnTo>
                    <a:pt x="2469" y="200"/>
                  </a:lnTo>
                  <a:cubicBezTo>
                    <a:pt x="2469" y="100"/>
                    <a:pt x="2369" y="0"/>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2"/>
            <p:cNvSpPr/>
            <p:nvPr/>
          </p:nvSpPr>
          <p:spPr>
            <a:xfrm>
              <a:off x="2286779" y="2878831"/>
              <a:ext cx="106837" cy="130213"/>
            </a:xfrm>
            <a:custGeom>
              <a:avLst/>
              <a:gdLst/>
              <a:ahLst/>
              <a:cxnLst/>
              <a:rect l="l" t="t" r="r" b="b"/>
              <a:pathLst>
                <a:path w="2436" h="2969" extrusionOk="0">
                  <a:moveTo>
                    <a:pt x="200" y="0"/>
                  </a:moveTo>
                  <a:cubicBezTo>
                    <a:pt x="67" y="0"/>
                    <a:pt x="0" y="100"/>
                    <a:pt x="0" y="200"/>
                  </a:cubicBezTo>
                  <a:lnTo>
                    <a:pt x="0" y="2769"/>
                  </a:lnTo>
                  <a:cubicBezTo>
                    <a:pt x="0" y="2869"/>
                    <a:pt x="67" y="2969"/>
                    <a:pt x="200" y="2969"/>
                  </a:cubicBezTo>
                  <a:cubicBezTo>
                    <a:pt x="334" y="2969"/>
                    <a:pt x="401" y="2869"/>
                    <a:pt x="401" y="2769"/>
                  </a:cubicBezTo>
                  <a:lnTo>
                    <a:pt x="401" y="434"/>
                  </a:lnTo>
                  <a:lnTo>
                    <a:pt x="2235" y="434"/>
                  </a:lnTo>
                  <a:cubicBezTo>
                    <a:pt x="2369" y="434"/>
                    <a:pt x="2435" y="334"/>
                    <a:pt x="2435" y="200"/>
                  </a:cubicBezTo>
                  <a:cubicBezTo>
                    <a:pt x="2435" y="100"/>
                    <a:pt x="2369" y="0"/>
                    <a:pt x="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2"/>
            <p:cNvSpPr/>
            <p:nvPr/>
          </p:nvSpPr>
          <p:spPr>
            <a:xfrm>
              <a:off x="3555239" y="3851758"/>
              <a:ext cx="108328" cy="130257"/>
            </a:xfrm>
            <a:custGeom>
              <a:avLst/>
              <a:gdLst/>
              <a:ahLst/>
              <a:cxnLst/>
              <a:rect l="l" t="t" r="r" b="b"/>
              <a:pathLst>
                <a:path w="2470" h="2970" extrusionOk="0">
                  <a:moveTo>
                    <a:pt x="2269" y="1"/>
                  </a:moveTo>
                  <a:cubicBezTo>
                    <a:pt x="2136" y="1"/>
                    <a:pt x="2036" y="101"/>
                    <a:pt x="2036" y="201"/>
                  </a:cubicBezTo>
                  <a:lnTo>
                    <a:pt x="2036" y="2536"/>
                  </a:lnTo>
                  <a:lnTo>
                    <a:pt x="201" y="2536"/>
                  </a:lnTo>
                  <a:cubicBezTo>
                    <a:pt x="101" y="2536"/>
                    <a:pt x="1" y="2636"/>
                    <a:pt x="1" y="2769"/>
                  </a:cubicBezTo>
                  <a:cubicBezTo>
                    <a:pt x="1" y="2869"/>
                    <a:pt x="101" y="2969"/>
                    <a:pt x="201" y="2969"/>
                  </a:cubicBezTo>
                  <a:lnTo>
                    <a:pt x="2269" y="2969"/>
                  </a:lnTo>
                  <a:cubicBezTo>
                    <a:pt x="2369" y="2969"/>
                    <a:pt x="2469" y="2869"/>
                    <a:pt x="2469" y="2769"/>
                  </a:cubicBezTo>
                  <a:lnTo>
                    <a:pt x="2469" y="201"/>
                  </a:lnTo>
                  <a:cubicBezTo>
                    <a:pt x="2469" y="101"/>
                    <a:pt x="2369" y="1"/>
                    <a:pt x="2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2"/>
            <p:cNvSpPr/>
            <p:nvPr/>
          </p:nvSpPr>
          <p:spPr>
            <a:xfrm>
              <a:off x="2288227" y="3851758"/>
              <a:ext cx="108328" cy="130257"/>
            </a:xfrm>
            <a:custGeom>
              <a:avLst/>
              <a:gdLst/>
              <a:ahLst/>
              <a:cxnLst/>
              <a:rect l="l" t="t" r="r" b="b"/>
              <a:pathLst>
                <a:path w="2470" h="2970" extrusionOk="0">
                  <a:moveTo>
                    <a:pt x="201" y="1"/>
                  </a:moveTo>
                  <a:cubicBezTo>
                    <a:pt x="67" y="1"/>
                    <a:pt x="1" y="101"/>
                    <a:pt x="1" y="201"/>
                  </a:cubicBezTo>
                  <a:lnTo>
                    <a:pt x="1" y="2769"/>
                  </a:lnTo>
                  <a:cubicBezTo>
                    <a:pt x="1" y="2869"/>
                    <a:pt x="67" y="2969"/>
                    <a:pt x="201" y="2969"/>
                  </a:cubicBezTo>
                  <a:lnTo>
                    <a:pt x="2236" y="2969"/>
                  </a:lnTo>
                  <a:cubicBezTo>
                    <a:pt x="2369" y="2969"/>
                    <a:pt x="2469" y="2869"/>
                    <a:pt x="2469" y="2769"/>
                  </a:cubicBezTo>
                  <a:cubicBezTo>
                    <a:pt x="2469" y="2636"/>
                    <a:pt x="2369" y="2536"/>
                    <a:pt x="2236" y="2536"/>
                  </a:cubicBezTo>
                  <a:lnTo>
                    <a:pt x="401" y="2536"/>
                  </a:lnTo>
                  <a:lnTo>
                    <a:pt x="401" y="201"/>
                  </a:lnTo>
                  <a:cubicBezTo>
                    <a:pt x="401" y="101"/>
                    <a:pt x="334"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2"/>
            <p:cNvSpPr/>
            <p:nvPr/>
          </p:nvSpPr>
          <p:spPr>
            <a:xfrm>
              <a:off x="7174909" y="3838599"/>
              <a:ext cx="27850" cy="26358"/>
            </a:xfrm>
            <a:custGeom>
              <a:avLst/>
              <a:gdLst/>
              <a:ahLst/>
              <a:cxnLst/>
              <a:rect l="l" t="t" r="r" b="b"/>
              <a:pathLst>
                <a:path w="635" h="601" extrusionOk="0">
                  <a:moveTo>
                    <a:pt x="501" y="0"/>
                  </a:moveTo>
                  <a:cubicBezTo>
                    <a:pt x="467" y="0"/>
                    <a:pt x="401" y="67"/>
                    <a:pt x="401" y="100"/>
                  </a:cubicBezTo>
                  <a:lnTo>
                    <a:pt x="401" y="434"/>
                  </a:lnTo>
                  <a:lnTo>
                    <a:pt x="67" y="434"/>
                  </a:lnTo>
                  <a:cubicBezTo>
                    <a:pt x="34" y="434"/>
                    <a:pt x="0" y="467"/>
                    <a:pt x="0" y="501"/>
                  </a:cubicBezTo>
                  <a:cubicBezTo>
                    <a:pt x="0" y="567"/>
                    <a:pt x="34" y="601"/>
                    <a:pt x="67" y="601"/>
                  </a:cubicBezTo>
                  <a:lnTo>
                    <a:pt x="501" y="601"/>
                  </a:lnTo>
                  <a:cubicBezTo>
                    <a:pt x="568" y="601"/>
                    <a:pt x="634" y="567"/>
                    <a:pt x="568" y="501"/>
                  </a:cubicBezTo>
                  <a:lnTo>
                    <a:pt x="568" y="100"/>
                  </a:lnTo>
                  <a:cubicBezTo>
                    <a:pt x="568" y="67"/>
                    <a:pt x="534" y="0"/>
                    <a:pt x="501" y="0"/>
                  </a:cubicBezTo>
                  <a:close/>
                </a:path>
              </a:pathLst>
            </a:custGeom>
            <a:solidFill>
              <a:srgbClr val="D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2"/>
            <p:cNvSpPr/>
            <p:nvPr/>
          </p:nvSpPr>
          <p:spPr>
            <a:xfrm>
              <a:off x="6648183" y="3857635"/>
              <a:ext cx="481380" cy="7324"/>
            </a:xfrm>
            <a:custGeom>
              <a:avLst/>
              <a:gdLst/>
              <a:ahLst/>
              <a:cxnLst/>
              <a:rect l="l" t="t" r="r" b="b"/>
              <a:pathLst>
                <a:path w="10976" h="167" extrusionOk="0">
                  <a:moveTo>
                    <a:pt x="68" y="0"/>
                  </a:moveTo>
                  <a:cubicBezTo>
                    <a:pt x="34" y="0"/>
                    <a:pt x="1" y="33"/>
                    <a:pt x="1" y="67"/>
                  </a:cubicBezTo>
                  <a:cubicBezTo>
                    <a:pt x="1" y="133"/>
                    <a:pt x="34" y="167"/>
                    <a:pt x="68" y="167"/>
                  </a:cubicBezTo>
                  <a:lnTo>
                    <a:pt x="868" y="167"/>
                  </a:lnTo>
                  <a:cubicBezTo>
                    <a:pt x="902" y="167"/>
                    <a:pt x="968" y="133"/>
                    <a:pt x="968" y="67"/>
                  </a:cubicBezTo>
                  <a:cubicBezTo>
                    <a:pt x="968" y="33"/>
                    <a:pt x="902" y="0"/>
                    <a:pt x="868" y="0"/>
                  </a:cubicBezTo>
                  <a:close/>
                  <a:moveTo>
                    <a:pt x="2069" y="0"/>
                  </a:moveTo>
                  <a:cubicBezTo>
                    <a:pt x="2036" y="0"/>
                    <a:pt x="2002" y="33"/>
                    <a:pt x="2002" y="67"/>
                  </a:cubicBezTo>
                  <a:cubicBezTo>
                    <a:pt x="2002" y="133"/>
                    <a:pt x="2036" y="167"/>
                    <a:pt x="2069" y="167"/>
                  </a:cubicBezTo>
                  <a:lnTo>
                    <a:pt x="2870" y="167"/>
                  </a:lnTo>
                  <a:cubicBezTo>
                    <a:pt x="2903" y="167"/>
                    <a:pt x="2970" y="133"/>
                    <a:pt x="2970" y="67"/>
                  </a:cubicBezTo>
                  <a:cubicBezTo>
                    <a:pt x="2970" y="33"/>
                    <a:pt x="2903" y="0"/>
                    <a:pt x="2870" y="0"/>
                  </a:cubicBezTo>
                  <a:close/>
                  <a:moveTo>
                    <a:pt x="4070" y="0"/>
                  </a:moveTo>
                  <a:cubicBezTo>
                    <a:pt x="4037" y="0"/>
                    <a:pt x="4004" y="33"/>
                    <a:pt x="4004" y="67"/>
                  </a:cubicBezTo>
                  <a:cubicBezTo>
                    <a:pt x="4004" y="133"/>
                    <a:pt x="4037" y="167"/>
                    <a:pt x="4070" y="167"/>
                  </a:cubicBezTo>
                  <a:lnTo>
                    <a:pt x="4871" y="167"/>
                  </a:lnTo>
                  <a:cubicBezTo>
                    <a:pt x="4904" y="167"/>
                    <a:pt x="4971" y="133"/>
                    <a:pt x="4971" y="67"/>
                  </a:cubicBezTo>
                  <a:cubicBezTo>
                    <a:pt x="4971" y="33"/>
                    <a:pt x="4904" y="0"/>
                    <a:pt x="4871" y="0"/>
                  </a:cubicBezTo>
                  <a:close/>
                  <a:moveTo>
                    <a:pt x="6072" y="0"/>
                  </a:moveTo>
                  <a:cubicBezTo>
                    <a:pt x="6039" y="0"/>
                    <a:pt x="6005" y="33"/>
                    <a:pt x="6005" y="67"/>
                  </a:cubicBezTo>
                  <a:cubicBezTo>
                    <a:pt x="6005" y="133"/>
                    <a:pt x="6039" y="167"/>
                    <a:pt x="6072" y="167"/>
                  </a:cubicBezTo>
                  <a:lnTo>
                    <a:pt x="6872" y="167"/>
                  </a:lnTo>
                  <a:cubicBezTo>
                    <a:pt x="6973" y="167"/>
                    <a:pt x="6973" y="133"/>
                    <a:pt x="6973" y="67"/>
                  </a:cubicBezTo>
                  <a:cubicBezTo>
                    <a:pt x="6973" y="33"/>
                    <a:pt x="6906" y="0"/>
                    <a:pt x="6872" y="0"/>
                  </a:cubicBezTo>
                  <a:close/>
                  <a:moveTo>
                    <a:pt x="8073" y="0"/>
                  </a:moveTo>
                  <a:cubicBezTo>
                    <a:pt x="8040" y="0"/>
                    <a:pt x="8007" y="33"/>
                    <a:pt x="8007" y="67"/>
                  </a:cubicBezTo>
                  <a:cubicBezTo>
                    <a:pt x="8007" y="133"/>
                    <a:pt x="8040" y="167"/>
                    <a:pt x="8073" y="167"/>
                  </a:cubicBezTo>
                  <a:lnTo>
                    <a:pt x="8874" y="167"/>
                  </a:lnTo>
                  <a:cubicBezTo>
                    <a:pt x="8974" y="167"/>
                    <a:pt x="8974" y="133"/>
                    <a:pt x="8974" y="67"/>
                  </a:cubicBezTo>
                  <a:cubicBezTo>
                    <a:pt x="8974" y="33"/>
                    <a:pt x="8907" y="0"/>
                    <a:pt x="8874" y="0"/>
                  </a:cubicBezTo>
                  <a:close/>
                  <a:moveTo>
                    <a:pt x="10075" y="0"/>
                  </a:moveTo>
                  <a:cubicBezTo>
                    <a:pt x="10041" y="0"/>
                    <a:pt x="10008" y="33"/>
                    <a:pt x="10008" y="67"/>
                  </a:cubicBezTo>
                  <a:cubicBezTo>
                    <a:pt x="10008" y="133"/>
                    <a:pt x="10041" y="167"/>
                    <a:pt x="10075" y="167"/>
                  </a:cubicBezTo>
                  <a:lnTo>
                    <a:pt x="10875" y="167"/>
                  </a:lnTo>
                  <a:cubicBezTo>
                    <a:pt x="10975" y="167"/>
                    <a:pt x="10975" y="133"/>
                    <a:pt x="10975" y="67"/>
                  </a:cubicBezTo>
                  <a:cubicBezTo>
                    <a:pt x="10975" y="33"/>
                    <a:pt x="10909" y="0"/>
                    <a:pt x="10875" y="0"/>
                  </a:cubicBezTo>
                  <a:close/>
                </a:path>
              </a:pathLst>
            </a:custGeom>
            <a:solidFill>
              <a:srgbClr val="D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2"/>
            <p:cNvSpPr/>
            <p:nvPr/>
          </p:nvSpPr>
          <p:spPr>
            <a:xfrm>
              <a:off x="6576514" y="3838599"/>
              <a:ext cx="26358" cy="26358"/>
            </a:xfrm>
            <a:custGeom>
              <a:avLst/>
              <a:gdLst/>
              <a:ahLst/>
              <a:cxnLst/>
              <a:rect l="l" t="t" r="r" b="b"/>
              <a:pathLst>
                <a:path w="601" h="601" extrusionOk="0">
                  <a:moveTo>
                    <a:pt x="100" y="0"/>
                  </a:moveTo>
                  <a:cubicBezTo>
                    <a:pt x="34" y="0"/>
                    <a:pt x="0" y="67"/>
                    <a:pt x="0" y="100"/>
                  </a:cubicBezTo>
                  <a:lnTo>
                    <a:pt x="0" y="501"/>
                  </a:lnTo>
                  <a:cubicBezTo>
                    <a:pt x="0" y="567"/>
                    <a:pt x="34" y="601"/>
                    <a:pt x="100" y="601"/>
                  </a:cubicBezTo>
                  <a:lnTo>
                    <a:pt x="501" y="601"/>
                  </a:lnTo>
                  <a:cubicBezTo>
                    <a:pt x="534" y="601"/>
                    <a:pt x="601" y="567"/>
                    <a:pt x="601" y="501"/>
                  </a:cubicBezTo>
                  <a:cubicBezTo>
                    <a:pt x="601" y="467"/>
                    <a:pt x="534" y="434"/>
                    <a:pt x="501" y="434"/>
                  </a:cubicBezTo>
                  <a:lnTo>
                    <a:pt x="167" y="434"/>
                  </a:lnTo>
                  <a:lnTo>
                    <a:pt x="167" y="100"/>
                  </a:lnTo>
                  <a:cubicBezTo>
                    <a:pt x="167" y="67"/>
                    <a:pt x="134" y="0"/>
                    <a:pt x="100" y="0"/>
                  </a:cubicBezTo>
                  <a:close/>
                </a:path>
              </a:pathLst>
            </a:custGeom>
            <a:solidFill>
              <a:srgbClr val="D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2"/>
            <p:cNvSpPr/>
            <p:nvPr/>
          </p:nvSpPr>
          <p:spPr>
            <a:xfrm>
              <a:off x="6576514" y="2635929"/>
              <a:ext cx="7368" cy="1154329"/>
            </a:xfrm>
            <a:custGeom>
              <a:avLst/>
              <a:gdLst/>
              <a:ahLst/>
              <a:cxnLst/>
              <a:rect l="l" t="t" r="r" b="b"/>
              <a:pathLst>
                <a:path w="168" h="26320" extrusionOk="0">
                  <a:moveTo>
                    <a:pt x="100" y="1"/>
                  </a:moveTo>
                  <a:cubicBezTo>
                    <a:pt x="34" y="1"/>
                    <a:pt x="0" y="34"/>
                    <a:pt x="0" y="67"/>
                  </a:cubicBezTo>
                  <a:lnTo>
                    <a:pt x="0" y="901"/>
                  </a:lnTo>
                  <a:cubicBezTo>
                    <a:pt x="0" y="968"/>
                    <a:pt x="34" y="1001"/>
                    <a:pt x="100" y="1001"/>
                  </a:cubicBezTo>
                  <a:cubicBezTo>
                    <a:pt x="134" y="1001"/>
                    <a:pt x="167" y="968"/>
                    <a:pt x="167" y="901"/>
                  </a:cubicBezTo>
                  <a:lnTo>
                    <a:pt x="167" y="67"/>
                  </a:lnTo>
                  <a:cubicBezTo>
                    <a:pt x="167" y="34"/>
                    <a:pt x="134" y="1"/>
                    <a:pt x="100" y="1"/>
                  </a:cubicBezTo>
                  <a:close/>
                  <a:moveTo>
                    <a:pt x="100" y="2069"/>
                  </a:moveTo>
                  <a:cubicBezTo>
                    <a:pt x="34" y="2069"/>
                    <a:pt x="0" y="2136"/>
                    <a:pt x="0" y="2169"/>
                  </a:cubicBezTo>
                  <a:lnTo>
                    <a:pt x="0" y="3003"/>
                  </a:lnTo>
                  <a:cubicBezTo>
                    <a:pt x="0" y="3036"/>
                    <a:pt x="34" y="3070"/>
                    <a:pt x="100" y="3070"/>
                  </a:cubicBezTo>
                  <a:cubicBezTo>
                    <a:pt x="134" y="3070"/>
                    <a:pt x="167" y="3036"/>
                    <a:pt x="167" y="3003"/>
                  </a:cubicBezTo>
                  <a:lnTo>
                    <a:pt x="167" y="2169"/>
                  </a:lnTo>
                  <a:cubicBezTo>
                    <a:pt x="167" y="2102"/>
                    <a:pt x="134" y="2069"/>
                    <a:pt x="100" y="2069"/>
                  </a:cubicBezTo>
                  <a:close/>
                  <a:moveTo>
                    <a:pt x="100" y="4204"/>
                  </a:moveTo>
                  <a:cubicBezTo>
                    <a:pt x="34" y="4204"/>
                    <a:pt x="0" y="4237"/>
                    <a:pt x="0" y="4304"/>
                  </a:cubicBezTo>
                  <a:lnTo>
                    <a:pt x="0" y="5138"/>
                  </a:lnTo>
                  <a:cubicBezTo>
                    <a:pt x="0" y="5171"/>
                    <a:pt x="34" y="5204"/>
                    <a:pt x="100" y="5204"/>
                  </a:cubicBezTo>
                  <a:cubicBezTo>
                    <a:pt x="134" y="5204"/>
                    <a:pt x="167" y="5171"/>
                    <a:pt x="167" y="5138"/>
                  </a:cubicBezTo>
                  <a:lnTo>
                    <a:pt x="167" y="4304"/>
                  </a:lnTo>
                  <a:cubicBezTo>
                    <a:pt x="167" y="4237"/>
                    <a:pt x="134" y="4204"/>
                    <a:pt x="100" y="4204"/>
                  </a:cubicBezTo>
                  <a:close/>
                  <a:moveTo>
                    <a:pt x="100" y="6339"/>
                  </a:moveTo>
                  <a:cubicBezTo>
                    <a:pt x="34" y="6339"/>
                    <a:pt x="0" y="6372"/>
                    <a:pt x="0" y="6405"/>
                  </a:cubicBezTo>
                  <a:lnTo>
                    <a:pt x="0" y="7239"/>
                  </a:lnTo>
                  <a:cubicBezTo>
                    <a:pt x="0" y="7306"/>
                    <a:pt x="34" y="7339"/>
                    <a:pt x="100" y="7339"/>
                  </a:cubicBezTo>
                  <a:cubicBezTo>
                    <a:pt x="134" y="7339"/>
                    <a:pt x="167" y="7306"/>
                    <a:pt x="167" y="7239"/>
                  </a:cubicBezTo>
                  <a:lnTo>
                    <a:pt x="167" y="6405"/>
                  </a:lnTo>
                  <a:cubicBezTo>
                    <a:pt x="167" y="6372"/>
                    <a:pt x="134" y="6339"/>
                    <a:pt x="100" y="6339"/>
                  </a:cubicBezTo>
                  <a:close/>
                  <a:moveTo>
                    <a:pt x="100" y="8407"/>
                  </a:moveTo>
                  <a:cubicBezTo>
                    <a:pt x="34" y="8407"/>
                    <a:pt x="0" y="8473"/>
                    <a:pt x="0" y="8507"/>
                  </a:cubicBezTo>
                  <a:lnTo>
                    <a:pt x="0" y="9341"/>
                  </a:lnTo>
                  <a:cubicBezTo>
                    <a:pt x="0" y="9374"/>
                    <a:pt x="34" y="9407"/>
                    <a:pt x="100" y="9407"/>
                  </a:cubicBezTo>
                  <a:cubicBezTo>
                    <a:pt x="134" y="9407"/>
                    <a:pt x="167" y="9374"/>
                    <a:pt x="167" y="9341"/>
                  </a:cubicBezTo>
                  <a:lnTo>
                    <a:pt x="167" y="8507"/>
                  </a:lnTo>
                  <a:cubicBezTo>
                    <a:pt x="167" y="8473"/>
                    <a:pt x="134" y="8407"/>
                    <a:pt x="100" y="8407"/>
                  </a:cubicBezTo>
                  <a:close/>
                  <a:moveTo>
                    <a:pt x="100" y="10542"/>
                  </a:moveTo>
                  <a:cubicBezTo>
                    <a:pt x="34" y="10542"/>
                    <a:pt x="0" y="10575"/>
                    <a:pt x="0" y="10642"/>
                  </a:cubicBezTo>
                  <a:lnTo>
                    <a:pt x="0" y="11476"/>
                  </a:lnTo>
                  <a:cubicBezTo>
                    <a:pt x="0" y="11509"/>
                    <a:pt x="34" y="11542"/>
                    <a:pt x="100" y="11542"/>
                  </a:cubicBezTo>
                  <a:cubicBezTo>
                    <a:pt x="134" y="11542"/>
                    <a:pt x="167" y="11509"/>
                    <a:pt x="167" y="11476"/>
                  </a:cubicBezTo>
                  <a:lnTo>
                    <a:pt x="167" y="10642"/>
                  </a:lnTo>
                  <a:cubicBezTo>
                    <a:pt x="167" y="10575"/>
                    <a:pt x="134" y="10542"/>
                    <a:pt x="100" y="10542"/>
                  </a:cubicBezTo>
                  <a:close/>
                  <a:moveTo>
                    <a:pt x="100" y="12676"/>
                  </a:moveTo>
                  <a:cubicBezTo>
                    <a:pt x="34" y="12676"/>
                    <a:pt x="0" y="12710"/>
                    <a:pt x="0" y="12743"/>
                  </a:cubicBezTo>
                  <a:lnTo>
                    <a:pt x="0" y="13577"/>
                  </a:lnTo>
                  <a:cubicBezTo>
                    <a:pt x="0" y="13644"/>
                    <a:pt x="34" y="13677"/>
                    <a:pt x="100" y="13677"/>
                  </a:cubicBezTo>
                  <a:cubicBezTo>
                    <a:pt x="134" y="13677"/>
                    <a:pt x="167" y="13577"/>
                    <a:pt x="167" y="13577"/>
                  </a:cubicBezTo>
                  <a:lnTo>
                    <a:pt x="167" y="12743"/>
                  </a:lnTo>
                  <a:cubicBezTo>
                    <a:pt x="167" y="12710"/>
                    <a:pt x="134" y="12676"/>
                    <a:pt x="100" y="12676"/>
                  </a:cubicBezTo>
                  <a:close/>
                  <a:moveTo>
                    <a:pt x="100" y="14745"/>
                  </a:moveTo>
                  <a:cubicBezTo>
                    <a:pt x="34" y="14745"/>
                    <a:pt x="0" y="14811"/>
                    <a:pt x="0" y="14845"/>
                  </a:cubicBezTo>
                  <a:lnTo>
                    <a:pt x="0" y="15679"/>
                  </a:lnTo>
                  <a:cubicBezTo>
                    <a:pt x="0" y="15712"/>
                    <a:pt x="34" y="15745"/>
                    <a:pt x="100" y="15745"/>
                  </a:cubicBezTo>
                  <a:cubicBezTo>
                    <a:pt x="134" y="15745"/>
                    <a:pt x="167" y="15712"/>
                    <a:pt x="167" y="15679"/>
                  </a:cubicBezTo>
                  <a:lnTo>
                    <a:pt x="167" y="14845"/>
                  </a:lnTo>
                  <a:cubicBezTo>
                    <a:pt x="167" y="14811"/>
                    <a:pt x="134" y="14745"/>
                    <a:pt x="100" y="14745"/>
                  </a:cubicBezTo>
                  <a:close/>
                  <a:moveTo>
                    <a:pt x="100" y="16879"/>
                  </a:moveTo>
                  <a:cubicBezTo>
                    <a:pt x="34" y="16879"/>
                    <a:pt x="0" y="16913"/>
                    <a:pt x="0" y="16980"/>
                  </a:cubicBezTo>
                  <a:lnTo>
                    <a:pt x="0" y="17813"/>
                  </a:lnTo>
                  <a:cubicBezTo>
                    <a:pt x="0" y="17847"/>
                    <a:pt x="34" y="17880"/>
                    <a:pt x="100" y="17880"/>
                  </a:cubicBezTo>
                  <a:cubicBezTo>
                    <a:pt x="134" y="17880"/>
                    <a:pt x="167" y="17847"/>
                    <a:pt x="167" y="17813"/>
                  </a:cubicBezTo>
                  <a:lnTo>
                    <a:pt x="167" y="16980"/>
                  </a:lnTo>
                  <a:cubicBezTo>
                    <a:pt x="167" y="16913"/>
                    <a:pt x="134" y="16879"/>
                    <a:pt x="100" y="16879"/>
                  </a:cubicBezTo>
                  <a:close/>
                  <a:moveTo>
                    <a:pt x="100" y="19014"/>
                  </a:moveTo>
                  <a:cubicBezTo>
                    <a:pt x="34" y="19014"/>
                    <a:pt x="0" y="19048"/>
                    <a:pt x="0" y="19081"/>
                  </a:cubicBezTo>
                  <a:lnTo>
                    <a:pt x="0" y="19915"/>
                  </a:lnTo>
                  <a:cubicBezTo>
                    <a:pt x="0" y="19982"/>
                    <a:pt x="34" y="20015"/>
                    <a:pt x="100" y="20015"/>
                  </a:cubicBezTo>
                  <a:cubicBezTo>
                    <a:pt x="134" y="20015"/>
                    <a:pt x="167" y="19915"/>
                    <a:pt x="167" y="19915"/>
                  </a:cubicBezTo>
                  <a:lnTo>
                    <a:pt x="167" y="19081"/>
                  </a:lnTo>
                  <a:cubicBezTo>
                    <a:pt x="167" y="19048"/>
                    <a:pt x="134" y="19014"/>
                    <a:pt x="100" y="19014"/>
                  </a:cubicBezTo>
                  <a:close/>
                  <a:moveTo>
                    <a:pt x="100" y="21082"/>
                  </a:moveTo>
                  <a:cubicBezTo>
                    <a:pt x="34" y="21082"/>
                    <a:pt x="0" y="21149"/>
                    <a:pt x="0" y="21183"/>
                  </a:cubicBezTo>
                  <a:lnTo>
                    <a:pt x="0" y="22017"/>
                  </a:lnTo>
                  <a:cubicBezTo>
                    <a:pt x="0" y="22050"/>
                    <a:pt x="34" y="22083"/>
                    <a:pt x="100" y="22083"/>
                  </a:cubicBezTo>
                  <a:cubicBezTo>
                    <a:pt x="134" y="22083"/>
                    <a:pt x="167" y="22050"/>
                    <a:pt x="167" y="22017"/>
                  </a:cubicBezTo>
                  <a:lnTo>
                    <a:pt x="167" y="21183"/>
                  </a:lnTo>
                  <a:cubicBezTo>
                    <a:pt x="167" y="21149"/>
                    <a:pt x="134" y="21082"/>
                    <a:pt x="100" y="21082"/>
                  </a:cubicBezTo>
                  <a:close/>
                  <a:moveTo>
                    <a:pt x="100" y="23217"/>
                  </a:moveTo>
                  <a:cubicBezTo>
                    <a:pt x="34" y="23217"/>
                    <a:pt x="0" y="23251"/>
                    <a:pt x="0" y="23317"/>
                  </a:cubicBezTo>
                  <a:lnTo>
                    <a:pt x="0" y="24151"/>
                  </a:lnTo>
                  <a:cubicBezTo>
                    <a:pt x="0" y="24185"/>
                    <a:pt x="34" y="24218"/>
                    <a:pt x="100" y="24218"/>
                  </a:cubicBezTo>
                  <a:cubicBezTo>
                    <a:pt x="134" y="24218"/>
                    <a:pt x="167" y="24185"/>
                    <a:pt x="167" y="24151"/>
                  </a:cubicBezTo>
                  <a:lnTo>
                    <a:pt x="167" y="23317"/>
                  </a:lnTo>
                  <a:cubicBezTo>
                    <a:pt x="167" y="23251"/>
                    <a:pt x="134" y="23217"/>
                    <a:pt x="100" y="23217"/>
                  </a:cubicBezTo>
                  <a:close/>
                  <a:moveTo>
                    <a:pt x="100" y="25319"/>
                  </a:moveTo>
                  <a:cubicBezTo>
                    <a:pt x="34" y="25319"/>
                    <a:pt x="0" y="25352"/>
                    <a:pt x="0" y="25386"/>
                  </a:cubicBezTo>
                  <a:lnTo>
                    <a:pt x="0" y="26220"/>
                  </a:lnTo>
                  <a:cubicBezTo>
                    <a:pt x="0" y="26253"/>
                    <a:pt x="34" y="26320"/>
                    <a:pt x="100" y="26320"/>
                  </a:cubicBezTo>
                  <a:cubicBezTo>
                    <a:pt x="134" y="26320"/>
                    <a:pt x="167" y="26253"/>
                    <a:pt x="167" y="26220"/>
                  </a:cubicBezTo>
                  <a:lnTo>
                    <a:pt x="167" y="25386"/>
                  </a:lnTo>
                  <a:cubicBezTo>
                    <a:pt x="167" y="25352"/>
                    <a:pt x="134" y="25319"/>
                    <a:pt x="100" y="25319"/>
                  </a:cubicBezTo>
                  <a:close/>
                </a:path>
              </a:pathLst>
            </a:custGeom>
            <a:solidFill>
              <a:srgbClr val="D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2"/>
            <p:cNvSpPr/>
            <p:nvPr/>
          </p:nvSpPr>
          <p:spPr>
            <a:xfrm>
              <a:off x="6576514" y="2561321"/>
              <a:ext cx="26358" cy="24911"/>
            </a:xfrm>
            <a:custGeom>
              <a:avLst/>
              <a:gdLst/>
              <a:ahLst/>
              <a:cxnLst/>
              <a:rect l="l" t="t" r="r" b="b"/>
              <a:pathLst>
                <a:path w="601" h="568" extrusionOk="0">
                  <a:moveTo>
                    <a:pt x="100" y="1"/>
                  </a:moveTo>
                  <a:cubicBezTo>
                    <a:pt x="34" y="1"/>
                    <a:pt x="0" y="34"/>
                    <a:pt x="0" y="67"/>
                  </a:cubicBezTo>
                  <a:lnTo>
                    <a:pt x="0" y="501"/>
                  </a:lnTo>
                  <a:cubicBezTo>
                    <a:pt x="0" y="534"/>
                    <a:pt x="34" y="568"/>
                    <a:pt x="100" y="568"/>
                  </a:cubicBezTo>
                  <a:cubicBezTo>
                    <a:pt x="134" y="568"/>
                    <a:pt x="167" y="534"/>
                    <a:pt x="167" y="501"/>
                  </a:cubicBezTo>
                  <a:lnTo>
                    <a:pt x="167" y="167"/>
                  </a:lnTo>
                  <a:lnTo>
                    <a:pt x="501" y="167"/>
                  </a:lnTo>
                  <a:cubicBezTo>
                    <a:pt x="534" y="167"/>
                    <a:pt x="601" y="101"/>
                    <a:pt x="601" y="67"/>
                  </a:cubicBezTo>
                  <a:cubicBezTo>
                    <a:pt x="601" y="34"/>
                    <a:pt x="534" y="1"/>
                    <a:pt x="501" y="1"/>
                  </a:cubicBezTo>
                  <a:close/>
                </a:path>
              </a:pathLst>
            </a:custGeom>
            <a:solidFill>
              <a:srgbClr val="D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2"/>
            <p:cNvSpPr/>
            <p:nvPr/>
          </p:nvSpPr>
          <p:spPr>
            <a:xfrm>
              <a:off x="6648183" y="2561321"/>
              <a:ext cx="481380" cy="7368"/>
            </a:xfrm>
            <a:custGeom>
              <a:avLst/>
              <a:gdLst/>
              <a:ahLst/>
              <a:cxnLst/>
              <a:rect l="l" t="t" r="r" b="b"/>
              <a:pathLst>
                <a:path w="10976" h="168" extrusionOk="0">
                  <a:moveTo>
                    <a:pt x="68" y="1"/>
                  </a:moveTo>
                  <a:cubicBezTo>
                    <a:pt x="34" y="1"/>
                    <a:pt x="1" y="34"/>
                    <a:pt x="1" y="67"/>
                  </a:cubicBezTo>
                  <a:cubicBezTo>
                    <a:pt x="1" y="101"/>
                    <a:pt x="34" y="167"/>
                    <a:pt x="68" y="167"/>
                  </a:cubicBezTo>
                  <a:lnTo>
                    <a:pt x="868" y="167"/>
                  </a:lnTo>
                  <a:cubicBezTo>
                    <a:pt x="902" y="167"/>
                    <a:pt x="968" y="101"/>
                    <a:pt x="968" y="67"/>
                  </a:cubicBezTo>
                  <a:cubicBezTo>
                    <a:pt x="968" y="34"/>
                    <a:pt x="902" y="1"/>
                    <a:pt x="868" y="1"/>
                  </a:cubicBezTo>
                  <a:close/>
                  <a:moveTo>
                    <a:pt x="2069" y="1"/>
                  </a:moveTo>
                  <a:cubicBezTo>
                    <a:pt x="2036" y="1"/>
                    <a:pt x="2002" y="34"/>
                    <a:pt x="2002" y="67"/>
                  </a:cubicBezTo>
                  <a:cubicBezTo>
                    <a:pt x="2002" y="101"/>
                    <a:pt x="2036" y="167"/>
                    <a:pt x="2069" y="167"/>
                  </a:cubicBezTo>
                  <a:lnTo>
                    <a:pt x="2870" y="167"/>
                  </a:lnTo>
                  <a:cubicBezTo>
                    <a:pt x="2903" y="167"/>
                    <a:pt x="2970" y="101"/>
                    <a:pt x="2970" y="67"/>
                  </a:cubicBezTo>
                  <a:cubicBezTo>
                    <a:pt x="2970" y="34"/>
                    <a:pt x="2903" y="1"/>
                    <a:pt x="2870" y="1"/>
                  </a:cubicBezTo>
                  <a:close/>
                  <a:moveTo>
                    <a:pt x="4070" y="1"/>
                  </a:moveTo>
                  <a:cubicBezTo>
                    <a:pt x="4037" y="1"/>
                    <a:pt x="4004" y="34"/>
                    <a:pt x="4004" y="67"/>
                  </a:cubicBezTo>
                  <a:cubicBezTo>
                    <a:pt x="4004" y="101"/>
                    <a:pt x="4037" y="167"/>
                    <a:pt x="4070" y="167"/>
                  </a:cubicBezTo>
                  <a:lnTo>
                    <a:pt x="4871" y="167"/>
                  </a:lnTo>
                  <a:cubicBezTo>
                    <a:pt x="4904" y="167"/>
                    <a:pt x="4971" y="101"/>
                    <a:pt x="4971" y="67"/>
                  </a:cubicBezTo>
                  <a:cubicBezTo>
                    <a:pt x="4971" y="34"/>
                    <a:pt x="4904" y="1"/>
                    <a:pt x="4871" y="1"/>
                  </a:cubicBezTo>
                  <a:close/>
                  <a:moveTo>
                    <a:pt x="6072" y="1"/>
                  </a:moveTo>
                  <a:cubicBezTo>
                    <a:pt x="6039" y="1"/>
                    <a:pt x="6005" y="34"/>
                    <a:pt x="6005" y="67"/>
                  </a:cubicBezTo>
                  <a:cubicBezTo>
                    <a:pt x="6005" y="101"/>
                    <a:pt x="6039" y="167"/>
                    <a:pt x="6072" y="167"/>
                  </a:cubicBezTo>
                  <a:lnTo>
                    <a:pt x="6872" y="167"/>
                  </a:lnTo>
                  <a:cubicBezTo>
                    <a:pt x="6973" y="167"/>
                    <a:pt x="6973" y="101"/>
                    <a:pt x="6973" y="67"/>
                  </a:cubicBezTo>
                  <a:cubicBezTo>
                    <a:pt x="6973" y="34"/>
                    <a:pt x="6906" y="1"/>
                    <a:pt x="6872" y="1"/>
                  </a:cubicBezTo>
                  <a:close/>
                  <a:moveTo>
                    <a:pt x="8073" y="1"/>
                  </a:moveTo>
                  <a:cubicBezTo>
                    <a:pt x="8040" y="1"/>
                    <a:pt x="8007" y="34"/>
                    <a:pt x="8007" y="67"/>
                  </a:cubicBezTo>
                  <a:cubicBezTo>
                    <a:pt x="8007" y="101"/>
                    <a:pt x="8040" y="167"/>
                    <a:pt x="8073" y="167"/>
                  </a:cubicBezTo>
                  <a:lnTo>
                    <a:pt x="8874" y="167"/>
                  </a:lnTo>
                  <a:cubicBezTo>
                    <a:pt x="8974" y="167"/>
                    <a:pt x="8974" y="101"/>
                    <a:pt x="8974" y="67"/>
                  </a:cubicBezTo>
                  <a:cubicBezTo>
                    <a:pt x="8974" y="34"/>
                    <a:pt x="8907" y="1"/>
                    <a:pt x="8874" y="1"/>
                  </a:cubicBezTo>
                  <a:close/>
                  <a:moveTo>
                    <a:pt x="10075" y="1"/>
                  </a:moveTo>
                  <a:cubicBezTo>
                    <a:pt x="10041" y="1"/>
                    <a:pt x="10008" y="34"/>
                    <a:pt x="10008" y="67"/>
                  </a:cubicBezTo>
                  <a:cubicBezTo>
                    <a:pt x="10008" y="101"/>
                    <a:pt x="10041" y="167"/>
                    <a:pt x="10075" y="167"/>
                  </a:cubicBezTo>
                  <a:lnTo>
                    <a:pt x="10875" y="167"/>
                  </a:lnTo>
                  <a:cubicBezTo>
                    <a:pt x="10975" y="167"/>
                    <a:pt x="10975" y="101"/>
                    <a:pt x="10975" y="67"/>
                  </a:cubicBezTo>
                  <a:cubicBezTo>
                    <a:pt x="10975" y="34"/>
                    <a:pt x="10909" y="1"/>
                    <a:pt x="10875" y="1"/>
                  </a:cubicBezTo>
                  <a:close/>
                </a:path>
              </a:pathLst>
            </a:custGeom>
            <a:solidFill>
              <a:srgbClr val="D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2"/>
            <p:cNvSpPr/>
            <p:nvPr/>
          </p:nvSpPr>
          <p:spPr>
            <a:xfrm>
              <a:off x="7174909" y="2561321"/>
              <a:ext cx="27850" cy="24911"/>
            </a:xfrm>
            <a:custGeom>
              <a:avLst/>
              <a:gdLst/>
              <a:ahLst/>
              <a:cxnLst/>
              <a:rect l="l" t="t" r="r" b="b"/>
              <a:pathLst>
                <a:path w="635" h="568" extrusionOk="0">
                  <a:moveTo>
                    <a:pt x="67" y="1"/>
                  </a:moveTo>
                  <a:cubicBezTo>
                    <a:pt x="34" y="1"/>
                    <a:pt x="0" y="34"/>
                    <a:pt x="0" y="67"/>
                  </a:cubicBezTo>
                  <a:cubicBezTo>
                    <a:pt x="0" y="101"/>
                    <a:pt x="34" y="167"/>
                    <a:pt x="67" y="167"/>
                  </a:cubicBezTo>
                  <a:lnTo>
                    <a:pt x="401" y="167"/>
                  </a:lnTo>
                  <a:lnTo>
                    <a:pt x="401" y="501"/>
                  </a:lnTo>
                  <a:cubicBezTo>
                    <a:pt x="401" y="534"/>
                    <a:pt x="467" y="568"/>
                    <a:pt x="501" y="568"/>
                  </a:cubicBezTo>
                  <a:cubicBezTo>
                    <a:pt x="568" y="568"/>
                    <a:pt x="634" y="534"/>
                    <a:pt x="568" y="501"/>
                  </a:cubicBezTo>
                  <a:lnTo>
                    <a:pt x="568" y="67"/>
                  </a:lnTo>
                  <a:cubicBezTo>
                    <a:pt x="568" y="34"/>
                    <a:pt x="534" y="1"/>
                    <a:pt x="501" y="1"/>
                  </a:cubicBezTo>
                  <a:close/>
                </a:path>
              </a:pathLst>
            </a:custGeom>
            <a:solidFill>
              <a:srgbClr val="D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2"/>
            <p:cNvSpPr/>
            <p:nvPr/>
          </p:nvSpPr>
          <p:spPr>
            <a:xfrm>
              <a:off x="7192453" y="2635929"/>
              <a:ext cx="10307" cy="1154329"/>
            </a:xfrm>
            <a:custGeom>
              <a:avLst/>
              <a:gdLst/>
              <a:ahLst/>
              <a:cxnLst/>
              <a:rect l="l" t="t" r="r" b="b"/>
              <a:pathLst>
                <a:path w="235" h="26320" extrusionOk="0">
                  <a:moveTo>
                    <a:pt x="101" y="1"/>
                  </a:moveTo>
                  <a:cubicBezTo>
                    <a:pt x="67" y="1"/>
                    <a:pt x="1" y="34"/>
                    <a:pt x="1" y="67"/>
                  </a:cubicBezTo>
                  <a:lnTo>
                    <a:pt x="1" y="901"/>
                  </a:lnTo>
                  <a:cubicBezTo>
                    <a:pt x="1" y="968"/>
                    <a:pt x="67" y="1001"/>
                    <a:pt x="101" y="1001"/>
                  </a:cubicBezTo>
                  <a:cubicBezTo>
                    <a:pt x="168" y="1001"/>
                    <a:pt x="234" y="968"/>
                    <a:pt x="168" y="901"/>
                  </a:cubicBezTo>
                  <a:lnTo>
                    <a:pt x="168" y="67"/>
                  </a:lnTo>
                  <a:cubicBezTo>
                    <a:pt x="168" y="34"/>
                    <a:pt x="134" y="1"/>
                    <a:pt x="101" y="1"/>
                  </a:cubicBezTo>
                  <a:close/>
                  <a:moveTo>
                    <a:pt x="101" y="2069"/>
                  </a:moveTo>
                  <a:cubicBezTo>
                    <a:pt x="67" y="2069"/>
                    <a:pt x="1" y="2136"/>
                    <a:pt x="1" y="2169"/>
                  </a:cubicBezTo>
                  <a:lnTo>
                    <a:pt x="1" y="3003"/>
                  </a:lnTo>
                  <a:cubicBezTo>
                    <a:pt x="1" y="3036"/>
                    <a:pt x="67" y="3070"/>
                    <a:pt x="101" y="3070"/>
                  </a:cubicBezTo>
                  <a:cubicBezTo>
                    <a:pt x="168" y="3070"/>
                    <a:pt x="234" y="3036"/>
                    <a:pt x="168" y="3003"/>
                  </a:cubicBezTo>
                  <a:lnTo>
                    <a:pt x="168" y="2169"/>
                  </a:lnTo>
                  <a:cubicBezTo>
                    <a:pt x="168" y="2102"/>
                    <a:pt x="134" y="2069"/>
                    <a:pt x="101" y="2069"/>
                  </a:cubicBezTo>
                  <a:close/>
                  <a:moveTo>
                    <a:pt x="101" y="4204"/>
                  </a:moveTo>
                  <a:cubicBezTo>
                    <a:pt x="67" y="4204"/>
                    <a:pt x="1" y="4237"/>
                    <a:pt x="1" y="4304"/>
                  </a:cubicBezTo>
                  <a:lnTo>
                    <a:pt x="1" y="5138"/>
                  </a:lnTo>
                  <a:cubicBezTo>
                    <a:pt x="1" y="5171"/>
                    <a:pt x="67" y="5204"/>
                    <a:pt x="101" y="5204"/>
                  </a:cubicBezTo>
                  <a:cubicBezTo>
                    <a:pt x="168" y="5204"/>
                    <a:pt x="234" y="5171"/>
                    <a:pt x="168" y="5138"/>
                  </a:cubicBezTo>
                  <a:lnTo>
                    <a:pt x="168" y="4304"/>
                  </a:lnTo>
                  <a:cubicBezTo>
                    <a:pt x="168" y="4237"/>
                    <a:pt x="134" y="4204"/>
                    <a:pt x="101" y="4204"/>
                  </a:cubicBezTo>
                  <a:close/>
                  <a:moveTo>
                    <a:pt x="101" y="6339"/>
                  </a:moveTo>
                  <a:cubicBezTo>
                    <a:pt x="67" y="6339"/>
                    <a:pt x="1" y="6372"/>
                    <a:pt x="1" y="6405"/>
                  </a:cubicBezTo>
                  <a:lnTo>
                    <a:pt x="1" y="7239"/>
                  </a:lnTo>
                  <a:cubicBezTo>
                    <a:pt x="1" y="7306"/>
                    <a:pt x="67" y="7339"/>
                    <a:pt x="101" y="7339"/>
                  </a:cubicBezTo>
                  <a:cubicBezTo>
                    <a:pt x="168" y="7339"/>
                    <a:pt x="234" y="7306"/>
                    <a:pt x="168" y="7239"/>
                  </a:cubicBezTo>
                  <a:lnTo>
                    <a:pt x="168" y="6405"/>
                  </a:lnTo>
                  <a:cubicBezTo>
                    <a:pt x="168" y="6372"/>
                    <a:pt x="134" y="6339"/>
                    <a:pt x="101" y="6339"/>
                  </a:cubicBezTo>
                  <a:close/>
                  <a:moveTo>
                    <a:pt x="101" y="8407"/>
                  </a:moveTo>
                  <a:cubicBezTo>
                    <a:pt x="67" y="8407"/>
                    <a:pt x="1" y="8473"/>
                    <a:pt x="1" y="8507"/>
                  </a:cubicBezTo>
                  <a:lnTo>
                    <a:pt x="1" y="9341"/>
                  </a:lnTo>
                  <a:cubicBezTo>
                    <a:pt x="1" y="9374"/>
                    <a:pt x="67" y="9407"/>
                    <a:pt x="101" y="9407"/>
                  </a:cubicBezTo>
                  <a:cubicBezTo>
                    <a:pt x="168" y="9407"/>
                    <a:pt x="234" y="9374"/>
                    <a:pt x="168" y="9341"/>
                  </a:cubicBezTo>
                  <a:lnTo>
                    <a:pt x="168" y="8507"/>
                  </a:lnTo>
                  <a:cubicBezTo>
                    <a:pt x="168" y="8473"/>
                    <a:pt x="134" y="8407"/>
                    <a:pt x="101" y="8407"/>
                  </a:cubicBezTo>
                  <a:close/>
                  <a:moveTo>
                    <a:pt x="101" y="10542"/>
                  </a:moveTo>
                  <a:cubicBezTo>
                    <a:pt x="67" y="10542"/>
                    <a:pt x="1" y="10575"/>
                    <a:pt x="1" y="10642"/>
                  </a:cubicBezTo>
                  <a:lnTo>
                    <a:pt x="1" y="11476"/>
                  </a:lnTo>
                  <a:cubicBezTo>
                    <a:pt x="1" y="11509"/>
                    <a:pt x="67" y="11542"/>
                    <a:pt x="101" y="11542"/>
                  </a:cubicBezTo>
                  <a:cubicBezTo>
                    <a:pt x="168" y="11542"/>
                    <a:pt x="234" y="11509"/>
                    <a:pt x="168" y="11476"/>
                  </a:cubicBezTo>
                  <a:lnTo>
                    <a:pt x="168" y="10642"/>
                  </a:lnTo>
                  <a:cubicBezTo>
                    <a:pt x="168" y="10575"/>
                    <a:pt x="134" y="10542"/>
                    <a:pt x="101" y="10542"/>
                  </a:cubicBezTo>
                  <a:close/>
                  <a:moveTo>
                    <a:pt x="101" y="12676"/>
                  </a:moveTo>
                  <a:cubicBezTo>
                    <a:pt x="67" y="12676"/>
                    <a:pt x="1" y="12710"/>
                    <a:pt x="1" y="12743"/>
                  </a:cubicBezTo>
                  <a:lnTo>
                    <a:pt x="1" y="13577"/>
                  </a:lnTo>
                  <a:cubicBezTo>
                    <a:pt x="1" y="13644"/>
                    <a:pt x="67" y="13677"/>
                    <a:pt x="101" y="13677"/>
                  </a:cubicBezTo>
                  <a:cubicBezTo>
                    <a:pt x="168" y="13677"/>
                    <a:pt x="234" y="13577"/>
                    <a:pt x="168" y="13577"/>
                  </a:cubicBezTo>
                  <a:lnTo>
                    <a:pt x="168" y="12743"/>
                  </a:lnTo>
                  <a:cubicBezTo>
                    <a:pt x="168" y="12710"/>
                    <a:pt x="134" y="12676"/>
                    <a:pt x="101" y="12676"/>
                  </a:cubicBezTo>
                  <a:close/>
                  <a:moveTo>
                    <a:pt x="101" y="14745"/>
                  </a:moveTo>
                  <a:cubicBezTo>
                    <a:pt x="67" y="14745"/>
                    <a:pt x="1" y="14811"/>
                    <a:pt x="1" y="14845"/>
                  </a:cubicBezTo>
                  <a:lnTo>
                    <a:pt x="1" y="15679"/>
                  </a:lnTo>
                  <a:cubicBezTo>
                    <a:pt x="1" y="15712"/>
                    <a:pt x="67" y="15745"/>
                    <a:pt x="101" y="15745"/>
                  </a:cubicBezTo>
                  <a:cubicBezTo>
                    <a:pt x="168" y="15745"/>
                    <a:pt x="234" y="15712"/>
                    <a:pt x="168" y="15679"/>
                  </a:cubicBezTo>
                  <a:lnTo>
                    <a:pt x="168" y="14845"/>
                  </a:lnTo>
                  <a:cubicBezTo>
                    <a:pt x="168" y="14811"/>
                    <a:pt x="134" y="14745"/>
                    <a:pt x="101" y="14745"/>
                  </a:cubicBezTo>
                  <a:close/>
                  <a:moveTo>
                    <a:pt x="101" y="16879"/>
                  </a:moveTo>
                  <a:cubicBezTo>
                    <a:pt x="67" y="16879"/>
                    <a:pt x="1" y="16913"/>
                    <a:pt x="1" y="16980"/>
                  </a:cubicBezTo>
                  <a:lnTo>
                    <a:pt x="1" y="17813"/>
                  </a:lnTo>
                  <a:cubicBezTo>
                    <a:pt x="1" y="17847"/>
                    <a:pt x="67" y="17880"/>
                    <a:pt x="101" y="17880"/>
                  </a:cubicBezTo>
                  <a:cubicBezTo>
                    <a:pt x="168" y="17880"/>
                    <a:pt x="234" y="17847"/>
                    <a:pt x="168" y="17813"/>
                  </a:cubicBezTo>
                  <a:lnTo>
                    <a:pt x="168" y="16980"/>
                  </a:lnTo>
                  <a:cubicBezTo>
                    <a:pt x="168" y="16913"/>
                    <a:pt x="134" y="16879"/>
                    <a:pt x="101" y="16879"/>
                  </a:cubicBezTo>
                  <a:close/>
                  <a:moveTo>
                    <a:pt x="101" y="19014"/>
                  </a:moveTo>
                  <a:cubicBezTo>
                    <a:pt x="67" y="19014"/>
                    <a:pt x="1" y="19048"/>
                    <a:pt x="1" y="19081"/>
                  </a:cubicBezTo>
                  <a:lnTo>
                    <a:pt x="1" y="19915"/>
                  </a:lnTo>
                  <a:cubicBezTo>
                    <a:pt x="1" y="19982"/>
                    <a:pt x="67" y="20015"/>
                    <a:pt x="101" y="20015"/>
                  </a:cubicBezTo>
                  <a:cubicBezTo>
                    <a:pt x="168" y="20015"/>
                    <a:pt x="234" y="19915"/>
                    <a:pt x="168" y="19915"/>
                  </a:cubicBezTo>
                  <a:lnTo>
                    <a:pt x="168" y="19081"/>
                  </a:lnTo>
                  <a:cubicBezTo>
                    <a:pt x="168" y="19048"/>
                    <a:pt x="134" y="19014"/>
                    <a:pt x="101" y="19014"/>
                  </a:cubicBezTo>
                  <a:close/>
                  <a:moveTo>
                    <a:pt x="101" y="21082"/>
                  </a:moveTo>
                  <a:cubicBezTo>
                    <a:pt x="67" y="21082"/>
                    <a:pt x="1" y="21149"/>
                    <a:pt x="1" y="21183"/>
                  </a:cubicBezTo>
                  <a:lnTo>
                    <a:pt x="1" y="22017"/>
                  </a:lnTo>
                  <a:cubicBezTo>
                    <a:pt x="1" y="22050"/>
                    <a:pt x="67" y="22083"/>
                    <a:pt x="101" y="22083"/>
                  </a:cubicBezTo>
                  <a:cubicBezTo>
                    <a:pt x="168" y="22083"/>
                    <a:pt x="234" y="22050"/>
                    <a:pt x="168" y="22017"/>
                  </a:cubicBezTo>
                  <a:lnTo>
                    <a:pt x="168" y="21183"/>
                  </a:lnTo>
                  <a:cubicBezTo>
                    <a:pt x="168" y="21149"/>
                    <a:pt x="134" y="21082"/>
                    <a:pt x="101" y="21082"/>
                  </a:cubicBezTo>
                  <a:close/>
                  <a:moveTo>
                    <a:pt x="101" y="23217"/>
                  </a:moveTo>
                  <a:cubicBezTo>
                    <a:pt x="67" y="23217"/>
                    <a:pt x="1" y="23251"/>
                    <a:pt x="1" y="23317"/>
                  </a:cubicBezTo>
                  <a:lnTo>
                    <a:pt x="1" y="24151"/>
                  </a:lnTo>
                  <a:cubicBezTo>
                    <a:pt x="1" y="24185"/>
                    <a:pt x="67" y="24218"/>
                    <a:pt x="101" y="24218"/>
                  </a:cubicBezTo>
                  <a:cubicBezTo>
                    <a:pt x="168" y="24218"/>
                    <a:pt x="234" y="24185"/>
                    <a:pt x="168" y="24151"/>
                  </a:cubicBezTo>
                  <a:lnTo>
                    <a:pt x="168" y="23317"/>
                  </a:lnTo>
                  <a:cubicBezTo>
                    <a:pt x="168" y="23251"/>
                    <a:pt x="134" y="23217"/>
                    <a:pt x="101" y="23217"/>
                  </a:cubicBezTo>
                  <a:close/>
                  <a:moveTo>
                    <a:pt x="101" y="25319"/>
                  </a:moveTo>
                  <a:cubicBezTo>
                    <a:pt x="67" y="25319"/>
                    <a:pt x="1" y="25352"/>
                    <a:pt x="1" y="25386"/>
                  </a:cubicBezTo>
                  <a:lnTo>
                    <a:pt x="1" y="26220"/>
                  </a:lnTo>
                  <a:cubicBezTo>
                    <a:pt x="1" y="26253"/>
                    <a:pt x="67" y="26320"/>
                    <a:pt x="101" y="26320"/>
                  </a:cubicBezTo>
                  <a:cubicBezTo>
                    <a:pt x="168" y="26320"/>
                    <a:pt x="234" y="26253"/>
                    <a:pt x="168" y="26220"/>
                  </a:cubicBezTo>
                  <a:lnTo>
                    <a:pt x="168" y="25386"/>
                  </a:lnTo>
                  <a:cubicBezTo>
                    <a:pt x="168" y="25352"/>
                    <a:pt x="134" y="25319"/>
                    <a:pt x="101" y="25319"/>
                  </a:cubicBezTo>
                  <a:close/>
                </a:path>
              </a:pathLst>
            </a:custGeom>
            <a:solidFill>
              <a:srgbClr val="D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2"/>
            <p:cNvSpPr/>
            <p:nvPr/>
          </p:nvSpPr>
          <p:spPr>
            <a:xfrm>
              <a:off x="4627683" y="2985633"/>
              <a:ext cx="618873" cy="640802"/>
            </a:xfrm>
            <a:custGeom>
              <a:avLst/>
              <a:gdLst/>
              <a:ahLst/>
              <a:cxnLst/>
              <a:rect l="l" t="t" r="r" b="b"/>
              <a:pathLst>
                <a:path w="14111" h="14611" extrusionOk="0">
                  <a:moveTo>
                    <a:pt x="768" y="0"/>
                  </a:moveTo>
                  <a:cubicBezTo>
                    <a:pt x="735" y="0"/>
                    <a:pt x="701" y="33"/>
                    <a:pt x="701" y="67"/>
                  </a:cubicBezTo>
                  <a:cubicBezTo>
                    <a:pt x="701" y="100"/>
                    <a:pt x="735" y="167"/>
                    <a:pt x="768" y="167"/>
                  </a:cubicBezTo>
                  <a:lnTo>
                    <a:pt x="1602" y="167"/>
                  </a:lnTo>
                  <a:cubicBezTo>
                    <a:pt x="1702" y="167"/>
                    <a:pt x="1702" y="100"/>
                    <a:pt x="1702" y="67"/>
                  </a:cubicBezTo>
                  <a:cubicBezTo>
                    <a:pt x="1702" y="33"/>
                    <a:pt x="1669" y="0"/>
                    <a:pt x="1602" y="0"/>
                  </a:cubicBezTo>
                  <a:close/>
                  <a:moveTo>
                    <a:pt x="2869" y="0"/>
                  </a:moveTo>
                  <a:cubicBezTo>
                    <a:pt x="2836" y="0"/>
                    <a:pt x="2769" y="33"/>
                    <a:pt x="2769" y="67"/>
                  </a:cubicBezTo>
                  <a:cubicBezTo>
                    <a:pt x="2769" y="100"/>
                    <a:pt x="2803" y="167"/>
                    <a:pt x="2869" y="167"/>
                  </a:cubicBezTo>
                  <a:lnTo>
                    <a:pt x="3703" y="167"/>
                  </a:lnTo>
                  <a:cubicBezTo>
                    <a:pt x="3770" y="167"/>
                    <a:pt x="3770" y="100"/>
                    <a:pt x="3770" y="67"/>
                  </a:cubicBezTo>
                  <a:cubicBezTo>
                    <a:pt x="3770" y="33"/>
                    <a:pt x="3737" y="0"/>
                    <a:pt x="3703" y="0"/>
                  </a:cubicBezTo>
                  <a:close/>
                  <a:moveTo>
                    <a:pt x="4938" y="0"/>
                  </a:moveTo>
                  <a:cubicBezTo>
                    <a:pt x="4904" y="0"/>
                    <a:pt x="4871" y="33"/>
                    <a:pt x="4871" y="67"/>
                  </a:cubicBezTo>
                  <a:cubicBezTo>
                    <a:pt x="4871" y="100"/>
                    <a:pt x="4904" y="167"/>
                    <a:pt x="4938" y="167"/>
                  </a:cubicBezTo>
                  <a:lnTo>
                    <a:pt x="5771" y="167"/>
                  </a:lnTo>
                  <a:cubicBezTo>
                    <a:pt x="5872" y="167"/>
                    <a:pt x="5872" y="100"/>
                    <a:pt x="5872" y="67"/>
                  </a:cubicBezTo>
                  <a:cubicBezTo>
                    <a:pt x="5872" y="33"/>
                    <a:pt x="5838" y="0"/>
                    <a:pt x="5771" y="0"/>
                  </a:cubicBezTo>
                  <a:close/>
                  <a:moveTo>
                    <a:pt x="7039" y="0"/>
                  </a:moveTo>
                  <a:cubicBezTo>
                    <a:pt x="7006" y="0"/>
                    <a:pt x="6939" y="33"/>
                    <a:pt x="6939" y="67"/>
                  </a:cubicBezTo>
                  <a:cubicBezTo>
                    <a:pt x="6939" y="100"/>
                    <a:pt x="6972" y="167"/>
                    <a:pt x="7039" y="167"/>
                  </a:cubicBezTo>
                  <a:lnTo>
                    <a:pt x="7873" y="167"/>
                  </a:lnTo>
                  <a:cubicBezTo>
                    <a:pt x="7940" y="167"/>
                    <a:pt x="7940" y="100"/>
                    <a:pt x="7940" y="67"/>
                  </a:cubicBezTo>
                  <a:cubicBezTo>
                    <a:pt x="7940" y="33"/>
                    <a:pt x="7906" y="0"/>
                    <a:pt x="7873" y="0"/>
                  </a:cubicBezTo>
                  <a:close/>
                  <a:moveTo>
                    <a:pt x="9107" y="0"/>
                  </a:moveTo>
                  <a:cubicBezTo>
                    <a:pt x="9074" y="0"/>
                    <a:pt x="9040" y="33"/>
                    <a:pt x="9040" y="67"/>
                  </a:cubicBezTo>
                  <a:cubicBezTo>
                    <a:pt x="9040" y="100"/>
                    <a:pt x="9074" y="167"/>
                    <a:pt x="9107" y="167"/>
                  </a:cubicBezTo>
                  <a:lnTo>
                    <a:pt x="9941" y="167"/>
                  </a:lnTo>
                  <a:cubicBezTo>
                    <a:pt x="10041" y="167"/>
                    <a:pt x="10041" y="100"/>
                    <a:pt x="10041" y="67"/>
                  </a:cubicBezTo>
                  <a:cubicBezTo>
                    <a:pt x="10041" y="33"/>
                    <a:pt x="10008" y="0"/>
                    <a:pt x="9941" y="0"/>
                  </a:cubicBezTo>
                  <a:close/>
                  <a:moveTo>
                    <a:pt x="11209" y="0"/>
                  </a:moveTo>
                  <a:cubicBezTo>
                    <a:pt x="11175" y="0"/>
                    <a:pt x="11109" y="33"/>
                    <a:pt x="11109" y="67"/>
                  </a:cubicBezTo>
                  <a:cubicBezTo>
                    <a:pt x="11109" y="100"/>
                    <a:pt x="11142" y="167"/>
                    <a:pt x="11209" y="167"/>
                  </a:cubicBezTo>
                  <a:lnTo>
                    <a:pt x="12043" y="167"/>
                  </a:lnTo>
                  <a:cubicBezTo>
                    <a:pt x="12109" y="167"/>
                    <a:pt x="12109" y="100"/>
                    <a:pt x="12109" y="67"/>
                  </a:cubicBezTo>
                  <a:cubicBezTo>
                    <a:pt x="12109" y="33"/>
                    <a:pt x="12076" y="0"/>
                    <a:pt x="12043" y="0"/>
                  </a:cubicBezTo>
                  <a:close/>
                  <a:moveTo>
                    <a:pt x="13344" y="0"/>
                  </a:moveTo>
                  <a:cubicBezTo>
                    <a:pt x="13277" y="0"/>
                    <a:pt x="13243" y="33"/>
                    <a:pt x="13243" y="67"/>
                  </a:cubicBezTo>
                  <a:cubicBezTo>
                    <a:pt x="13243" y="100"/>
                    <a:pt x="13277" y="167"/>
                    <a:pt x="13344" y="167"/>
                  </a:cubicBezTo>
                  <a:lnTo>
                    <a:pt x="13944" y="167"/>
                  </a:lnTo>
                  <a:cubicBezTo>
                    <a:pt x="13944" y="200"/>
                    <a:pt x="13977" y="234"/>
                    <a:pt x="14044" y="234"/>
                  </a:cubicBezTo>
                  <a:cubicBezTo>
                    <a:pt x="14077" y="234"/>
                    <a:pt x="14111" y="200"/>
                    <a:pt x="14111" y="200"/>
                  </a:cubicBezTo>
                  <a:lnTo>
                    <a:pt x="14111" y="67"/>
                  </a:lnTo>
                  <a:cubicBezTo>
                    <a:pt x="14111" y="33"/>
                    <a:pt x="14077" y="0"/>
                    <a:pt x="14044" y="0"/>
                  </a:cubicBezTo>
                  <a:close/>
                  <a:moveTo>
                    <a:pt x="67" y="500"/>
                  </a:moveTo>
                  <a:cubicBezTo>
                    <a:pt x="34" y="500"/>
                    <a:pt x="1" y="534"/>
                    <a:pt x="1" y="567"/>
                  </a:cubicBezTo>
                  <a:lnTo>
                    <a:pt x="1" y="1401"/>
                  </a:lnTo>
                  <a:cubicBezTo>
                    <a:pt x="1" y="1434"/>
                    <a:pt x="34" y="1501"/>
                    <a:pt x="67" y="1501"/>
                  </a:cubicBezTo>
                  <a:cubicBezTo>
                    <a:pt x="101" y="1501"/>
                    <a:pt x="167" y="1434"/>
                    <a:pt x="134" y="1401"/>
                  </a:cubicBezTo>
                  <a:lnTo>
                    <a:pt x="134" y="567"/>
                  </a:lnTo>
                  <a:cubicBezTo>
                    <a:pt x="134" y="534"/>
                    <a:pt x="101" y="500"/>
                    <a:pt x="67" y="500"/>
                  </a:cubicBezTo>
                  <a:close/>
                  <a:moveTo>
                    <a:pt x="14044" y="1334"/>
                  </a:moveTo>
                  <a:cubicBezTo>
                    <a:pt x="14011" y="1334"/>
                    <a:pt x="13944" y="1368"/>
                    <a:pt x="13944" y="1401"/>
                  </a:cubicBezTo>
                  <a:lnTo>
                    <a:pt x="13944" y="2235"/>
                  </a:lnTo>
                  <a:cubicBezTo>
                    <a:pt x="13944" y="2268"/>
                    <a:pt x="13977" y="2335"/>
                    <a:pt x="14044" y="2335"/>
                  </a:cubicBezTo>
                  <a:cubicBezTo>
                    <a:pt x="14077" y="2335"/>
                    <a:pt x="14111" y="2268"/>
                    <a:pt x="14111" y="2235"/>
                  </a:cubicBezTo>
                  <a:lnTo>
                    <a:pt x="14111" y="1401"/>
                  </a:lnTo>
                  <a:cubicBezTo>
                    <a:pt x="14111" y="1368"/>
                    <a:pt x="14077" y="1334"/>
                    <a:pt x="14044" y="1334"/>
                  </a:cubicBezTo>
                  <a:close/>
                  <a:moveTo>
                    <a:pt x="67" y="2569"/>
                  </a:moveTo>
                  <a:cubicBezTo>
                    <a:pt x="34" y="2569"/>
                    <a:pt x="1" y="2602"/>
                    <a:pt x="1" y="2669"/>
                  </a:cubicBezTo>
                  <a:lnTo>
                    <a:pt x="1" y="3503"/>
                  </a:lnTo>
                  <a:cubicBezTo>
                    <a:pt x="1" y="3536"/>
                    <a:pt x="34" y="3569"/>
                    <a:pt x="67" y="3569"/>
                  </a:cubicBezTo>
                  <a:cubicBezTo>
                    <a:pt x="101" y="3569"/>
                    <a:pt x="167" y="3536"/>
                    <a:pt x="134" y="3503"/>
                  </a:cubicBezTo>
                  <a:lnTo>
                    <a:pt x="134" y="2669"/>
                  </a:lnTo>
                  <a:cubicBezTo>
                    <a:pt x="134" y="2602"/>
                    <a:pt x="101" y="2569"/>
                    <a:pt x="67" y="2569"/>
                  </a:cubicBezTo>
                  <a:close/>
                  <a:moveTo>
                    <a:pt x="14044" y="3403"/>
                  </a:moveTo>
                  <a:cubicBezTo>
                    <a:pt x="14011" y="3403"/>
                    <a:pt x="13944" y="3436"/>
                    <a:pt x="13944" y="3503"/>
                  </a:cubicBezTo>
                  <a:lnTo>
                    <a:pt x="13944" y="4337"/>
                  </a:lnTo>
                  <a:cubicBezTo>
                    <a:pt x="13944" y="4370"/>
                    <a:pt x="13977" y="4403"/>
                    <a:pt x="14044" y="4403"/>
                  </a:cubicBezTo>
                  <a:cubicBezTo>
                    <a:pt x="14077" y="4403"/>
                    <a:pt x="14111" y="4370"/>
                    <a:pt x="14111" y="4337"/>
                  </a:cubicBezTo>
                  <a:lnTo>
                    <a:pt x="14111" y="3503"/>
                  </a:lnTo>
                  <a:cubicBezTo>
                    <a:pt x="14111" y="3436"/>
                    <a:pt x="14077" y="3403"/>
                    <a:pt x="14044" y="3403"/>
                  </a:cubicBezTo>
                  <a:close/>
                  <a:moveTo>
                    <a:pt x="67" y="4670"/>
                  </a:moveTo>
                  <a:cubicBezTo>
                    <a:pt x="34" y="4670"/>
                    <a:pt x="1" y="4703"/>
                    <a:pt x="1" y="4737"/>
                  </a:cubicBezTo>
                  <a:lnTo>
                    <a:pt x="1" y="5571"/>
                  </a:lnTo>
                  <a:cubicBezTo>
                    <a:pt x="1" y="5604"/>
                    <a:pt x="34" y="5671"/>
                    <a:pt x="67" y="5671"/>
                  </a:cubicBezTo>
                  <a:cubicBezTo>
                    <a:pt x="101" y="5671"/>
                    <a:pt x="167" y="5604"/>
                    <a:pt x="134" y="5571"/>
                  </a:cubicBezTo>
                  <a:lnTo>
                    <a:pt x="134" y="4737"/>
                  </a:lnTo>
                  <a:cubicBezTo>
                    <a:pt x="134" y="4703"/>
                    <a:pt x="101" y="4670"/>
                    <a:pt x="67" y="4670"/>
                  </a:cubicBezTo>
                  <a:close/>
                  <a:moveTo>
                    <a:pt x="14044" y="5504"/>
                  </a:moveTo>
                  <a:cubicBezTo>
                    <a:pt x="14011" y="5504"/>
                    <a:pt x="13944" y="5537"/>
                    <a:pt x="13944" y="5571"/>
                  </a:cubicBezTo>
                  <a:lnTo>
                    <a:pt x="13944" y="6405"/>
                  </a:lnTo>
                  <a:cubicBezTo>
                    <a:pt x="13944" y="6438"/>
                    <a:pt x="13977" y="6505"/>
                    <a:pt x="14044" y="6505"/>
                  </a:cubicBezTo>
                  <a:cubicBezTo>
                    <a:pt x="14077" y="6505"/>
                    <a:pt x="14111" y="6438"/>
                    <a:pt x="14111" y="6405"/>
                  </a:cubicBezTo>
                  <a:lnTo>
                    <a:pt x="14111" y="5571"/>
                  </a:lnTo>
                  <a:cubicBezTo>
                    <a:pt x="14111" y="5537"/>
                    <a:pt x="14077" y="5504"/>
                    <a:pt x="14044" y="5504"/>
                  </a:cubicBezTo>
                  <a:close/>
                  <a:moveTo>
                    <a:pt x="67" y="6738"/>
                  </a:moveTo>
                  <a:cubicBezTo>
                    <a:pt x="34" y="6738"/>
                    <a:pt x="1" y="6772"/>
                    <a:pt x="1" y="6838"/>
                  </a:cubicBezTo>
                  <a:lnTo>
                    <a:pt x="1" y="7672"/>
                  </a:lnTo>
                  <a:cubicBezTo>
                    <a:pt x="1" y="7706"/>
                    <a:pt x="34" y="7739"/>
                    <a:pt x="67" y="7739"/>
                  </a:cubicBezTo>
                  <a:cubicBezTo>
                    <a:pt x="101" y="7739"/>
                    <a:pt x="167" y="7706"/>
                    <a:pt x="134" y="7672"/>
                  </a:cubicBezTo>
                  <a:lnTo>
                    <a:pt x="134" y="6838"/>
                  </a:lnTo>
                  <a:cubicBezTo>
                    <a:pt x="134" y="6772"/>
                    <a:pt x="101" y="6738"/>
                    <a:pt x="67" y="6738"/>
                  </a:cubicBezTo>
                  <a:close/>
                  <a:moveTo>
                    <a:pt x="14044" y="7572"/>
                  </a:moveTo>
                  <a:cubicBezTo>
                    <a:pt x="14011" y="7572"/>
                    <a:pt x="13944" y="7606"/>
                    <a:pt x="13944" y="7672"/>
                  </a:cubicBezTo>
                  <a:lnTo>
                    <a:pt x="13944" y="8506"/>
                  </a:lnTo>
                  <a:cubicBezTo>
                    <a:pt x="13944" y="8540"/>
                    <a:pt x="13977" y="8573"/>
                    <a:pt x="14044" y="8573"/>
                  </a:cubicBezTo>
                  <a:cubicBezTo>
                    <a:pt x="14077" y="8573"/>
                    <a:pt x="14111" y="8540"/>
                    <a:pt x="14111" y="8506"/>
                  </a:cubicBezTo>
                  <a:lnTo>
                    <a:pt x="14111" y="7672"/>
                  </a:lnTo>
                  <a:cubicBezTo>
                    <a:pt x="14111" y="7606"/>
                    <a:pt x="14077" y="7572"/>
                    <a:pt x="14044" y="7572"/>
                  </a:cubicBezTo>
                  <a:close/>
                  <a:moveTo>
                    <a:pt x="67" y="8840"/>
                  </a:moveTo>
                  <a:cubicBezTo>
                    <a:pt x="34" y="8840"/>
                    <a:pt x="1" y="8873"/>
                    <a:pt x="1" y="8906"/>
                  </a:cubicBezTo>
                  <a:lnTo>
                    <a:pt x="1" y="9740"/>
                  </a:lnTo>
                  <a:cubicBezTo>
                    <a:pt x="1" y="9774"/>
                    <a:pt x="34" y="9840"/>
                    <a:pt x="67" y="9840"/>
                  </a:cubicBezTo>
                  <a:cubicBezTo>
                    <a:pt x="101" y="9840"/>
                    <a:pt x="167" y="9774"/>
                    <a:pt x="134" y="9740"/>
                  </a:cubicBezTo>
                  <a:lnTo>
                    <a:pt x="134" y="8906"/>
                  </a:lnTo>
                  <a:cubicBezTo>
                    <a:pt x="134" y="8873"/>
                    <a:pt x="101" y="8840"/>
                    <a:pt x="67" y="8840"/>
                  </a:cubicBezTo>
                  <a:close/>
                  <a:moveTo>
                    <a:pt x="14044" y="9674"/>
                  </a:moveTo>
                  <a:cubicBezTo>
                    <a:pt x="14011" y="9674"/>
                    <a:pt x="13944" y="9707"/>
                    <a:pt x="13944" y="9740"/>
                  </a:cubicBezTo>
                  <a:lnTo>
                    <a:pt x="13944" y="10574"/>
                  </a:lnTo>
                  <a:cubicBezTo>
                    <a:pt x="13944" y="10608"/>
                    <a:pt x="13977" y="10674"/>
                    <a:pt x="14044" y="10674"/>
                  </a:cubicBezTo>
                  <a:cubicBezTo>
                    <a:pt x="14077" y="10674"/>
                    <a:pt x="14111" y="10608"/>
                    <a:pt x="14111" y="10574"/>
                  </a:cubicBezTo>
                  <a:lnTo>
                    <a:pt x="14111" y="9740"/>
                  </a:lnTo>
                  <a:cubicBezTo>
                    <a:pt x="14111" y="9707"/>
                    <a:pt x="14077" y="9674"/>
                    <a:pt x="14044" y="9674"/>
                  </a:cubicBezTo>
                  <a:close/>
                  <a:moveTo>
                    <a:pt x="67" y="10908"/>
                  </a:moveTo>
                  <a:cubicBezTo>
                    <a:pt x="34" y="10908"/>
                    <a:pt x="1" y="10941"/>
                    <a:pt x="1" y="11008"/>
                  </a:cubicBezTo>
                  <a:lnTo>
                    <a:pt x="1" y="11842"/>
                  </a:lnTo>
                  <a:cubicBezTo>
                    <a:pt x="1" y="11875"/>
                    <a:pt x="34" y="11909"/>
                    <a:pt x="67" y="11909"/>
                  </a:cubicBezTo>
                  <a:cubicBezTo>
                    <a:pt x="101" y="11909"/>
                    <a:pt x="167" y="11875"/>
                    <a:pt x="134" y="11842"/>
                  </a:cubicBezTo>
                  <a:lnTo>
                    <a:pt x="134" y="11008"/>
                  </a:lnTo>
                  <a:cubicBezTo>
                    <a:pt x="134" y="10941"/>
                    <a:pt x="101" y="10908"/>
                    <a:pt x="67" y="10908"/>
                  </a:cubicBezTo>
                  <a:close/>
                  <a:moveTo>
                    <a:pt x="14044" y="11742"/>
                  </a:moveTo>
                  <a:cubicBezTo>
                    <a:pt x="14011" y="11742"/>
                    <a:pt x="13944" y="11775"/>
                    <a:pt x="13944" y="11842"/>
                  </a:cubicBezTo>
                  <a:lnTo>
                    <a:pt x="13944" y="12676"/>
                  </a:lnTo>
                  <a:cubicBezTo>
                    <a:pt x="13944" y="12709"/>
                    <a:pt x="13977" y="12743"/>
                    <a:pt x="14044" y="12743"/>
                  </a:cubicBezTo>
                  <a:cubicBezTo>
                    <a:pt x="14077" y="12743"/>
                    <a:pt x="14111" y="12709"/>
                    <a:pt x="14111" y="12676"/>
                  </a:cubicBezTo>
                  <a:lnTo>
                    <a:pt x="14111" y="11842"/>
                  </a:lnTo>
                  <a:cubicBezTo>
                    <a:pt x="14111" y="11775"/>
                    <a:pt x="14077" y="11742"/>
                    <a:pt x="14044" y="11742"/>
                  </a:cubicBezTo>
                  <a:close/>
                  <a:moveTo>
                    <a:pt x="67" y="13009"/>
                  </a:moveTo>
                  <a:cubicBezTo>
                    <a:pt x="34" y="13009"/>
                    <a:pt x="1" y="13043"/>
                    <a:pt x="1" y="13076"/>
                  </a:cubicBezTo>
                  <a:lnTo>
                    <a:pt x="1" y="13910"/>
                  </a:lnTo>
                  <a:cubicBezTo>
                    <a:pt x="1" y="13943"/>
                    <a:pt x="34" y="14010"/>
                    <a:pt x="67" y="14010"/>
                  </a:cubicBezTo>
                  <a:cubicBezTo>
                    <a:pt x="101" y="14010"/>
                    <a:pt x="167" y="13943"/>
                    <a:pt x="134" y="13910"/>
                  </a:cubicBezTo>
                  <a:lnTo>
                    <a:pt x="134" y="13076"/>
                  </a:lnTo>
                  <a:cubicBezTo>
                    <a:pt x="134" y="13043"/>
                    <a:pt x="101" y="13009"/>
                    <a:pt x="67" y="13009"/>
                  </a:cubicBezTo>
                  <a:close/>
                  <a:moveTo>
                    <a:pt x="701" y="14444"/>
                  </a:moveTo>
                  <a:cubicBezTo>
                    <a:pt x="668" y="14444"/>
                    <a:pt x="601" y="14511"/>
                    <a:pt x="601" y="14544"/>
                  </a:cubicBezTo>
                  <a:cubicBezTo>
                    <a:pt x="601" y="14577"/>
                    <a:pt x="668" y="14611"/>
                    <a:pt x="701" y="14611"/>
                  </a:cubicBezTo>
                  <a:lnTo>
                    <a:pt x="1535" y="14611"/>
                  </a:lnTo>
                  <a:cubicBezTo>
                    <a:pt x="1568" y="14611"/>
                    <a:pt x="1602" y="14577"/>
                    <a:pt x="1602" y="14544"/>
                  </a:cubicBezTo>
                  <a:cubicBezTo>
                    <a:pt x="1602" y="14511"/>
                    <a:pt x="1568" y="14444"/>
                    <a:pt x="1535" y="14444"/>
                  </a:cubicBezTo>
                  <a:close/>
                  <a:moveTo>
                    <a:pt x="2769" y="14444"/>
                  </a:moveTo>
                  <a:cubicBezTo>
                    <a:pt x="2736" y="14444"/>
                    <a:pt x="2703" y="14511"/>
                    <a:pt x="2703" y="14544"/>
                  </a:cubicBezTo>
                  <a:cubicBezTo>
                    <a:pt x="2703" y="14577"/>
                    <a:pt x="2736" y="14611"/>
                    <a:pt x="2769" y="14611"/>
                  </a:cubicBezTo>
                  <a:lnTo>
                    <a:pt x="3603" y="14611"/>
                  </a:lnTo>
                  <a:cubicBezTo>
                    <a:pt x="3670" y="14611"/>
                    <a:pt x="3703" y="14577"/>
                    <a:pt x="3703" y="14544"/>
                  </a:cubicBezTo>
                  <a:cubicBezTo>
                    <a:pt x="3703" y="14511"/>
                    <a:pt x="3670" y="14444"/>
                    <a:pt x="3603" y="14444"/>
                  </a:cubicBezTo>
                  <a:close/>
                  <a:moveTo>
                    <a:pt x="4871" y="14444"/>
                  </a:moveTo>
                  <a:cubicBezTo>
                    <a:pt x="4837" y="14444"/>
                    <a:pt x="4771" y="14511"/>
                    <a:pt x="4771" y="14544"/>
                  </a:cubicBezTo>
                  <a:cubicBezTo>
                    <a:pt x="4771" y="14577"/>
                    <a:pt x="4804" y="14611"/>
                    <a:pt x="4871" y="14611"/>
                  </a:cubicBezTo>
                  <a:lnTo>
                    <a:pt x="5705" y="14611"/>
                  </a:lnTo>
                  <a:cubicBezTo>
                    <a:pt x="5738" y="14611"/>
                    <a:pt x="5771" y="14577"/>
                    <a:pt x="5771" y="14544"/>
                  </a:cubicBezTo>
                  <a:cubicBezTo>
                    <a:pt x="5771" y="14511"/>
                    <a:pt x="5738" y="14444"/>
                    <a:pt x="5705" y="14444"/>
                  </a:cubicBezTo>
                  <a:close/>
                  <a:moveTo>
                    <a:pt x="6939" y="14444"/>
                  </a:moveTo>
                  <a:cubicBezTo>
                    <a:pt x="6906" y="14444"/>
                    <a:pt x="6872" y="14511"/>
                    <a:pt x="6872" y="14544"/>
                  </a:cubicBezTo>
                  <a:cubicBezTo>
                    <a:pt x="6872" y="14577"/>
                    <a:pt x="6906" y="14611"/>
                    <a:pt x="6939" y="14611"/>
                  </a:cubicBezTo>
                  <a:lnTo>
                    <a:pt x="7773" y="14611"/>
                  </a:lnTo>
                  <a:cubicBezTo>
                    <a:pt x="7840" y="14611"/>
                    <a:pt x="7873" y="14577"/>
                    <a:pt x="7873" y="14544"/>
                  </a:cubicBezTo>
                  <a:cubicBezTo>
                    <a:pt x="7873" y="14511"/>
                    <a:pt x="7840" y="14444"/>
                    <a:pt x="7773" y="14444"/>
                  </a:cubicBezTo>
                  <a:close/>
                  <a:moveTo>
                    <a:pt x="9040" y="14444"/>
                  </a:moveTo>
                  <a:cubicBezTo>
                    <a:pt x="9007" y="14444"/>
                    <a:pt x="8940" y="14511"/>
                    <a:pt x="8940" y="14544"/>
                  </a:cubicBezTo>
                  <a:cubicBezTo>
                    <a:pt x="8940" y="14577"/>
                    <a:pt x="8974" y="14611"/>
                    <a:pt x="9040" y="14611"/>
                  </a:cubicBezTo>
                  <a:lnTo>
                    <a:pt x="9874" y="14611"/>
                  </a:lnTo>
                  <a:cubicBezTo>
                    <a:pt x="9908" y="14611"/>
                    <a:pt x="9941" y="14577"/>
                    <a:pt x="9941" y="14544"/>
                  </a:cubicBezTo>
                  <a:cubicBezTo>
                    <a:pt x="9941" y="14511"/>
                    <a:pt x="9908" y="14444"/>
                    <a:pt x="9874" y="14444"/>
                  </a:cubicBezTo>
                  <a:close/>
                  <a:moveTo>
                    <a:pt x="11109" y="14444"/>
                  </a:moveTo>
                  <a:cubicBezTo>
                    <a:pt x="11075" y="14444"/>
                    <a:pt x="11042" y="14511"/>
                    <a:pt x="11042" y="14544"/>
                  </a:cubicBezTo>
                  <a:cubicBezTo>
                    <a:pt x="11042" y="14577"/>
                    <a:pt x="11075" y="14611"/>
                    <a:pt x="11109" y="14611"/>
                  </a:cubicBezTo>
                  <a:lnTo>
                    <a:pt x="11943" y="14611"/>
                  </a:lnTo>
                  <a:cubicBezTo>
                    <a:pt x="12009" y="14611"/>
                    <a:pt x="12043" y="14577"/>
                    <a:pt x="12043" y="14544"/>
                  </a:cubicBezTo>
                  <a:cubicBezTo>
                    <a:pt x="12043" y="14511"/>
                    <a:pt x="12009" y="14444"/>
                    <a:pt x="11943" y="14444"/>
                  </a:cubicBezTo>
                  <a:close/>
                  <a:moveTo>
                    <a:pt x="14044" y="13877"/>
                  </a:moveTo>
                  <a:cubicBezTo>
                    <a:pt x="14011" y="13877"/>
                    <a:pt x="13944" y="13910"/>
                    <a:pt x="13944" y="13943"/>
                  </a:cubicBezTo>
                  <a:lnTo>
                    <a:pt x="13944" y="14444"/>
                  </a:lnTo>
                  <a:lnTo>
                    <a:pt x="13210" y="14444"/>
                  </a:lnTo>
                  <a:cubicBezTo>
                    <a:pt x="13177" y="14444"/>
                    <a:pt x="13110" y="14511"/>
                    <a:pt x="13110" y="14544"/>
                  </a:cubicBezTo>
                  <a:cubicBezTo>
                    <a:pt x="13110" y="14577"/>
                    <a:pt x="13143" y="14611"/>
                    <a:pt x="13210" y="14611"/>
                  </a:cubicBezTo>
                  <a:lnTo>
                    <a:pt x="14044" y="14611"/>
                  </a:lnTo>
                  <a:cubicBezTo>
                    <a:pt x="14077" y="14611"/>
                    <a:pt x="14111" y="14577"/>
                    <a:pt x="14111" y="14544"/>
                  </a:cubicBezTo>
                  <a:lnTo>
                    <a:pt x="14111" y="13943"/>
                  </a:lnTo>
                  <a:cubicBezTo>
                    <a:pt x="14111" y="13910"/>
                    <a:pt x="14077" y="13877"/>
                    <a:pt x="14044" y="13877"/>
                  </a:cubicBezTo>
                  <a:close/>
                </a:path>
              </a:pathLst>
            </a:custGeom>
            <a:solidFill>
              <a:srgbClr val="D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2"/>
            <p:cNvSpPr/>
            <p:nvPr/>
          </p:nvSpPr>
          <p:spPr>
            <a:xfrm>
              <a:off x="2476961" y="3083663"/>
              <a:ext cx="1019731" cy="668783"/>
            </a:xfrm>
            <a:custGeom>
              <a:avLst/>
              <a:gdLst/>
              <a:ahLst/>
              <a:cxnLst/>
              <a:rect l="l" t="t" r="r" b="b"/>
              <a:pathLst>
                <a:path w="23251" h="15249" extrusionOk="0">
                  <a:moveTo>
                    <a:pt x="11167" y="1002"/>
                  </a:moveTo>
                  <a:cubicBezTo>
                    <a:pt x="14443" y="1002"/>
                    <a:pt x="17388" y="1255"/>
                    <a:pt x="17580" y="1468"/>
                  </a:cubicBezTo>
                  <a:cubicBezTo>
                    <a:pt x="17880" y="1801"/>
                    <a:pt x="18681" y="5437"/>
                    <a:pt x="18681" y="5437"/>
                  </a:cubicBezTo>
                  <a:cubicBezTo>
                    <a:pt x="18681" y="5437"/>
                    <a:pt x="15045" y="4770"/>
                    <a:pt x="11609" y="4770"/>
                  </a:cubicBezTo>
                  <a:cubicBezTo>
                    <a:pt x="8207" y="4770"/>
                    <a:pt x="4571" y="5437"/>
                    <a:pt x="4571" y="5437"/>
                  </a:cubicBezTo>
                  <a:cubicBezTo>
                    <a:pt x="4571" y="5437"/>
                    <a:pt x="5238" y="1334"/>
                    <a:pt x="5705" y="1301"/>
                  </a:cubicBezTo>
                  <a:cubicBezTo>
                    <a:pt x="7336" y="1083"/>
                    <a:pt x="9305" y="1002"/>
                    <a:pt x="11167" y="1002"/>
                  </a:cubicBezTo>
                  <a:close/>
                  <a:moveTo>
                    <a:pt x="4537" y="7539"/>
                  </a:moveTo>
                  <a:cubicBezTo>
                    <a:pt x="5271" y="7539"/>
                    <a:pt x="5905" y="8173"/>
                    <a:pt x="5905" y="8906"/>
                  </a:cubicBezTo>
                  <a:cubicBezTo>
                    <a:pt x="5905" y="9674"/>
                    <a:pt x="5304" y="10307"/>
                    <a:pt x="4537" y="10307"/>
                  </a:cubicBezTo>
                  <a:cubicBezTo>
                    <a:pt x="3737" y="10307"/>
                    <a:pt x="3170" y="9674"/>
                    <a:pt x="3170" y="8906"/>
                  </a:cubicBezTo>
                  <a:cubicBezTo>
                    <a:pt x="3170" y="8173"/>
                    <a:pt x="3770" y="7539"/>
                    <a:pt x="4537" y="7539"/>
                  </a:cubicBezTo>
                  <a:close/>
                  <a:moveTo>
                    <a:pt x="18614" y="7539"/>
                  </a:moveTo>
                  <a:cubicBezTo>
                    <a:pt x="19381" y="7539"/>
                    <a:pt x="20015" y="8173"/>
                    <a:pt x="20015" y="8906"/>
                  </a:cubicBezTo>
                  <a:cubicBezTo>
                    <a:pt x="20015" y="9674"/>
                    <a:pt x="19415" y="10307"/>
                    <a:pt x="18614" y="10307"/>
                  </a:cubicBezTo>
                  <a:cubicBezTo>
                    <a:pt x="17880" y="10307"/>
                    <a:pt x="17246" y="9674"/>
                    <a:pt x="17246" y="8906"/>
                  </a:cubicBezTo>
                  <a:cubicBezTo>
                    <a:pt x="17246" y="8173"/>
                    <a:pt x="17880" y="7539"/>
                    <a:pt x="18614" y="7539"/>
                  </a:cubicBezTo>
                  <a:close/>
                  <a:moveTo>
                    <a:pt x="14544" y="10307"/>
                  </a:moveTo>
                  <a:cubicBezTo>
                    <a:pt x="14878" y="10307"/>
                    <a:pt x="15178" y="10574"/>
                    <a:pt x="15178" y="10941"/>
                  </a:cubicBezTo>
                  <a:lnTo>
                    <a:pt x="15178" y="11041"/>
                  </a:lnTo>
                  <a:cubicBezTo>
                    <a:pt x="15178" y="11375"/>
                    <a:pt x="14878" y="11675"/>
                    <a:pt x="14544" y="11675"/>
                  </a:cubicBezTo>
                  <a:lnTo>
                    <a:pt x="8674" y="11675"/>
                  </a:lnTo>
                  <a:cubicBezTo>
                    <a:pt x="8340" y="11675"/>
                    <a:pt x="8040" y="11375"/>
                    <a:pt x="8040" y="11041"/>
                  </a:cubicBezTo>
                  <a:lnTo>
                    <a:pt x="8040" y="10941"/>
                  </a:lnTo>
                  <a:cubicBezTo>
                    <a:pt x="8040" y="10574"/>
                    <a:pt x="8340" y="10307"/>
                    <a:pt x="8674" y="10307"/>
                  </a:cubicBezTo>
                  <a:close/>
                  <a:moveTo>
                    <a:pt x="11442" y="0"/>
                  </a:moveTo>
                  <a:cubicBezTo>
                    <a:pt x="8573" y="0"/>
                    <a:pt x="6605" y="167"/>
                    <a:pt x="5905" y="167"/>
                  </a:cubicBezTo>
                  <a:cubicBezTo>
                    <a:pt x="5204" y="167"/>
                    <a:pt x="4737" y="801"/>
                    <a:pt x="4571" y="1301"/>
                  </a:cubicBezTo>
                  <a:cubicBezTo>
                    <a:pt x="4404" y="1801"/>
                    <a:pt x="3503" y="5204"/>
                    <a:pt x="3503" y="5204"/>
                  </a:cubicBezTo>
                  <a:cubicBezTo>
                    <a:pt x="3503" y="5204"/>
                    <a:pt x="3003" y="4703"/>
                    <a:pt x="2603" y="4703"/>
                  </a:cubicBezTo>
                  <a:lnTo>
                    <a:pt x="1001" y="4703"/>
                  </a:lnTo>
                  <a:cubicBezTo>
                    <a:pt x="668" y="4703"/>
                    <a:pt x="1" y="4970"/>
                    <a:pt x="1" y="5804"/>
                  </a:cubicBezTo>
                  <a:cubicBezTo>
                    <a:pt x="1" y="6638"/>
                    <a:pt x="501" y="7005"/>
                    <a:pt x="935" y="7005"/>
                  </a:cubicBezTo>
                  <a:lnTo>
                    <a:pt x="1835" y="7005"/>
                  </a:lnTo>
                  <a:cubicBezTo>
                    <a:pt x="1368" y="7505"/>
                    <a:pt x="1168" y="8206"/>
                    <a:pt x="1168" y="8640"/>
                  </a:cubicBezTo>
                  <a:lnTo>
                    <a:pt x="1168" y="14544"/>
                  </a:lnTo>
                  <a:cubicBezTo>
                    <a:pt x="1168" y="15184"/>
                    <a:pt x="1552" y="15248"/>
                    <a:pt x="1826" y="15248"/>
                  </a:cubicBezTo>
                  <a:cubicBezTo>
                    <a:pt x="1894" y="15248"/>
                    <a:pt x="1955" y="15244"/>
                    <a:pt x="2002" y="15244"/>
                  </a:cubicBezTo>
                  <a:lnTo>
                    <a:pt x="5004" y="15244"/>
                  </a:lnTo>
                  <a:cubicBezTo>
                    <a:pt x="5505" y="15244"/>
                    <a:pt x="5605" y="14877"/>
                    <a:pt x="5605" y="14711"/>
                  </a:cubicBezTo>
                  <a:lnTo>
                    <a:pt x="5605" y="14077"/>
                  </a:lnTo>
                  <a:lnTo>
                    <a:pt x="17613" y="14077"/>
                  </a:lnTo>
                  <a:lnTo>
                    <a:pt x="17613" y="14644"/>
                  </a:lnTo>
                  <a:cubicBezTo>
                    <a:pt x="17613" y="15178"/>
                    <a:pt x="18080" y="15211"/>
                    <a:pt x="18447" y="15211"/>
                  </a:cubicBezTo>
                  <a:lnTo>
                    <a:pt x="21516" y="15211"/>
                  </a:lnTo>
                  <a:cubicBezTo>
                    <a:pt x="22116" y="15211"/>
                    <a:pt x="22050" y="14510"/>
                    <a:pt x="22050" y="14043"/>
                  </a:cubicBezTo>
                  <a:lnTo>
                    <a:pt x="22050" y="10741"/>
                  </a:lnTo>
                  <a:cubicBezTo>
                    <a:pt x="22050" y="9907"/>
                    <a:pt x="22016" y="8006"/>
                    <a:pt x="21883" y="7672"/>
                  </a:cubicBezTo>
                  <a:cubicBezTo>
                    <a:pt x="21716" y="7339"/>
                    <a:pt x="21449" y="6872"/>
                    <a:pt x="21449" y="6872"/>
                  </a:cubicBezTo>
                  <a:lnTo>
                    <a:pt x="22383" y="6872"/>
                  </a:lnTo>
                  <a:cubicBezTo>
                    <a:pt x="22784" y="6872"/>
                    <a:pt x="23251" y="6471"/>
                    <a:pt x="23251" y="5737"/>
                  </a:cubicBezTo>
                  <a:cubicBezTo>
                    <a:pt x="23251" y="5037"/>
                    <a:pt x="22617" y="4670"/>
                    <a:pt x="22250" y="4670"/>
                  </a:cubicBezTo>
                  <a:lnTo>
                    <a:pt x="20515" y="4670"/>
                  </a:lnTo>
                  <a:cubicBezTo>
                    <a:pt x="19948" y="4670"/>
                    <a:pt x="19848" y="5270"/>
                    <a:pt x="19848" y="5270"/>
                  </a:cubicBezTo>
                  <a:cubicBezTo>
                    <a:pt x="19848" y="5270"/>
                    <a:pt x="19348" y="3202"/>
                    <a:pt x="18948" y="1968"/>
                  </a:cubicBezTo>
                  <a:cubicBezTo>
                    <a:pt x="18614" y="667"/>
                    <a:pt x="18180" y="467"/>
                    <a:pt x="17513" y="334"/>
                  </a:cubicBezTo>
                  <a:cubicBezTo>
                    <a:pt x="16846" y="200"/>
                    <a:pt x="14077" y="0"/>
                    <a:pt x="1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2"/>
            <p:cNvSpPr/>
            <p:nvPr/>
          </p:nvSpPr>
          <p:spPr>
            <a:xfrm>
              <a:off x="2374545" y="2944667"/>
              <a:ext cx="1209941" cy="958286"/>
            </a:xfrm>
            <a:custGeom>
              <a:avLst/>
              <a:gdLst/>
              <a:ahLst/>
              <a:cxnLst/>
              <a:rect l="l" t="t" r="r" b="b"/>
              <a:pathLst>
                <a:path w="27588" h="21850" extrusionOk="0">
                  <a:moveTo>
                    <a:pt x="1035" y="0"/>
                  </a:moveTo>
                  <a:cubicBezTo>
                    <a:pt x="1001" y="0"/>
                    <a:pt x="935" y="33"/>
                    <a:pt x="935" y="100"/>
                  </a:cubicBezTo>
                  <a:cubicBezTo>
                    <a:pt x="935" y="134"/>
                    <a:pt x="1001" y="167"/>
                    <a:pt x="1035" y="167"/>
                  </a:cubicBezTo>
                  <a:lnTo>
                    <a:pt x="1869" y="167"/>
                  </a:lnTo>
                  <a:cubicBezTo>
                    <a:pt x="1935" y="167"/>
                    <a:pt x="2002" y="134"/>
                    <a:pt x="1935" y="100"/>
                  </a:cubicBezTo>
                  <a:cubicBezTo>
                    <a:pt x="1935" y="33"/>
                    <a:pt x="1902" y="0"/>
                    <a:pt x="1869" y="0"/>
                  </a:cubicBezTo>
                  <a:close/>
                  <a:moveTo>
                    <a:pt x="3103" y="0"/>
                  </a:moveTo>
                  <a:cubicBezTo>
                    <a:pt x="3070" y="0"/>
                    <a:pt x="3036" y="33"/>
                    <a:pt x="3036" y="100"/>
                  </a:cubicBezTo>
                  <a:cubicBezTo>
                    <a:pt x="3036" y="134"/>
                    <a:pt x="3070" y="167"/>
                    <a:pt x="3103" y="167"/>
                  </a:cubicBezTo>
                  <a:lnTo>
                    <a:pt x="3937" y="167"/>
                  </a:lnTo>
                  <a:cubicBezTo>
                    <a:pt x="4037" y="167"/>
                    <a:pt x="4070" y="134"/>
                    <a:pt x="4037" y="100"/>
                  </a:cubicBezTo>
                  <a:cubicBezTo>
                    <a:pt x="4037" y="33"/>
                    <a:pt x="4004" y="0"/>
                    <a:pt x="3937" y="0"/>
                  </a:cubicBezTo>
                  <a:close/>
                  <a:moveTo>
                    <a:pt x="5204" y="0"/>
                  </a:moveTo>
                  <a:cubicBezTo>
                    <a:pt x="5171" y="0"/>
                    <a:pt x="5104" y="33"/>
                    <a:pt x="5104" y="100"/>
                  </a:cubicBezTo>
                  <a:cubicBezTo>
                    <a:pt x="5104" y="134"/>
                    <a:pt x="5171" y="167"/>
                    <a:pt x="5204" y="167"/>
                  </a:cubicBezTo>
                  <a:lnTo>
                    <a:pt x="6038" y="167"/>
                  </a:lnTo>
                  <a:cubicBezTo>
                    <a:pt x="6105" y="167"/>
                    <a:pt x="6172" y="134"/>
                    <a:pt x="6105" y="100"/>
                  </a:cubicBezTo>
                  <a:cubicBezTo>
                    <a:pt x="6105" y="33"/>
                    <a:pt x="6072" y="0"/>
                    <a:pt x="6038" y="0"/>
                  </a:cubicBezTo>
                  <a:close/>
                  <a:moveTo>
                    <a:pt x="7273" y="0"/>
                  </a:moveTo>
                  <a:cubicBezTo>
                    <a:pt x="7239" y="0"/>
                    <a:pt x="7206" y="33"/>
                    <a:pt x="7206" y="100"/>
                  </a:cubicBezTo>
                  <a:cubicBezTo>
                    <a:pt x="7206" y="134"/>
                    <a:pt x="7239" y="167"/>
                    <a:pt x="7273" y="167"/>
                  </a:cubicBezTo>
                  <a:lnTo>
                    <a:pt x="8106" y="167"/>
                  </a:lnTo>
                  <a:cubicBezTo>
                    <a:pt x="8207" y="167"/>
                    <a:pt x="8240" y="134"/>
                    <a:pt x="8207" y="100"/>
                  </a:cubicBezTo>
                  <a:cubicBezTo>
                    <a:pt x="8207" y="33"/>
                    <a:pt x="8173" y="0"/>
                    <a:pt x="8106" y="0"/>
                  </a:cubicBezTo>
                  <a:close/>
                  <a:moveTo>
                    <a:pt x="9374" y="0"/>
                  </a:moveTo>
                  <a:cubicBezTo>
                    <a:pt x="9341" y="0"/>
                    <a:pt x="9274" y="33"/>
                    <a:pt x="9274" y="100"/>
                  </a:cubicBezTo>
                  <a:cubicBezTo>
                    <a:pt x="9274" y="134"/>
                    <a:pt x="9341" y="167"/>
                    <a:pt x="9374" y="167"/>
                  </a:cubicBezTo>
                  <a:lnTo>
                    <a:pt x="10208" y="167"/>
                  </a:lnTo>
                  <a:cubicBezTo>
                    <a:pt x="10275" y="167"/>
                    <a:pt x="10341" y="134"/>
                    <a:pt x="10275" y="100"/>
                  </a:cubicBezTo>
                  <a:cubicBezTo>
                    <a:pt x="10275" y="33"/>
                    <a:pt x="10241" y="0"/>
                    <a:pt x="10208" y="0"/>
                  </a:cubicBezTo>
                  <a:close/>
                  <a:moveTo>
                    <a:pt x="11442" y="0"/>
                  </a:moveTo>
                  <a:cubicBezTo>
                    <a:pt x="11409" y="0"/>
                    <a:pt x="11375" y="33"/>
                    <a:pt x="11375" y="100"/>
                  </a:cubicBezTo>
                  <a:cubicBezTo>
                    <a:pt x="11375" y="134"/>
                    <a:pt x="11409" y="167"/>
                    <a:pt x="11442" y="167"/>
                  </a:cubicBezTo>
                  <a:lnTo>
                    <a:pt x="12276" y="167"/>
                  </a:lnTo>
                  <a:cubicBezTo>
                    <a:pt x="12376" y="167"/>
                    <a:pt x="12410" y="134"/>
                    <a:pt x="12376" y="100"/>
                  </a:cubicBezTo>
                  <a:cubicBezTo>
                    <a:pt x="12376" y="33"/>
                    <a:pt x="12343" y="0"/>
                    <a:pt x="12276" y="0"/>
                  </a:cubicBezTo>
                  <a:close/>
                  <a:moveTo>
                    <a:pt x="13544" y="0"/>
                  </a:moveTo>
                  <a:cubicBezTo>
                    <a:pt x="13510" y="0"/>
                    <a:pt x="13444" y="33"/>
                    <a:pt x="13444" y="100"/>
                  </a:cubicBezTo>
                  <a:cubicBezTo>
                    <a:pt x="13444" y="134"/>
                    <a:pt x="13510" y="167"/>
                    <a:pt x="13544" y="167"/>
                  </a:cubicBezTo>
                  <a:lnTo>
                    <a:pt x="14378" y="167"/>
                  </a:lnTo>
                  <a:cubicBezTo>
                    <a:pt x="14444" y="167"/>
                    <a:pt x="14511" y="134"/>
                    <a:pt x="14444" y="100"/>
                  </a:cubicBezTo>
                  <a:cubicBezTo>
                    <a:pt x="14444" y="33"/>
                    <a:pt x="14411" y="0"/>
                    <a:pt x="14378" y="0"/>
                  </a:cubicBezTo>
                  <a:close/>
                  <a:moveTo>
                    <a:pt x="15612" y="0"/>
                  </a:moveTo>
                  <a:cubicBezTo>
                    <a:pt x="15578" y="0"/>
                    <a:pt x="15545" y="33"/>
                    <a:pt x="15545" y="100"/>
                  </a:cubicBezTo>
                  <a:cubicBezTo>
                    <a:pt x="15545" y="134"/>
                    <a:pt x="15578" y="167"/>
                    <a:pt x="15612" y="167"/>
                  </a:cubicBezTo>
                  <a:lnTo>
                    <a:pt x="16446" y="167"/>
                  </a:lnTo>
                  <a:cubicBezTo>
                    <a:pt x="16546" y="167"/>
                    <a:pt x="16579" y="134"/>
                    <a:pt x="16546" y="100"/>
                  </a:cubicBezTo>
                  <a:cubicBezTo>
                    <a:pt x="16546" y="33"/>
                    <a:pt x="16512" y="0"/>
                    <a:pt x="16446" y="0"/>
                  </a:cubicBezTo>
                  <a:close/>
                  <a:moveTo>
                    <a:pt x="17713" y="0"/>
                  </a:moveTo>
                  <a:cubicBezTo>
                    <a:pt x="17680" y="0"/>
                    <a:pt x="17613" y="33"/>
                    <a:pt x="17613" y="100"/>
                  </a:cubicBezTo>
                  <a:cubicBezTo>
                    <a:pt x="17613" y="134"/>
                    <a:pt x="17680" y="167"/>
                    <a:pt x="17713" y="167"/>
                  </a:cubicBezTo>
                  <a:lnTo>
                    <a:pt x="18547" y="167"/>
                  </a:lnTo>
                  <a:cubicBezTo>
                    <a:pt x="18614" y="167"/>
                    <a:pt x="18681" y="134"/>
                    <a:pt x="18614" y="100"/>
                  </a:cubicBezTo>
                  <a:cubicBezTo>
                    <a:pt x="18614" y="33"/>
                    <a:pt x="18581" y="0"/>
                    <a:pt x="18547" y="0"/>
                  </a:cubicBezTo>
                  <a:close/>
                  <a:moveTo>
                    <a:pt x="19781" y="0"/>
                  </a:moveTo>
                  <a:cubicBezTo>
                    <a:pt x="19748" y="0"/>
                    <a:pt x="19715" y="33"/>
                    <a:pt x="19715" y="100"/>
                  </a:cubicBezTo>
                  <a:cubicBezTo>
                    <a:pt x="19715" y="134"/>
                    <a:pt x="19748" y="167"/>
                    <a:pt x="19781" y="167"/>
                  </a:cubicBezTo>
                  <a:lnTo>
                    <a:pt x="20615" y="167"/>
                  </a:lnTo>
                  <a:cubicBezTo>
                    <a:pt x="20715" y="167"/>
                    <a:pt x="20749" y="134"/>
                    <a:pt x="20715" y="100"/>
                  </a:cubicBezTo>
                  <a:cubicBezTo>
                    <a:pt x="20715" y="33"/>
                    <a:pt x="20682" y="0"/>
                    <a:pt x="20615" y="0"/>
                  </a:cubicBezTo>
                  <a:close/>
                  <a:moveTo>
                    <a:pt x="21883" y="0"/>
                  </a:moveTo>
                  <a:cubicBezTo>
                    <a:pt x="21850" y="0"/>
                    <a:pt x="21783" y="33"/>
                    <a:pt x="21783" y="100"/>
                  </a:cubicBezTo>
                  <a:cubicBezTo>
                    <a:pt x="21783" y="134"/>
                    <a:pt x="21850" y="167"/>
                    <a:pt x="21883" y="167"/>
                  </a:cubicBezTo>
                  <a:lnTo>
                    <a:pt x="22717" y="167"/>
                  </a:lnTo>
                  <a:cubicBezTo>
                    <a:pt x="22784" y="167"/>
                    <a:pt x="22850" y="134"/>
                    <a:pt x="22784" y="100"/>
                  </a:cubicBezTo>
                  <a:cubicBezTo>
                    <a:pt x="22784" y="33"/>
                    <a:pt x="22750" y="0"/>
                    <a:pt x="22717" y="0"/>
                  </a:cubicBezTo>
                  <a:close/>
                  <a:moveTo>
                    <a:pt x="23951" y="0"/>
                  </a:moveTo>
                  <a:cubicBezTo>
                    <a:pt x="23918" y="0"/>
                    <a:pt x="23884" y="33"/>
                    <a:pt x="23884" y="100"/>
                  </a:cubicBezTo>
                  <a:cubicBezTo>
                    <a:pt x="23884" y="134"/>
                    <a:pt x="23918" y="167"/>
                    <a:pt x="23951" y="167"/>
                  </a:cubicBezTo>
                  <a:lnTo>
                    <a:pt x="24785" y="167"/>
                  </a:lnTo>
                  <a:cubicBezTo>
                    <a:pt x="24885" y="167"/>
                    <a:pt x="24918" y="134"/>
                    <a:pt x="24885" y="100"/>
                  </a:cubicBezTo>
                  <a:cubicBezTo>
                    <a:pt x="24885" y="33"/>
                    <a:pt x="24852" y="0"/>
                    <a:pt x="24785" y="0"/>
                  </a:cubicBezTo>
                  <a:close/>
                  <a:moveTo>
                    <a:pt x="26053" y="0"/>
                  </a:moveTo>
                  <a:cubicBezTo>
                    <a:pt x="26019" y="0"/>
                    <a:pt x="25953" y="33"/>
                    <a:pt x="25953" y="100"/>
                  </a:cubicBezTo>
                  <a:cubicBezTo>
                    <a:pt x="25953" y="134"/>
                    <a:pt x="26019" y="167"/>
                    <a:pt x="26053" y="167"/>
                  </a:cubicBezTo>
                  <a:lnTo>
                    <a:pt x="26887" y="167"/>
                  </a:lnTo>
                  <a:cubicBezTo>
                    <a:pt x="26953" y="167"/>
                    <a:pt x="27020" y="134"/>
                    <a:pt x="26953" y="100"/>
                  </a:cubicBezTo>
                  <a:cubicBezTo>
                    <a:pt x="26953" y="33"/>
                    <a:pt x="26920" y="0"/>
                    <a:pt x="26887" y="0"/>
                  </a:cubicBezTo>
                  <a:close/>
                  <a:moveTo>
                    <a:pt x="67" y="300"/>
                  </a:moveTo>
                  <a:cubicBezTo>
                    <a:pt x="34" y="300"/>
                    <a:pt x="1" y="334"/>
                    <a:pt x="1" y="367"/>
                  </a:cubicBezTo>
                  <a:lnTo>
                    <a:pt x="1" y="1201"/>
                  </a:lnTo>
                  <a:cubicBezTo>
                    <a:pt x="1" y="1268"/>
                    <a:pt x="34" y="1301"/>
                    <a:pt x="67" y="1301"/>
                  </a:cubicBezTo>
                  <a:cubicBezTo>
                    <a:pt x="134" y="1301"/>
                    <a:pt x="201" y="1268"/>
                    <a:pt x="134" y="1201"/>
                  </a:cubicBezTo>
                  <a:lnTo>
                    <a:pt x="134" y="367"/>
                  </a:lnTo>
                  <a:cubicBezTo>
                    <a:pt x="134" y="334"/>
                    <a:pt x="101" y="300"/>
                    <a:pt x="67" y="300"/>
                  </a:cubicBezTo>
                  <a:close/>
                  <a:moveTo>
                    <a:pt x="27454" y="667"/>
                  </a:moveTo>
                  <a:cubicBezTo>
                    <a:pt x="27420" y="667"/>
                    <a:pt x="27387" y="701"/>
                    <a:pt x="27387" y="767"/>
                  </a:cubicBezTo>
                  <a:lnTo>
                    <a:pt x="27387" y="1601"/>
                  </a:lnTo>
                  <a:cubicBezTo>
                    <a:pt x="27387" y="1635"/>
                    <a:pt x="27420" y="1668"/>
                    <a:pt x="27454" y="1668"/>
                  </a:cubicBezTo>
                  <a:cubicBezTo>
                    <a:pt x="27520" y="1668"/>
                    <a:pt x="27587" y="1635"/>
                    <a:pt x="27554" y="1601"/>
                  </a:cubicBezTo>
                  <a:lnTo>
                    <a:pt x="27554" y="767"/>
                  </a:lnTo>
                  <a:cubicBezTo>
                    <a:pt x="27554" y="701"/>
                    <a:pt x="27520" y="667"/>
                    <a:pt x="27454" y="667"/>
                  </a:cubicBezTo>
                  <a:close/>
                  <a:moveTo>
                    <a:pt x="67" y="2368"/>
                  </a:moveTo>
                  <a:cubicBezTo>
                    <a:pt x="34" y="2368"/>
                    <a:pt x="1" y="2435"/>
                    <a:pt x="1" y="2469"/>
                  </a:cubicBezTo>
                  <a:lnTo>
                    <a:pt x="1" y="3302"/>
                  </a:lnTo>
                  <a:cubicBezTo>
                    <a:pt x="1" y="3336"/>
                    <a:pt x="34" y="3369"/>
                    <a:pt x="67" y="3369"/>
                  </a:cubicBezTo>
                  <a:cubicBezTo>
                    <a:pt x="134" y="3369"/>
                    <a:pt x="201" y="3336"/>
                    <a:pt x="134" y="3302"/>
                  </a:cubicBezTo>
                  <a:lnTo>
                    <a:pt x="134" y="2469"/>
                  </a:lnTo>
                  <a:cubicBezTo>
                    <a:pt x="134" y="2435"/>
                    <a:pt x="101" y="2368"/>
                    <a:pt x="67" y="2368"/>
                  </a:cubicBezTo>
                  <a:close/>
                  <a:moveTo>
                    <a:pt x="27454" y="2769"/>
                  </a:moveTo>
                  <a:cubicBezTo>
                    <a:pt x="27420" y="2769"/>
                    <a:pt x="27387" y="2802"/>
                    <a:pt x="27387" y="2835"/>
                  </a:cubicBezTo>
                  <a:lnTo>
                    <a:pt x="27387" y="3669"/>
                  </a:lnTo>
                  <a:cubicBezTo>
                    <a:pt x="27387" y="3703"/>
                    <a:pt x="27420" y="3769"/>
                    <a:pt x="27454" y="3769"/>
                  </a:cubicBezTo>
                  <a:cubicBezTo>
                    <a:pt x="27520" y="3769"/>
                    <a:pt x="27587" y="3703"/>
                    <a:pt x="27554" y="3669"/>
                  </a:cubicBezTo>
                  <a:lnTo>
                    <a:pt x="27554" y="2835"/>
                  </a:lnTo>
                  <a:cubicBezTo>
                    <a:pt x="27554" y="2802"/>
                    <a:pt x="27520" y="2769"/>
                    <a:pt x="27454" y="2769"/>
                  </a:cubicBezTo>
                  <a:close/>
                  <a:moveTo>
                    <a:pt x="67" y="4470"/>
                  </a:moveTo>
                  <a:cubicBezTo>
                    <a:pt x="34" y="4470"/>
                    <a:pt x="1" y="4503"/>
                    <a:pt x="1" y="4537"/>
                  </a:cubicBezTo>
                  <a:lnTo>
                    <a:pt x="1" y="5371"/>
                  </a:lnTo>
                  <a:cubicBezTo>
                    <a:pt x="1" y="5437"/>
                    <a:pt x="34" y="5471"/>
                    <a:pt x="67" y="5471"/>
                  </a:cubicBezTo>
                  <a:cubicBezTo>
                    <a:pt x="134" y="5471"/>
                    <a:pt x="201" y="5437"/>
                    <a:pt x="134" y="5371"/>
                  </a:cubicBezTo>
                  <a:lnTo>
                    <a:pt x="134" y="4537"/>
                  </a:lnTo>
                  <a:cubicBezTo>
                    <a:pt x="134" y="4503"/>
                    <a:pt x="101" y="4470"/>
                    <a:pt x="67" y="4470"/>
                  </a:cubicBezTo>
                  <a:close/>
                  <a:moveTo>
                    <a:pt x="27454" y="4837"/>
                  </a:moveTo>
                  <a:cubicBezTo>
                    <a:pt x="27420" y="4837"/>
                    <a:pt x="27387" y="4870"/>
                    <a:pt x="27387" y="4937"/>
                  </a:cubicBezTo>
                  <a:lnTo>
                    <a:pt x="27387" y="5771"/>
                  </a:lnTo>
                  <a:cubicBezTo>
                    <a:pt x="27387" y="5804"/>
                    <a:pt x="27420" y="5838"/>
                    <a:pt x="27454" y="5838"/>
                  </a:cubicBezTo>
                  <a:cubicBezTo>
                    <a:pt x="27520" y="5838"/>
                    <a:pt x="27587" y="5804"/>
                    <a:pt x="27554" y="5771"/>
                  </a:cubicBezTo>
                  <a:lnTo>
                    <a:pt x="27554" y="4937"/>
                  </a:lnTo>
                  <a:cubicBezTo>
                    <a:pt x="27554" y="4870"/>
                    <a:pt x="27520" y="4837"/>
                    <a:pt x="27454" y="4837"/>
                  </a:cubicBezTo>
                  <a:close/>
                  <a:moveTo>
                    <a:pt x="67" y="6538"/>
                  </a:moveTo>
                  <a:cubicBezTo>
                    <a:pt x="34" y="6538"/>
                    <a:pt x="1" y="6605"/>
                    <a:pt x="1" y="6638"/>
                  </a:cubicBezTo>
                  <a:lnTo>
                    <a:pt x="1" y="7472"/>
                  </a:lnTo>
                  <a:cubicBezTo>
                    <a:pt x="1" y="7505"/>
                    <a:pt x="34" y="7539"/>
                    <a:pt x="67" y="7539"/>
                  </a:cubicBezTo>
                  <a:cubicBezTo>
                    <a:pt x="134" y="7539"/>
                    <a:pt x="201" y="7505"/>
                    <a:pt x="134" y="7472"/>
                  </a:cubicBezTo>
                  <a:lnTo>
                    <a:pt x="134" y="6638"/>
                  </a:lnTo>
                  <a:cubicBezTo>
                    <a:pt x="134" y="6605"/>
                    <a:pt x="101" y="6538"/>
                    <a:pt x="67" y="6538"/>
                  </a:cubicBezTo>
                  <a:close/>
                  <a:moveTo>
                    <a:pt x="27454" y="6938"/>
                  </a:moveTo>
                  <a:cubicBezTo>
                    <a:pt x="27420" y="6938"/>
                    <a:pt x="27387" y="6972"/>
                    <a:pt x="27387" y="7005"/>
                  </a:cubicBezTo>
                  <a:lnTo>
                    <a:pt x="27387" y="7839"/>
                  </a:lnTo>
                  <a:cubicBezTo>
                    <a:pt x="27387" y="7872"/>
                    <a:pt x="27420" y="7939"/>
                    <a:pt x="27454" y="7939"/>
                  </a:cubicBezTo>
                  <a:cubicBezTo>
                    <a:pt x="27520" y="7939"/>
                    <a:pt x="27587" y="7872"/>
                    <a:pt x="27554" y="7839"/>
                  </a:cubicBezTo>
                  <a:lnTo>
                    <a:pt x="27554" y="7005"/>
                  </a:lnTo>
                  <a:cubicBezTo>
                    <a:pt x="27554" y="6972"/>
                    <a:pt x="27520" y="6938"/>
                    <a:pt x="27454" y="6938"/>
                  </a:cubicBezTo>
                  <a:close/>
                  <a:moveTo>
                    <a:pt x="67" y="8640"/>
                  </a:moveTo>
                  <a:cubicBezTo>
                    <a:pt x="34" y="8640"/>
                    <a:pt x="1" y="8673"/>
                    <a:pt x="1" y="8706"/>
                  </a:cubicBezTo>
                  <a:lnTo>
                    <a:pt x="1" y="9540"/>
                  </a:lnTo>
                  <a:cubicBezTo>
                    <a:pt x="1" y="9607"/>
                    <a:pt x="34" y="9640"/>
                    <a:pt x="67" y="9640"/>
                  </a:cubicBezTo>
                  <a:cubicBezTo>
                    <a:pt x="134" y="9640"/>
                    <a:pt x="201" y="9607"/>
                    <a:pt x="134" y="9540"/>
                  </a:cubicBezTo>
                  <a:lnTo>
                    <a:pt x="134" y="8706"/>
                  </a:lnTo>
                  <a:cubicBezTo>
                    <a:pt x="134" y="8673"/>
                    <a:pt x="101" y="8640"/>
                    <a:pt x="67" y="8640"/>
                  </a:cubicBezTo>
                  <a:close/>
                  <a:moveTo>
                    <a:pt x="27454" y="9007"/>
                  </a:moveTo>
                  <a:cubicBezTo>
                    <a:pt x="27420" y="9007"/>
                    <a:pt x="27387" y="9040"/>
                    <a:pt x="27387" y="9107"/>
                  </a:cubicBezTo>
                  <a:lnTo>
                    <a:pt x="27387" y="9941"/>
                  </a:lnTo>
                  <a:cubicBezTo>
                    <a:pt x="27387" y="9974"/>
                    <a:pt x="27420" y="10007"/>
                    <a:pt x="27454" y="10007"/>
                  </a:cubicBezTo>
                  <a:cubicBezTo>
                    <a:pt x="27520" y="10007"/>
                    <a:pt x="27587" y="9974"/>
                    <a:pt x="27554" y="9941"/>
                  </a:cubicBezTo>
                  <a:lnTo>
                    <a:pt x="27554" y="9107"/>
                  </a:lnTo>
                  <a:cubicBezTo>
                    <a:pt x="27554" y="9040"/>
                    <a:pt x="27520" y="9007"/>
                    <a:pt x="27454" y="9007"/>
                  </a:cubicBezTo>
                  <a:close/>
                  <a:moveTo>
                    <a:pt x="67" y="10708"/>
                  </a:moveTo>
                  <a:cubicBezTo>
                    <a:pt x="34" y="10708"/>
                    <a:pt x="1" y="10774"/>
                    <a:pt x="1" y="10808"/>
                  </a:cubicBezTo>
                  <a:lnTo>
                    <a:pt x="1" y="11642"/>
                  </a:lnTo>
                  <a:cubicBezTo>
                    <a:pt x="1" y="11675"/>
                    <a:pt x="34" y="11708"/>
                    <a:pt x="67" y="11708"/>
                  </a:cubicBezTo>
                  <a:cubicBezTo>
                    <a:pt x="134" y="11708"/>
                    <a:pt x="201" y="11675"/>
                    <a:pt x="134" y="11642"/>
                  </a:cubicBezTo>
                  <a:lnTo>
                    <a:pt x="134" y="10808"/>
                  </a:lnTo>
                  <a:cubicBezTo>
                    <a:pt x="134" y="10774"/>
                    <a:pt x="101" y="10708"/>
                    <a:pt x="67" y="10708"/>
                  </a:cubicBezTo>
                  <a:close/>
                  <a:moveTo>
                    <a:pt x="27454" y="11108"/>
                  </a:moveTo>
                  <a:cubicBezTo>
                    <a:pt x="27420" y="11108"/>
                    <a:pt x="27387" y="11141"/>
                    <a:pt x="27387" y="11175"/>
                  </a:cubicBezTo>
                  <a:lnTo>
                    <a:pt x="27387" y="12009"/>
                  </a:lnTo>
                  <a:cubicBezTo>
                    <a:pt x="27387" y="12042"/>
                    <a:pt x="27420" y="12109"/>
                    <a:pt x="27454" y="12109"/>
                  </a:cubicBezTo>
                  <a:cubicBezTo>
                    <a:pt x="27520" y="12109"/>
                    <a:pt x="27587" y="12042"/>
                    <a:pt x="27554" y="12009"/>
                  </a:cubicBezTo>
                  <a:lnTo>
                    <a:pt x="27554" y="11175"/>
                  </a:lnTo>
                  <a:cubicBezTo>
                    <a:pt x="27554" y="11141"/>
                    <a:pt x="27520" y="11108"/>
                    <a:pt x="27454" y="11108"/>
                  </a:cubicBezTo>
                  <a:close/>
                  <a:moveTo>
                    <a:pt x="67" y="12809"/>
                  </a:moveTo>
                  <a:cubicBezTo>
                    <a:pt x="34" y="12809"/>
                    <a:pt x="1" y="12843"/>
                    <a:pt x="1" y="12876"/>
                  </a:cubicBezTo>
                  <a:lnTo>
                    <a:pt x="1" y="13710"/>
                  </a:lnTo>
                  <a:cubicBezTo>
                    <a:pt x="1" y="13777"/>
                    <a:pt x="34" y="13810"/>
                    <a:pt x="67" y="13810"/>
                  </a:cubicBezTo>
                  <a:cubicBezTo>
                    <a:pt x="134" y="13810"/>
                    <a:pt x="201" y="13777"/>
                    <a:pt x="134" y="13710"/>
                  </a:cubicBezTo>
                  <a:lnTo>
                    <a:pt x="134" y="12876"/>
                  </a:lnTo>
                  <a:cubicBezTo>
                    <a:pt x="134" y="12843"/>
                    <a:pt x="101" y="12809"/>
                    <a:pt x="67" y="12809"/>
                  </a:cubicBezTo>
                  <a:close/>
                  <a:moveTo>
                    <a:pt x="27454" y="13176"/>
                  </a:moveTo>
                  <a:cubicBezTo>
                    <a:pt x="27420" y="13176"/>
                    <a:pt x="27387" y="13210"/>
                    <a:pt x="27387" y="13276"/>
                  </a:cubicBezTo>
                  <a:lnTo>
                    <a:pt x="27387" y="14110"/>
                  </a:lnTo>
                  <a:cubicBezTo>
                    <a:pt x="27387" y="14144"/>
                    <a:pt x="27420" y="14177"/>
                    <a:pt x="27454" y="14177"/>
                  </a:cubicBezTo>
                  <a:cubicBezTo>
                    <a:pt x="27520" y="14177"/>
                    <a:pt x="27587" y="14144"/>
                    <a:pt x="27554" y="14110"/>
                  </a:cubicBezTo>
                  <a:lnTo>
                    <a:pt x="27554" y="13276"/>
                  </a:lnTo>
                  <a:cubicBezTo>
                    <a:pt x="27554" y="13210"/>
                    <a:pt x="27520" y="13176"/>
                    <a:pt x="27454" y="13176"/>
                  </a:cubicBezTo>
                  <a:close/>
                  <a:moveTo>
                    <a:pt x="67" y="14877"/>
                  </a:moveTo>
                  <a:cubicBezTo>
                    <a:pt x="34" y="14877"/>
                    <a:pt x="1" y="14944"/>
                    <a:pt x="1" y="14978"/>
                  </a:cubicBezTo>
                  <a:lnTo>
                    <a:pt x="1" y="15811"/>
                  </a:lnTo>
                  <a:cubicBezTo>
                    <a:pt x="1" y="15845"/>
                    <a:pt x="34" y="15878"/>
                    <a:pt x="67" y="15878"/>
                  </a:cubicBezTo>
                  <a:cubicBezTo>
                    <a:pt x="134" y="15878"/>
                    <a:pt x="201" y="15845"/>
                    <a:pt x="134" y="15811"/>
                  </a:cubicBezTo>
                  <a:lnTo>
                    <a:pt x="134" y="14978"/>
                  </a:lnTo>
                  <a:cubicBezTo>
                    <a:pt x="134" y="14944"/>
                    <a:pt x="101" y="14877"/>
                    <a:pt x="67" y="14877"/>
                  </a:cubicBezTo>
                  <a:close/>
                  <a:moveTo>
                    <a:pt x="27454" y="15278"/>
                  </a:moveTo>
                  <a:cubicBezTo>
                    <a:pt x="27420" y="15278"/>
                    <a:pt x="27387" y="15311"/>
                    <a:pt x="27387" y="15344"/>
                  </a:cubicBezTo>
                  <a:lnTo>
                    <a:pt x="27387" y="16178"/>
                  </a:lnTo>
                  <a:cubicBezTo>
                    <a:pt x="27387" y="16212"/>
                    <a:pt x="27420" y="16278"/>
                    <a:pt x="27454" y="16278"/>
                  </a:cubicBezTo>
                  <a:cubicBezTo>
                    <a:pt x="27520" y="16278"/>
                    <a:pt x="27587" y="16212"/>
                    <a:pt x="27554" y="16178"/>
                  </a:cubicBezTo>
                  <a:lnTo>
                    <a:pt x="27554" y="15344"/>
                  </a:lnTo>
                  <a:cubicBezTo>
                    <a:pt x="27554" y="15311"/>
                    <a:pt x="27520" y="15278"/>
                    <a:pt x="27454" y="15278"/>
                  </a:cubicBezTo>
                  <a:close/>
                  <a:moveTo>
                    <a:pt x="67" y="16979"/>
                  </a:moveTo>
                  <a:cubicBezTo>
                    <a:pt x="34" y="16979"/>
                    <a:pt x="1" y="17012"/>
                    <a:pt x="1" y="17046"/>
                  </a:cubicBezTo>
                  <a:lnTo>
                    <a:pt x="1" y="17880"/>
                  </a:lnTo>
                  <a:cubicBezTo>
                    <a:pt x="1" y="17946"/>
                    <a:pt x="34" y="17980"/>
                    <a:pt x="67" y="17980"/>
                  </a:cubicBezTo>
                  <a:cubicBezTo>
                    <a:pt x="134" y="17980"/>
                    <a:pt x="201" y="17946"/>
                    <a:pt x="134" y="17880"/>
                  </a:cubicBezTo>
                  <a:lnTo>
                    <a:pt x="134" y="17046"/>
                  </a:lnTo>
                  <a:cubicBezTo>
                    <a:pt x="134" y="17012"/>
                    <a:pt x="101" y="16979"/>
                    <a:pt x="67" y="16979"/>
                  </a:cubicBezTo>
                  <a:close/>
                  <a:moveTo>
                    <a:pt x="27454" y="17346"/>
                  </a:moveTo>
                  <a:cubicBezTo>
                    <a:pt x="27420" y="17346"/>
                    <a:pt x="27387" y="17379"/>
                    <a:pt x="27387" y="17446"/>
                  </a:cubicBezTo>
                  <a:lnTo>
                    <a:pt x="27387" y="18280"/>
                  </a:lnTo>
                  <a:cubicBezTo>
                    <a:pt x="27387" y="18313"/>
                    <a:pt x="27420" y="18347"/>
                    <a:pt x="27454" y="18347"/>
                  </a:cubicBezTo>
                  <a:cubicBezTo>
                    <a:pt x="27520" y="18347"/>
                    <a:pt x="27587" y="18313"/>
                    <a:pt x="27554" y="18280"/>
                  </a:cubicBezTo>
                  <a:lnTo>
                    <a:pt x="27554" y="17446"/>
                  </a:lnTo>
                  <a:cubicBezTo>
                    <a:pt x="27554" y="17379"/>
                    <a:pt x="27520" y="17346"/>
                    <a:pt x="27454" y="17346"/>
                  </a:cubicBezTo>
                  <a:close/>
                  <a:moveTo>
                    <a:pt x="67" y="19047"/>
                  </a:moveTo>
                  <a:cubicBezTo>
                    <a:pt x="34" y="19047"/>
                    <a:pt x="1" y="19114"/>
                    <a:pt x="1" y="19147"/>
                  </a:cubicBezTo>
                  <a:lnTo>
                    <a:pt x="1" y="19981"/>
                  </a:lnTo>
                  <a:cubicBezTo>
                    <a:pt x="1" y="20014"/>
                    <a:pt x="34" y="20048"/>
                    <a:pt x="67" y="20048"/>
                  </a:cubicBezTo>
                  <a:cubicBezTo>
                    <a:pt x="134" y="20048"/>
                    <a:pt x="201" y="20014"/>
                    <a:pt x="134" y="19981"/>
                  </a:cubicBezTo>
                  <a:lnTo>
                    <a:pt x="134" y="19147"/>
                  </a:lnTo>
                  <a:cubicBezTo>
                    <a:pt x="134" y="19114"/>
                    <a:pt x="101" y="19047"/>
                    <a:pt x="67" y="19047"/>
                  </a:cubicBezTo>
                  <a:close/>
                  <a:moveTo>
                    <a:pt x="27454" y="19447"/>
                  </a:moveTo>
                  <a:cubicBezTo>
                    <a:pt x="27420" y="19447"/>
                    <a:pt x="27387" y="19481"/>
                    <a:pt x="27387" y="19514"/>
                  </a:cubicBezTo>
                  <a:lnTo>
                    <a:pt x="27387" y="20348"/>
                  </a:lnTo>
                  <a:cubicBezTo>
                    <a:pt x="27387" y="20381"/>
                    <a:pt x="27420" y="20448"/>
                    <a:pt x="27454" y="20448"/>
                  </a:cubicBezTo>
                  <a:cubicBezTo>
                    <a:pt x="27520" y="20448"/>
                    <a:pt x="27587" y="20381"/>
                    <a:pt x="27554" y="20348"/>
                  </a:cubicBezTo>
                  <a:lnTo>
                    <a:pt x="27554" y="19514"/>
                  </a:lnTo>
                  <a:cubicBezTo>
                    <a:pt x="27554" y="19481"/>
                    <a:pt x="27520" y="19447"/>
                    <a:pt x="27454" y="19447"/>
                  </a:cubicBezTo>
                  <a:close/>
                  <a:moveTo>
                    <a:pt x="67" y="21149"/>
                  </a:moveTo>
                  <a:cubicBezTo>
                    <a:pt x="34" y="21149"/>
                    <a:pt x="1" y="21182"/>
                    <a:pt x="1" y="21215"/>
                  </a:cubicBezTo>
                  <a:lnTo>
                    <a:pt x="1" y="21782"/>
                  </a:lnTo>
                  <a:cubicBezTo>
                    <a:pt x="1" y="21816"/>
                    <a:pt x="34" y="21849"/>
                    <a:pt x="67" y="21849"/>
                  </a:cubicBezTo>
                  <a:lnTo>
                    <a:pt x="368" y="21849"/>
                  </a:lnTo>
                  <a:cubicBezTo>
                    <a:pt x="401" y="21849"/>
                    <a:pt x="501" y="21816"/>
                    <a:pt x="401" y="21749"/>
                  </a:cubicBezTo>
                  <a:cubicBezTo>
                    <a:pt x="401" y="21716"/>
                    <a:pt x="368" y="21682"/>
                    <a:pt x="334" y="21682"/>
                  </a:cubicBezTo>
                  <a:lnTo>
                    <a:pt x="134" y="21682"/>
                  </a:lnTo>
                  <a:lnTo>
                    <a:pt x="134" y="21215"/>
                  </a:lnTo>
                  <a:cubicBezTo>
                    <a:pt x="134" y="21182"/>
                    <a:pt x="101" y="21149"/>
                    <a:pt x="67" y="21149"/>
                  </a:cubicBezTo>
                  <a:close/>
                  <a:moveTo>
                    <a:pt x="1602" y="21682"/>
                  </a:moveTo>
                  <a:cubicBezTo>
                    <a:pt x="1568" y="21682"/>
                    <a:pt x="1535" y="21716"/>
                    <a:pt x="1535" y="21782"/>
                  </a:cubicBezTo>
                  <a:cubicBezTo>
                    <a:pt x="1535" y="21816"/>
                    <a:pt x="1568" y="21849"/>
                    <a:pt x="1602" y="21849"/>
                  </a:cubicBezTo>
                  <a:lnTo>
                    <a:pt x="2436" y="21849"/>
                  </a:lnTo>
                  <a:cubicBezTo>
                    <a:pt x="2502" y="21849"/>
                    <a:pt x="2569" y="21816"/>
                    <a:pt x="2536" y="21782"/>
                  </a:cubicBezTo>
                  <a:cubicBezTo>
                    <a:pt x="2536" y="21716"/>
                    <a:pt x="2469" y="21682"/>
                    <a:pt x="2436" y="21682"/>
                  </a:cubicBezTo>
                  <a:close/>
                  <a:moveTo>
                    <a:pt x="3703" y="21682"/>
                  </a:moveTo>
                  <a:cubicBezTo>
                    <a:pt x="3670" y="21682"/>
                    <a:pt x="3603" y="21716"/>
                    <a:pt x="3603" y="21782"/>
                  </a:cubicBezTo>
                  <a:cubicBezTo>
                    <a:pt x="3603" y="21816"/>
                    <a:pt x="3670" y="21849"/>
                    <a:pt x="3703" y="21849"/>
                  </a:cubicBezTo>
                  <a:lnTo>
                    <a:pt x="4537" y="21849"/>
                  </a:lnTo>
                  <a:cubicBezTo>
                    <a:pt x="4571" y="21849"/>
                    <a:pt x="4671" y="21816"/>
                    <a:pt x="4604" y="21782"/>
                  </a:cubicBezTo>
                  <a:cubicBezTo>
                    <a:pt x="4604" y="21716"/>
                    <a:pt x="4571" y="21682"/>
                    <a:pt x="4537" y="21682"/>
                  </a:cubicBezTo>
                  <a:close/>
                  <a:moveTo>
                    <a:pt x="5771" y="21682"/>
                  </a:moveTo>
                  <a:cubicBezTo>
                    <a:pt x="5738" y="21682"/>
                    <a:pt x="5705" y="21716"/>
                    <a:pt x="5705" y="21782"/>
                  </a:cubicBezTo>
                  <a:cubicBezTo>
                    <a:pt x="5705" y="21816"/>
                    <a:pt x="5738" y="21849"/>
                    <a:pt x="5771" y="21849"/>
                  </a:cubicBezTo>
                  <a:lnTo>
                    <a:pt x="6605" y="21849"/>
                  </a:lnTo>
                  <a:cubicBezTo>
                    <a:pt x="6672" y="21849"/>
                    <a:pt x="6739" y="21816"/>
                    <a:pt x="6705" y="21782"/>
                  </a:cubicBezTo>
                  <a:cubicBezTo>
                    <a:pt x="6705" y="21716"/>
                    <a:pt x="6639" y="21682"/>
                    <a:pt x="6605" y="21682"/>
                  </a:cubicBezTo>
                  <a:close/>
                  <a:moveTo>
                    <a:pt x="7873" y="21682"/>
                  </a:moveTo>
                  <a:cubicBezTo>
                    <a:pt x="7840" y="21682"/>
                    <a:pt x="7773" y="21716"/>
                    <a:pt x="7773" y="21782"/>
                  </a:cubicBezTo>
                  <a:cubicBezTo>
                    <a:pt x="7773" y="21816"/>
                    <a:pt x="7840" y="21849"/>
                    <a:pt x="7873" y="21849"/>
                  </a:cubicBezTo>
                  <a:lnTo>
                    <a:pt x="8707" y="21849"/>
                  </a:lnTo>
                  <a:cubicBezTo>
                    <a:pt x="8740" y="21849"/>
                    <a:pt x="8840" y="21816"/>
                    <a:pt x="8774" y="21782"/>
                  </a:cubicBezTo>
                  <a:cubicBezTo>
                    <a:pt x="8774" y="21716"/>
                    <a:pt x="8740" y="21682"/>
                    <a:pt x="8707" y="21682"/>
                  </a:cubicBezTo>
                  <a:close/>
                  <a:moveTo>
                    <a:pt x="9941" y="21682"/>
                  </a:moveTo>
                  <a:cubicBezTo>
                    <a:pt x="9908" y="21682"/>
                    <a:pt x="9874" y="21716"/>
                    <a:pt x="9874" y="21782"/>
                  </a:cubicBezTo>
                  <a:cubicBezTo>
                    <a:pt x="9874" y="21816"/>
                    <a:pt x="9908" y="21849"/>
                    <a:pt x="9941" y="21849"/>
                  </a:cubicBezTo>
                  <a:lnTo>
                    <a:pt x="10775" y="21849"/>
                  </a:lnTo>
                  <a:cubicBezTo>
                    <a:pt x="10842" y="21849"/>
                    <a:pt x="10908" y="21816"/>
                    <a:pt x="10875" y="21782"/>
                  </a:cubicBezTo>
                  <a:cubicBezTo>
                    <a:pt x="10875" y="21716"/>
                    <a:pt x="10808" y="21682"/>
                    <a:pt x="10775" y="21682"/>
                  </a:cubicBezTo>
                  <a:close/>
                  <a:moveTo>
                    <a:pt x="12043" y="21682"/>
                  </a:moveTo>
                  <a:cubicBezTo>
                    <a:pt x="12009" y="21682"/>
                    <a:pt x="11943" y="21716"/>
                    <a:pt x="11943" y="21782"/>
                  </a:cubicBezTo>
                  <a:cubicBezTo>
                    <a:pt x="11943" y="21816"/>
                    <a:pt x="12009" y="21849"/>
                    <a:pt x="12043" y="21849"/>
                  </a:cubicBezTo>
                  <a:lnTo>
                    <a:pt x="12877" y="21849"/>
                  </a:lnTo>
                  <a:cubicBezTo>
                    <a:pt x="12910" y="21849"/>
                    <a:pt x="13010" y="21816"/>
                    <a:pt x="12943" y="21782"/>
                  </a:cubicBezTo>
                  <a:cubicBezTo>
                    <a:pt x="12943" y="21716"/>
                    <a:pt x="12910" y="21682"/>
                    <a:pt x="12877" y="21682"/>
                  </a:cubicBezTo>
                  <a:close/>
                  <a:moveTo>
                    <a:pt x="14111" y="21682"/>
                  </a:moveTo>
                  <a:cubicBezTo>
                    <a:pt x="14077" y="21682"/>
                    <a:pt x="14044" y="21716"/>
                    <a:pt x="14044" y="21782"/>
                  </a:cubicBezTo>
                  <a:cubicBezTo>
                    <a:pt x="14044" y="21816"/>
                    <a:pt x="14077" y="21849"/>
                    <a:pt x="14111" y="21849"/>
                  </a:cubicBezTo>
                  <a:lnTo>
                    <a:pt x="14945" y="21849"/>
                  </a:lnTo>
                  <a:cubicBezTo>
                    <a:pt x="15011" y="21849"/>
                    <a:pt x="15078" y="21816"/>
                    <a:pt x="15045" y="21782"/>
                  </a:cubicBezTo>
                  <a:cubicBezTo>
                    <a:pt x="15045" y="21716"/>
                    <a:pt x="15011" y="21682"/>
                    <a:pt x="14945" y="21682"/>
                  </a:cubicBezTo>
                  <a:close/>
                  <a:moveTo>
                    <a:pt x="16212" y="21682"/>
                  </a:moveTo>
                  <a:cubicBezTo>
                    <a:pt x="16179" y="21682"/>
                    <a:pt x="16112" y="21716"/>
                    <a:pt x="16112" y="21782"/>
                  </a:cubicBezTo>
                  <a:cubicBezTo>
                    <a:pt x="16112" y="21816"/>
                    <a:pt x="16179" y="21849"/>
                    <a:pt x="16212" y="21849"/>
                  </a:cubicBezTo>
                  <a:lnTo>
                    <a:pt x="17046" y="21849"/>
                  </a:lnTo>
                  <a:cubicBezTo>
                    <a:pt x="17080" y="21849"/>
                    <a:pt x="17180" y="21816"/>
                    <a:pt x="17113" y="21782"/>
                  </a:cubicBezTo>
                  <a:cubicBezTo>
                    <a:pt x="17113" y="21716"/>
                    <a:pt x="17080" y="21682"/>
                    <a:pt x="17046" y="21682"/>
                  </a:cubicBezTo>
                  <a:close/>
                  <a:moveTo>
                    <a:pt x="18280" y="21682"/>
                  </a:moveTo>
                  <a:cubicBezTo>
                    <a:pt x="18247" y="21682"/>
                    <a:pt x="18214" y="21716"/>
                    <a:pt x="18214" y="21782"/>
                  </a:cubicBezTo>
                  <a:cubicBezTo>
                    <a:pt x="18214" y="21816"/>
                    <a:pt x="18247" y="21849"/>
                    <a:pt x="18280" y="21849"/>
                  </a:cubicBezTo>
                  <a:lnTo>
                    <a:pt x="19114" y="21849"/>
                  </a:lnTo>
                  <a:cubicBezTo>
                    <a:pt x="19181" y="21849"/>
                    <a:pt x="19248" y="21816"/>
                    <a:pt x="19214" y="21782"/>
                  </a:cubicBezTo>
                  <a:cubicBezTo>
                    <a:pt x="19214" y="21716"/>
                    <a:pt x="19181" y="21682"/>
                    <a:pt x="19114" y="21682"/>
                  </a:cubicBezTo>
                  <a:close/>
                  <a:moveTo>
                    <a:pt x="20382" y="21682"/>
                  </a:moveTo>
                  <a:cubicBezTo>
                    <a:pt x="20349" y="21682"/>
                    <a:pt x="20282" y="21716"/>
                    <a:pt x="20282" y="21782"/>
                  </a:cubicBezTo>
                  <a:cubicBezTo>
                    <a:pt x="20282" y="21816"/>
                    <a:pt x="20349" y="21849"/>
                    <a:pt x="20382" y="21849"/>
                  </a:cubicBezTo>
                  <a:lnTo>
                    <a:pt x="21216" y="21849"/>
                  </a:lnTo>
                  <a:cubicBezTo>
                    <a:pt x="21249" y="21849"/>
                    <a:pt x="21349" y="21816"/>
                    <a:pt x="21283" y="21782"/>
                  </a:cubicBezTo>
                  <a:cubicBezTo>
                    <a:pt x="21283" y="21716"/>
                    <a:pt x="21249" y="21682"/>
                    <a:pt x="21216" y="21682"/>
                  </a:cubicBezTo>
                  <a:close/>
                  <a:moveTo>
                    <a:pt x="22450" y="21682"/>
                  </a:moveTo>
                  <a:cubicBezTo>
                    <a:pt x="22417" y="21682"/>
                    <a:pt x="22383" y="21716"/>
                    <a:pt x="22383" y="21782"/>
                  </a:cubicBezTo>
                  <a:cubicBezTo>
                    <a:pt x="22383" y="21816"/>
                    <a:pt x="22417" y="21849"/>
                    <a:pt x="22450" y="21849"/>
                  </a:cubicBezTo>
                  <a:lnTo>
                    <a:pt x="23284" y="21849"/>
                  </a:lnTo>
                  <a:cubicBezTo>
                    <a:pt x="23351" y="21849"/>
                    <a:pt x="23417" y="21816"/>
                    <a:pt x="23384" y="21782"/>
                  </a:cubicBezTo>
                  <a:cubicBezTo>
                    <a:pt x="23384" y="21716"/>
                    <a:pt x="23351" y="21682"/>
                    <a:pt x="23284" y="21682"/>
                  </a:cubicBezTo>
                  <a:close/>
                  <a:moveTo>
                    <a:pt x="24552" y="21682"/>
                  </a:moveTo>
                  <a:cubicBezTo>
                    <a:pt x="24518" y="21682"/>
                    <a:pt x="24451" y="21716"/>
                    <a:pt x="24451" y="21782"/>
                  </a:cubicBezTo>
                  <a:cubicBezTo>
                    <a:pt x="24451" y="21816"/>
                    <a:pt x="24518" y="21849"/>
                    <a:pt x="24552" y="21849"/>
                  </a:cubicBezTo>
                  <a:lnTo>
                    <a:pt x="25385" y="21849"/>
                  </a:lnTo>
                  <a:cubicBezTo>
                    <a:pt x="25419" y="21849"/>
                    <a:pt x="25519" y="21816"/>
                    <a:pt x="25452" y="21782"/>
                  </a:cubicBezTo>
                  <a:cubicBezTo>
                    <a:pt x="25452" y="21716"/>
                    <a:pt x="25419" y="21682"/>
                    <a:pt x="25385" y="21682"/>
                  </a:cubicBezTo>
                  <a:close/>
                  <a:moveTo>
                    <a:pt x="27454" y="21549"/>
                  </a:moveTo>
                  <a:cubicBezTo>
                    <a:pt x="27420" y="21549"/>
                    <a:pt x="27387" y="21616"/>
                    <a:pt x="27387" y="21649"/>
                  </a:cubicBezTo>
                  <a:lnTo>
                    <a:pt x="27387" y="21682"/>
                  </a:lnTo>
                  <a:lnTo>
                    <a:pt x="26620" y="21682"/>
                  </a:lnTo>
                  <a:cubicBezTo>
                    <a:pt x="26586" y="21682"/>
                    <a:pt x="26553" y="21716"/>
                    <a:pt x="26553" y="21782"/>
                  </a:cubicBezTo>
                  <a:cubicBezTo>
                    <a:pt x="26553" y="21816"/>
                    <a:pt x="26586" y="21849"/>
                    <a:pt x="26620" y="21849"/>
                  </a:cubicBezTo>
                  <a:lnTo>
                    <a:pt x="27454" y="21849"/>
                  </a:lnTo>
                  <a:cubicBezTo>
                    <a:pt x="27520" y="21849"/>
                    <a:pt x="27587" y="21816"/>
                    <a:pt x="27554" y="21816"/>
                  </a:cubicBezTo>
                  <a:lnTo>
                    <a:pt x="27554" y="21649"/>
                  </a:lnTo>
                  <a:cubicBezTo>
                    <a:pt x="27554" y="21616"/>
                    <a:pt x="27520" y="21549"/>
                    <a:pt x="27454" y="21549"/>
                  </a:cubicBezTo>
                  <a:close/>
                </a:path>
              </a:pathLst>
            </a:custGeom>
            <a:solidFill>
              <a:srgbClr val="D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2"/>
            <p:cNvSpPr/>
            <p:nvPr/>
          </p:nvSpPr>
          <p:spPr>
            <a:xfrm>
              <a:off x="7622598" y="2543777"/>
              <a:ext cx="784216" cy="990478"/>
            </a:xfrm>
            <a:custGeom>
              <a:avLst/>
              <a:gdLst/>
              <a:ahLst/>
              <a:cxnLst/>
              <a:rect l="l" t="t" r="r" b="b"/>
              <a:pathLst>
                <a:path w="17881" h="22584" extrusionOk="0">
                  <a:moveTo>
                    <a:pt x="6939" y="11041"/>
                  </a:moveTo>
                  <a:cubicBezTo>
                    <a:pt x="7306" y="11275"/>
                    <a:pt x="7706" y="11375"/>
                    <a:pt x="8140" y="11475"/>
                  </a:cubicBezTo>
                  <a:lnTo>
                    <a:pt x="8040" y="13210"/>
                  </a:lnTo>
                  <a:lnTo>
                    <a:pt x="6439" y="11609"/>
                  </a:lnTo>
                  <a:cubicBezTo>
                    <a:pt x="6605" y="11442"/>
                    <a:pt x="6806" y="11208"/>
                    <a:pt x="6939" y="11041"/>
                  </a:cubicBezTo>
                  <a:close/>
                  <a:moveTo>
                    <a:pt x="10842" y="10941"/>
                  </a:moveTo>
                  <a:cubicBezTo>
                    <a:pt x="11042" y="11442"/>
                    <a:pt x="11376" y="11842"/>
                    <a:pt x="11809" y="12176"/>
                  </a:cubicBezTo>
                  <a:lnTo>
                    <a:pt x="9608" y="14110"/>
                  </a:lnTo>
                  <a:lnTo>
                    <a:pt x="9474" y="11475"/>
                  </a:lnTo>
                  <a:cubicBezTo>
                    <a:pt x="9975" y="11375"/>
                    <a:pt x="10442" y="11175"/>
                    <a:pt x="10842" y="10941"/>
                  </a:cubicBezTo>
                  <a:close/>
                  <a:moveTo>
                    <a:pt x="6672" y="0"/>
                  </a:moveTo>
                  <a:cubicBezTo>
                    <a:pt x="4537" y="0"/>
                    <a:pt x="2836" y="1735"/>
                    <a:pt x="2836" y="3836"/>
                  </a:cubicBezTo>
                  <a:cubicBezTo>
                    <a:pt x="2836" y="4270"/>
                    <a:pt x="2936" y="4637"/>
                    <a:pt x="3003" y="5004"/>
                  </a:cubicBezTo>
                  <a:cubicBezTo>
                    <a:pt x="1302" y="5404"/>
                    <a:pt x="1" y="6939"/>
                    <a:pt x="1" y="8773"/>
                  </a:cubicBezTo>
                  <a:cubicBezTo>
                    <a:pt x="1" y="10908"/>
                    <a:pt x="1702" y="12609"/>
                    <a:pt x="3837" y="12609"/>
                  </a:cubicBezTo>
                  <a:cubicBezTo>
                    <a:pt x="4504" y="12609"/>
                    <a:pt x="5171" y="12442"/>
                    <a:pt x="5705" y="12109"/>
                  </a:cubicBezTo>
                  <a:lnTo>
                    <a:pt x="7973" y="14444"/>
                  </a:lnTo>
                  <a:lnTo>
                    <a:pt x="7673" y="22583"/>
                  </a:lnTo>
                  <a:lnTo>
                    <a:pt x="9841" y="22583"/>
                  </a:lnTo>
                  <a:lnTo>
                    <a:pt x="9641" y="15278"/>
                  </a:lnTo>
                  <a:lnTo>
                    <a:pt x="12376" y="12609"/>
                  </a:lnTo>
                  <a:cubicBezTo>
                    <a:pt x="12943" y="12876"/>
                    <a:pt x="13510" y="13043"/>
                    <a:pt x="14178" y="13043"/>
                  </a:cubicBezTo>
                  <a:cubicBezTo>
                    <a:pt x="16212" y="13043"/>
                    <a:pt x="17880" y="11375"/>
                    <a:pt x="17880" y="9340"/>
                  </a:cubicBezTo>
                  <a:cubicBezTo>
                    <a:pt x="17880" y="7772"/>
                    <a:pt x="16813" y="6338"/>
                    <a:pt x="15345" y="5904"/>
                  </a:cubicBezTo>
                  <a:cubicBezTo>
                    <a:pt x="15445" y="5604"/>
                    <a:pt x="15479" y="5271"/>
                    <a:pt x="15479" y="4937"/>
                  </a:cubicBezTo>
                  <a:cubicBezTo>
                    <a:pt x="15479" y="2802"/>
                    <a:pt x="13777" y="1101"/>
                    <a:pt x="11642" y="1101"/>
                  </a:cubicBezTo>
                  <a:cubicBezTo>
                    <a:pt x="10975" y="1101"/>
                    <a:pt x="10308" y="1268"/>
                    <a:pt x="9774" y="1601"/>
                  </a:cubicBezTo>
                  <a:cubicBezTo>
                    <a:pt x="9041" y="634"/>
                    <a:pt x="7940" y="0"/>
                    <a:pt x="6672"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2"/>
            <p:cNvSpPr/>
            <p:nvPr/>
          </p:nvSpPr>
          <p:spPr>
            <a:xfrm>
              <a:off x="395012" y="2293593"/>
              <a:ext cx="1240641" cy="1565406"/>
            </a:xfrm>
            <a:custGeom>
              <a:avLst/>
              <a:gdLst/>
              <a:ahLst/>
              <a:cxnLst/>
              <a:rect l="l" t="t" r="r" b="b"/>
              <a:pathLst>
                <a:path w="28288" h="35693" extrusionOk="0">
                  <a:moveTo>
                    <a:pt x="17346" y="17479"/>
                  </a:moveTo>
                  <a:cubicBezTo>
                    <a:pt x="17613" y="17813"/>
                    <a:pt x="17847" y="18113"/>
                    <a:pt x="18147" y="18347"/>
                  </a:cubicBezTo>
                  <a:lnTo>
                    <a:pt x="15545" y="20882"/>
                  </a:lnTo>
                  <a:lnTo>
                    <a:pt x="15445" y="18146"/>
                  </a:lnTo>
                  <a:cubicBezTo>
                    <a:pt x="16145" y="18013"/>
                    <a:pt x="16779" y="17813"/>
                    <a:pt x="17346" y="17479"/>
                  </a:cubicBezTo>
                  <a:close/>
                  <a:moveTo>
                    <a:pt x="11175" y="17313"/>
                  </a:moveTo>
                  <a:cubicBezTo>
                    <a:pt x="11809" y="17713"/>
                    <a:pt x="12543" y="18013"/>
                    <a:pt x="13343" y="18146"/>
                  </a:cubicBezTo>
                  <a:lnTo>
                    <a:pt x="13177" y="22283"/>
                  </a:lnTo>
                  <a:lnTo>
                    <a:pt x="9674" y="19314"/>
                  </a:lnTo>
                  <a:cubicBezTo>
                    <a:pt x="10308" y="18747"/>
                    <a:pt x="10808" y="18113"/>
                    <a:pt x="11175" y="17313"/>
                  </a:cubicBezTo>
                  <a:close/>
                  <a:moveTo>
                    <a:pt x="17780" y="0"/>
                  </a:moveTo>
                  <a:cubicBezTo>
                    <a:pt x="15778" y="0"/>
                    <a:pt x="13977" y="968"/>
                    <a:pt x="12876" y="2469"/>
                  </a:cubicBezTo>
                  <a:cubicBezTo>
                    <a:pt x="12009" y="1968"/>
                    <a:pt x="11008" y="1701"/>
                    <a:pt x="9941" y="1701"/>
                  </a:cubicBezTo>
                  <a:cubicBezTo>
                    <a:pt x="6605" y="1701"/>
                    <a:pt x="3837" y="4437"/>
                    <a:pt x="3837" y="7806"/>
                  </a:cubicBezTo>
                  <a:cubicBezTo>
                    <a:pt x="3837" y="8339"/>
                    <a:pt x="3903" y="8840"/>
                    <a:pt x="4037" y="9307"/>
                  </a:cubicBezTo>
                  <a:cubicBezTo>
                    <a:pt x="1702" y="10107"/>
                    <a:pt x="0" y="12309"/>
                    <a:pt x="0" y="14877"/>
                  </a:cubicBezTo>
                  <a:cubicBezTo>
                    <a:pt x="0" y="18113"/>
                    <a:pt x="2636" y="20715"/>
                    <a:pt x="5838" y="20715"/>
                  </a:cubicBezTo>
                  <a:cubicBezTo>
                    <a:pt x="6872" y="20715"/>
                    <a:pt x="7839" y="20481"/>
                    <a:pt x="8673" y="19981"/>
                  </a:cubicBezTo>
                  <a:lnTo>
                    <a:pt x="13043" y="24184"/>
                  </a:lnTo>
                  <a:lnTo>
                    <a:pt x="12710" y="35692"/>
                  </a:lnTo>
                  <a:lnTo>
                    <a:pt x="16145" y="35692"/>
                  </a:lnTo>
                  <a:lnTo>
                    <a:pt x="15645" y="22850"/>
                  </a:lnTo>
                  <a:lnTo>
                    <a:pt x="19214" y="19181"/>
                  </a:lnTo>
                  <a:cubicBezTo>
                    <a:pt x="20115" y="19681"/>
                    <a:pt x="21116" y="19981"/>
                    <a:pt x="22183" y="19981"/>
                  </a:cubicBezTo>
                  <a:cubicBezTo>
                    <a:pt x="25519" y="19981"/>
                    <a:pt x="28287" y="17279"/>
                    <a:pt x="28287" y="13877"/>
                  </a:cubicBezTo>
                  <a:cubicBezTo>
                    <a:pt x="28287" y="11008"/>
                    <a:pt x="26286" y="8606"/>
                    <a:pt x="23551" y="7973"/>
                  </a:cubicBezTo>
                  <a:cubicBezTo>
                    <a:pt x="23751" y="7372"/>
                    <a:pt x="23851" y="6772"/>
                    <a:pt x="23851" y="6105"/>
                  </a:cubicBezTo>
                  <a:cubicBezTo>
                    <a:pt x="23851" y="2769"/>
                    <a:pt x="21149" y="0"/>
                    <a:pt x="17780"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6" name="Google Shape;3426;p102"/>
            <p:cNvGrpSpPr/>
            <p:nvPr/>
          </p:nvGrpSpPr>
          <p:grpSpPr>
            <a:xfrm>
              <a:off x="100" y="3246656"/>
              <a:ext cx="9143942" cy="2459741"/>
              <a:chOff x="100" y="3246656"/>
              <a:chExt cx="9143942" cy="2459741"/>
            </a:xfrm>
          </p:grpSpPr>
          <p:sp>
            <p:nvSpPr>
              <p:cNvPr id="3427" name="Google Shape;3427;p102"/>
              <p:cNvSpPr/>
              <p:nvPr/>
            </p:nvSpPr>
            <p:spPr>
              <a:xfrm>
                <a:off x="8520133" y="5260606"/>
                <a:ext cx="622097" cy="59621"/>
              </a:xfrm>
              <a:custGeom>
                <a:avLst/>
                <a:gdLst/>
                <a:ahLst/>
                <a:cxnLst/>
                <a:rect l="l" t="t" r="r" b="b"/>
                <a:pathLst>
                  <a:path w="4489" h="570" extrusionOk="0">
                    <a:moveTo>
                      <a:pt x="285" y="0"/>
                    </a:moveTo>
                    <a:cubicBezTo>
                      <a:pt x="130" y="0"/>
                      <a:pt x="1" y="129"/>
                      <a:pt x="1" y="285"/>
                    </a:cubicBezTo>
                    <a:cubicBezTo>
                      <a:pt x="1" y="440"/>
                      <a:pt x="130" y="569"/>
                      <a:pt x="285" y="569"/>
                    </a:cubicBezTo>
                    <a:lnTo>
                      <a:pt x="4488" y="569"/>
                    </a:lnTo>
                    <a:lnTo>
                      <a:pt x="44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2"/>
              <p:cNvSpPr/>
              <p:nvPr/>
            </p:nvSpPr>
            <p:spPr>
              <a:xfrm>
                <a:off x="6113337" y="5183173"/>
                <a:ext cx="2112561" cy="411312"/>
              </a:xfrm>
              <a:custGeom>
                <a:avLst/>
                <a:gdLst/>
                <a:ahLst/>
                <a:cxnLst/>
                <a:rect l="l" t="t" r="r" b="b"/>
                <a:pathLst>
                  <a:path w="14910" h="2903" extrusionOk="0">
                    <a:moveTo>
                      <a:pt x="1452" y="0"/>
                    </a:moveTo>
                    <a:cubicBezTo>
                      <a:pt x="658" y="0"/>
                      <a:pt x="1" y="652"/>
                      <a:pt x="1" y="1451"/>
                    </a:cubicBezTo>
                    <a:cubicBezTo>
                      <a:pt x="1" y="2250"/>
                      <a:pt x="658" y="2903"/>
                      <a:pt x="1452" y="2903"/>
                    </a:cubicBezTo>
                    <a:lnTo>
                      <a:pt x="13458" y="2903"/>
                    </a:lnTo>
                    <a:cubicBezTo>
                      <a:pt x="14257" y="2903"/>
                      <a:pt x="14910" y="2250"/>
                      <a:pt x="14910" y="1451"/>
                    </a:cubicBezTo>
                    <a:cubicBezTo>
                      <a:pt x="14910" y="652"/>
                      <a:pt x="14257" y="0"/>
                      <a:pt x="13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2"/>
              <p:cNvSpPr/>
              <p:nvPr/>
            </p:nvSpPr>
            <p:spPr>
              <a:xfrm>
                <a:off x="6926473" y="5350929"/>
                <a:ext cx="486271" cy="74951"/>
              </a:xfrm>
              <a:custGeom>
                <a:avLst/>
                <a:gdLst/>
                <a:ahLst/>
                <a:cxnLst/>
                <a:rect l="l" t="t" r="r" b="b"/>
                <a:pathLst>
                  <a:path w="3432" h="529" extrusionOk="0">
                    <a:moveTo>
                      <a:pt x="266" y="1"/>
                    </a:moveTo>
                    <a:cubicBezTo>
                      <a:pt x="121" y="1"/>
                      <a:pt x="0" y="121"/>
                      <a:pt x="0" y="267"/>
                    </a:cubicBezTo>
                    <a:cubicBezTo>
                      <a:pt x="0" y="410"/>
                      <a:pt x="121" y="529"/>
                      <a:pt x="266" y="529"/>
                    </a:cubicBezTo>
                    <a:lnTo>
                      <a:pt x="3169" y="529"/>
                    </a:lnTo>
                    <a:cubicBezTo>
                      <a:pt x="3312" y="529"/>
                      <a:pt x="3431" y="410"/>
                      <a:pt x="3431" y="267"/>
                    </a:cubicBezTo>
                    <a:cubicBezTo>
                      <a:pt x="3431" y="121"/>
                      <a:pt x="3312" y="1"/>
                      <a:pt x="3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0" name="Google Shape;3430;p102"/>
              <p:cNvGrpSpPr/>
              <p:nvPr/>
            </p:nvGrpSpPr>
            <p:grpSpPr>
              <a:xfrm>
                <a:off x="100" y="3246656"/>
                <a:ext cx="9143942" cy="2459741"/>
                <a:chOff x="100" y="3246656"/>
                <a:chExt cx="9143942" cy="2459741"/>
              </a:xfrm>
            </p:grpSpPr>
            <p:sp>
              <p:nvSpPr>
                <p:cNvPr id="3431" name="Google Shape;3431;p102"/>
                <p:cNvSpPr/>
                <p:nvPr/>
              </p:nvSpPr>
              <p:spPr>
                <a:xfrm>
                  <a:off x="100" y="5071703"/>
                  <a:ext cx="9142149" cy="602142"/>
                </a:xfrm>
                <a:custGeom>
                  <a:avLst/>
                  <a:gdLst/>
                  <a:ahLst/>
                  <a:cxnLst/>
                  <a:rect l="l" t="t" r="r" b="b"/>
                  <a:pathLst>
                    <a:path w="65969" h="22162" extrusionOk="0">
                      <a:moveTo>
                        <a:pt x="0" y="1"/>
                      </a:moveTo>
                      <a:lnTo>
                        <a:pt x="0" y="22161"/>
                      </a:lnTo>
                      <a:lnTo>
                        <a:pt x="65968" y="22161"/>
                      </a:lnTo>
                      <a:lnTo>
                        <a:pt x="65968" y="1"/>
                      </a:lnTo>
                      <a:close/>
                    </a:path>
                  </a:pathLst>
                </a:custGeom>
                <a:solidFill>
                  <a:schemeClr val="dk1">
                    <a:alpha val="78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2"/>
                <p:cNvSpPr/>
                <p:nvPr/>
              </p:nvSpPr>
              <p:spPr>
                <a:xfrm>
                  <a:off x="3528813" y="4751839"/>
                  <a:ext cx="2231040" cy="954557"/>
                </a:xfrm>
                <a:custGeom>
                  <a:avLst/>
                  <a:gdLst/>
                  <a:ahLst/>
                  <a:cxnLst/>
                  <a:rect l="l" t="t" r="r" b="b"/>
                  <a:pathLst>
                    <a:path w="16099" h="9126" extrusionOk="0">
                      <a:moveTo>
                        <a:pt x="4563" y="0"/>
                      </a:moveTo>
                      <a:cubicBezTo>
                        <a:pt x="2056" y="0"/>
                        <a:pt x="1" y="2051"/>
                        <a:pt x="1" y="4563"/>
                      </a:cubicBezTo>
                      <a:cubicBezTo>
                        <a:pt x="1" y="7070"/>
                        <a:pt x="2056" y="9125"/>
                        <a:pt x="4563" y="9125"/>
                      </a:cubicBezTo>
                      <a:lnTo>
                        <a:pt x="11536" y="9125"/>
                      </a:lnTo>
                      <a:cubicBezTo>
                        <a:pt x="14044" y="9125"/>
                        <a:pt x="16098" y="7070"/>
                        <a:pt x="16098" y="4563"/>
                      </a:cubicBezTo>
                      <a:cubicBezTo>
                        <a:pt x="16098" y="2051"/>
                        <a:pt x="14044" y="0"/>
                        <a:pt x="11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2"/>
                <p:cNvSpPr/>
                <p:nvPr/>
              </p:nvSpPr>
              <p:spPr>
                <a:xfrm>
                  <a:off x="6189" y="4491808"/>
                  <a:ext cx="9137853" cy="593382"/>
                </a:xfrm>
                <a:custGeom>
                  <a:avLst/>
                  <a:gdLst/>
                  <a:ahLst/>
                  <a:cxnLst/>
                  <a:rect l="l" t="t" r="r" b="b"/>
                  <a:pathLst>
                    <a:path w="65938" h="5673" extrusionOk="0">
                      <a:moveTo>
                        <a:pt x="1" y="0"/>
                      </a:moveTo>
                      <a:lnTo>
                        <a:pt x="1" y="5672"/>
                      </a:lnTo>
                      <a:lnTo>
                        <a:pt x="65937" y="5672"/>
                      </a:lnTo>
                      <a:lnTo>
                        <a:pt x="659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2"/>
                <p:cNvSpPr/>
                <p:nvPr/>
              </p:nvSpPr>
              <p:spPr>
                <a:xfrm>
                  <a:off x="1985150" y="4117250"/>
                  <a:ext cx="5190805" cy="395575"/>
                </a:xfrm>
                <a:custGeom>
                  <a:avLst/>
                  <a:gdLst/>
                  <a:ahLst/>
                  <a:cxnLst/>
                  <a:rect l="l" t="t" r="r" b="b"/>
                  <a:pathLst>
                    <a:path w="33573" h="6273" extrusionOk="0">
                      <a:moveTo>
                        <a:pt x="9898" y="1"/>
                      </a:moveTo>
                      <a:cubicBezTo>
                        <a:pt x="5544" y="1"/>
                        <a:pt x="1762" y="2575"/>
                        <a:pt x="0" y="6273"/>
                      </a:cubicBezTo>
                      <a:lnTo>
                        <a:pt x="33572" y="6273"/>
                      </a:lnTo>
                      <a:cubicBezTo>
                        <a:pt x="31806" y="2575"/>
                        <a:pt x="28025" y="1"/>
                        <a:pt x="23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2"/>
                <p:cNvSpPr/>
                <p:nvPr/>
              </p:nvSpPr>
              <p:spPr>
                <a:xfrm>
                  <a:off x="784" y="3599583"/>
                  <a:ext cx="584957" cy="988865"/>
                </a:xfrm>
                <a:custGeom>
                  <a:avLst/>
                  <a:gdLst/>
                  <a:ahLst/>
                  <a:cxnLst/>
                  <a:rect l="l" t="t" r="r" b="b"/>
                  <a:pathLst>
                    <a:path w="4221" h="9454" extrusionOk="0">
                      <a:moveTo>
                        <a:pt x="0" y="0"/>
                      </a:moveTo>
                      <a:lnTo>
                        <a:pt x="0" y="9454"/>
                      </a:lnTo>
                      <a:lnTo>
                        <a:pt x="4221" y="945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2"/>
                <p:cNvSpPr/>
                <p:nvPr/>
              </p:nvSpPr>
              <p:spPr>
                <a:xfrm>
                  <a:off x="8557135" y="3599583"/>
                  <a:ext cx="585095" cy="988865"/>
                </a:xfrm>
                <a:custGeom>
                  <a:avLst/>
                  <a:gdLst/>
                  <a:ahLst/>
                  <a:cxnLst/>
                  <a:rect l="l" t="t" r="r" b="b"/>
                  <a:pathLst>
                    <a:path w="4222" h="9454" extrusionOk="0">
                      <a:moveTo>
                        <a:pt x="4221" y="0"/>
                      </a:moveTo>
                      <a:lnTo>
                        <a:pt x="0" y="9454"/>
                      </a:lnTo>
                      <a:lnTo>
                        <a:pt x="4221" y="9454"/>
                      </a:lnTo>
                      <a:lnTo>
                        <a:pt x="4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2"/>
                <p:cNvSpPr/>
                <p:nvPr/>
              </p:nvSpPr>
              <p:spPr>
                <a:xfrm>
                  <a:off x="6882" y="4502477"/>
                  <a:ext cx="9043617" cy="589721"/>
                </a:xfrm>
                <a:custGeom>
                  <a:avLst/>
                  <a:gdLst/>
                  <a:ahLst/>
                  <a:cxnLst/>
                  <a:rect l="l" t="t" r="r" b="b"/>
                  <a:pathLst>
                    <a:path w="65258" h="5638" extrusionOk="0">
                      <a:moveTo>
                        <a:pt x="33832" y="0"/>
                      </a:moveTo>
                      <a:cubicBezTo>
                        <a:pt x="32136" y="0"/>
                        <a:pt x="29955" y="873"/>
                        <a:pt x="29250" y="1682"/>
                      </a:cubicBezTo>
                      <a:lnTo>
                        <a:pt x="0" y="1682"/>
                      </a:lnTo>
                      <a:lnTo>
                        <a:pt x="0" y="3858"/>
                      </a:lnTo>
                      <a:lnTo>
                        <a:pt x="29617" y="3858"/>
                      </a:lnTo>
                      <a:cubicBezTo>
                        <a:pt x="30102" y="3858"/>
                        <a:pt x="30479" y="4271"/>
                        <a:pt x="30479" y="4772"/>
                      </a:cubicBezTo>
                      <a:lnTo>
                        <a:pt x="30479" y="4781"/>
                      </a:lnTo>
                      <a:cubicBezTo>
                        <a:pt x="30479" y="5074"/>
                        <a:pt x="30506" y="5363"/>
                        <a:pt x="30555" y="5638"/>
                      </a:cubicBezTo>
                      <a:lnTo>
                        <a:pt x="39253" y="5638"/>
                      </a:lnTo>
                      <a:cubicBezTo>
                        <a:pt x="39306" y="5363"/>
                        <a:pt x="39333" y="5074"/>
                        <a:pt x="39333" y="4781"/>
                      </a:cubicBezTo>
                      <a:lnTo>
                        <a:pt x="39333" y="4772"/>
                      </a:lnTo>
                      <a:cubicBezTo>
                        <a:pt x="39329" y="4271"/>
                        <a:pt x="39710" y="3858"/>
                        <a:pt x="40189" y="3858"/>
                      </a:cubicBezTo>
                      <a:lnTo>
                        <a:pt x="65258" y="3858"/>
                      </a:lnTo>
                      <a:lnTo>
                        <a:pt x="65258" y="1682"/>
                      </a:lnTo>
                      <a:lnTo>
                        <a:pt x="38188" y="1682"/>
                      </a:lnTo>
                      <a:cubicBezTo>
                        <a:pt x="37376" y="750"/>
                        <a:pt x="35840" y="307"/>
                        <a:pt x="34562" y="63"/>
                      </a:cubicBezTo>
                      <a:cubicBezTo>
                        <a:pt x="34334" y="20"/>
                        <a:pt x="34089" y="0"/>
                        <a:pt x="33832" y="0"/>
                      </a:cubicBezTo>
                      <a:close/>
                    </a:path>
                  </a:pathLst>
                </a:custGeom>
                <a:solidFill>
                  <a:schemeClr val="accent3">
                    <a:alpha val="519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2"/>
                <p:cNvSpPr/>
                <p:nvPr/>
              </p:nvSpPr>
              <p:spPr>
                <a:xfrm>
                  <a:off x="4162273" y="4210961"/>
                  <a:ext cx="1000843" cy="755403"/>
                </a:xfrm>
                <a:custGeom>
                  <a:avLst/>
                  <a:gdLst/>
                  <a:ahLst/>
                  <a:cxnLst/>
                  <a:rect l="l" t="t" r="r" b="b"/>
                  <a:pathLst>
                    <a:path w="7222" h="7222" extrusionOk="0">
                      <a:moveTo>
                        <a:pt x="3610" y="1"/>
                      </a:moveTo>
                      <a:cubicBezTo>
                        <a:pt x="1617" y="1"/>
                        <a:pt x="1" y="1616"/>
                        <a:pt x="1" y="3609"/>
                      </a:cubicBezTo>
                      <a:cubicBezTo>
                        <a:pt x="1" y="5606"/>
                        <a:pt x="1617" y="7222"/>
                        <a:pt x="3610" y="7222"/>
                      </a:cubicBezTo>
                      <a:cubicBezTo>
                        <a:pt x="5607" y="7222"/>
                        <a:pt x="7222" y="5606"/>
                        <a:pt x="7222" y="3609"/>
                      </a:cubicBezTo>
                      <a:cubicBezTo>
                        <a:pt x="7222" y="1616"/>
                        <a:pt x="5607" y="1"/>
                        <a:pt x="3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2"/>
                <p:cNvSpPr/>
                <p:nvPr/>
              </p:nvSpPr>
              <p:spPr>
                <a:xfrm>
                  <a:off x="985775" y="4064725"/>
                  <a:ext cx="1252890" cy="1039464"/>
                </a:xfrm>
                <a:custGeom>
                  <a:avLst/>
                  <a:gdLst/>
                  <a:ahLst/>
                  <a:cxnLst/>
                  <a:rect l="l" t="t" r="r" b="b"/>
                  <a:pathLst>
                    <a:path w="8621" h="8620" extrusionOk="0">
                      <a:moveTo>
                        <a:pt x="4310" y="1"/>
                      </a:moveTo>
                      <a:cubicBezTo>
                        <a:pt x="1926" y="1"/>
                        <a:pt x="1" y="1927"/>
                        <a:pt x="1" y="4310"/>
                      </a:cubicBezTo>
                      <a:cubicBezTo>
                        <a:pt x="1" y="6689"/>
                        <a:pt x="1926" y="8619"/>
                        <a:pt x="4310" y="8619"/>
                      </a:cubicBezTo>
                      <a:cubicBezTo>
                        <a:pt x="6689" y="8619"/>
                        <a:pt x="8620" y="6689"/>
                        <a:pt x="8620" y="4310"/>
                      </a:cubicBezTo>
                      <a:cubicBezTo>
                        <a:pt x="8620" y="1927"/>
                        <a:pt x="6689" y="1"/>
                        <a:pt x="4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2"/>
                <p:cNvSpPr/>
                <p:nvPr/>
              </p:nvSpPr>
              <p:spPr>
                <a:xfrm>
                  <a:off x="4223804" y="4257402"/>
                  <a:ext cx="877920" cy="662521"/>
                </a:xfrm>
                <a:custGeom>
                  <a:avLst/>
                  <a:gdLst/>
                  <a:ahLst/>
                  <a:cxnLst/>
                  <a:rect l="l" t="t" r="r" b="b"/>
                  <a:pathLst>
                    <a:path w="6335" h="6334" extrusionOk="0">
                      <a:moveTo>
                        <a:pt x="3166" y="0"/>
                      </a:moveTo>
                      <a:cubicBezTo>
                        <a:pt x="1417" y="0"/>
                        <a:pt x="1" y="1416"/>
                        <a:pt x="1" y="3165"/>
                      </a:cubicBezTo>
                      <a:cubicBezTo>
                        <a:pt x="1" y="4914"/>
                        <a:pt x="1417" y="6334"/>
                        <a:pt x="3166" y="6334"/>
                      </a:cubicBezTo>
                      <a:cubicBezTo>
                        <a:pt x="4914" y="6334"/>
                        <a:pt x="6335" y="4914"/>
                        <a:pt x="6335" y="3165"/>
                      </a:cubicBezTo>
                      <a:cubicBezTo>
                        <a:pt x="6335" y="1416"/>
                        <a:pt x="4914" y="0"/>
                        <a:pt x="3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2"/>
                <p:cNvSpPr/>
                <p:nvPr/>
              </p:nvSpPr>
              <p:spPr>
                <a:xfrm>
                  <a:off x="8245324" y="4551743"/>
                  <a:ext cx="893857" cy="1039490"/>
                </a:xfrm>
                <a:custGeom>
                  <a:avLst/>
                  <a:gdLst/>
                  <a:ahLst/>
                  <a:cxnLst/>
                  <a:rect l="l" t="t" r="r" b="b"/>
                  <a:pathLst>
                    <a:path w="6450" h="9938" extrusionOk="0">
                      <a:moveTo>
                        <a:pt x="4917" y="0"/>
                      </a:moveTo>
                      <a:cubicBezTo>
                        <a:pt x="2201" y="0"/>
                        <a:pt x="0" y="2223"/>
                        <a:pt x="0" y="4972"/>
                      </a:cubicBezTo>
                      <a:cubicBezTo>
                        <a:pt x="0" y="7715"/>
                        <a:pt x="2201" y="9938"/>
                        <a:pt x="4917" y="9938"/>
                      </a:cubicBezTo>
                      <a:cubicBezTo>
                        <a:pt x="5454" y="9938"/>
                        <a:pt x="5965" y="9849"/>
                        <a:pt x="6449" y="9689"/>
                      </a:cubicBezTo>
                      <a:lnTo>
                        <a:pt x="6449" y="249"/>
                      </a:lnTo>
                      <a:cubicBezTo>
                        <a:pt x="5965" y="89"/>
                        <a:pt x="5454" y="0"/>
                        <a:pt x="4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2"/>
                <p:cNvSpPr/>
                <p:nvPr/>
              </p:nvSpPr>
              <p:spPr>
                <a:xfrm>
                  <a:off x="8446962" y="5005282"/>
                  <a:ext cx="695268" cy="59516"/>
                </a:xfrm>
                <a:custGeom>
                  <a:avLst/>
                  <a:gdLst/>
                  <a:ahLst/>
                  <a:cxnLst/>
                  <a:rect l="l" t="t" r="r" b="b"/>
                  <a:pathLst>
                    <a:path w="5017" h="569" extrusionOk="0">
                      <a:moveTo>
                        <a:pt x="285" y="1"/>
                      </a:moveTo>
                      <a:cubicBezTo>
                        <a:pt x="129" y="1"/>
                        <a:pt x="0" y="130"/>
                        <a:pt x="0" y="284"/>
                      </a:cubicBezTo>
                      <a:cubicBezTo>
                        <a:pt x="0" y="440"/>
                        <a:pt x="129" y="569"/>
                        <a:pt x="285" y="569"/>
                      </a:cubicBezTo>
                      <a:lnTo>
                        <a:pt x="5016" y="569"/>
                      </a:lnTo>
                      <a:lnTo>
                        <a:pt x="5016" y="5"/>
                      </a:lnTo>
                      <a:cubicBezTo>
                        <a:pt x="5011" y="5"/>
                        <a:pt x="5007" y="1"/>
                        <a:pt x="5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2"/>
                <p:cNvSpPr/>
                <p:nvPr/>
              </p:nvSpPr>
              <p:spPr>
                <a:xfrm>
                  <a:off x="8459295" y="4885935"/>
                  <a:ext cx="682935" cy="59098"/>
                </a:xfrm>
                <a:custGeom>
                  <a:avLst/>
                  <a:gdLst/>
                  <a:ahLst/>
                  <a:cxnLst/>
                  <a:rect l="l" t="t" r="r" b="b"/>
                  <a:pathLst>
                    <a:path w="4928" h="565" extrusionOk="0">
                      <a:moveTo>
                        <a:pt x="284" y="1"/>
                      </a:moveTo>
                      <a:cubicBezTo>
                        <a:pt x="129" y="1"/>
                        <a:pt x="1" y="130"/>
                        <a:pt x="1" y="285"/>
                      </a:cubicBezTo>
                      <a:cubicBezTo>
                        <a:pt x="1" y="440"/>
                        <a:pt x="129" y="564"/>
                        <a:pt x="284" y="564"/>
                      </a:cubicBezTo>
                      <a:lnTo>
                        <a:pt x="4927" y="564"/>
                      </a:lnTo>
                      <a:lnTo>
                        <a:pt x="49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2"/>
                <p:cNvSpPr/>
                <p:nvPr/>
              </p:nvSpPr>
              <p:spPr>
                <a:xfrm>
                  <a:off x="8593443" y="4766169"/>
                  <a:ext cx="548787" cy="59516"/>
                </a:xfrm>
                <a:custGeom>
                  <a:avLst/>
                  <a:gdLst/>
                  <a:ahLst/>
                  <a:cxnLst/>
                  <a:rect l="l" t="t" r="r" b="b"/>
                  <a:pathLst>
                    <a:path w="3960" h="569" extrusionOk="0">
                      <a:moveTo>
                        <a:pt x="284" y="1"/>
                      </a:moveTo>
                      <a:cubicBezTo>
                        <a:pt x="129" y="1"/>
                        <a:pt x="0" y="130"/>
                        <a:pt x="0" y="285"/>
                      </a:cubicBezTo>
                      <a:cubicBezTo>
                        <a:pt x="0" y="440"/>
                        <a:pt x="129" y="569"/>
                        <a:pt x="284" y="569"/>
                      </a:cubicBezTo>
                      <a:lnTo>
                        <a:pt x="3959" y="569"/>
                      </a:lnTo>
                      <a:lnTo>
                        <a:pt x="39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2"/>
                <p:cNvSpPr/>
                <p:nvPr/>
              </p:nvSpPr>
              <p:spPr>
                <a:xfrm>
                  <a:off x="8437815" y="5136657"/>
                  <a:ext cx="704415" cy="59098"/>
                </a:xfrm>
                <a:custGeom>
                  <a:avLst/>
                  <a:gdLst/>
                  <a:ahLst/>
                  <a:cxnLst/>
                  <a:rect l="l" t="t" r="r" b="b"/>
                  <a:pathLst>
                    <a:path w="5083" h="565" extrusionOk="0">
                      <a:moveTo>
                        <a:pt x="284" y="1"/>
                      </a:moveTo>
                      <a:cubicBezTo>
                        <a:pt x="129" y="1"/>
                        <a:pt x="0" y="130"/>
                        <a:pt x="0" y="285"/>
                      </a:cubicBezTo>
                      <a:cubicBezTo>
                        <a:pt x="0" y="440"/>
                        <a:pt x="129" y="564"/>
                        <a:pt x="284" y="564"/>
                      </a:cubicBezTo>
                      <a:lnTo>
                        <a:pt x="5007" y="564"/>
                      </a:lnTo>
                      <a:cubicBezTo>
                        <a:pt x="5033" y="564"/>
                        <a:pt x="5056" y="560"/>
                        <a:pt x="5082" y="556"/>
                      </a:cubicBezTo>
                      <a:lnTo>
                        <a:pt x="5082" y="9"/>
                      </a:lnTo>
                      <a:cubicBezTo>
                        <a:pt x="5056" y="5"/>
                        <a:pt x="5033" y="1"/>
                        <a:pt x="5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2"/>
                <p:cNvSpPr/>
                <p:nvPr/>
              </p:nvSpPr>
              <p:spPr>
                <a:xfrm>
                  <a:off x="5442913" y="4570361"/>
                  <a:ext cx="524119" cy="395588"/>
                </a:xfrm>
                <a:custGeom>
                  <a:avLst/>
                  <a:gdLst/>
                  <a:ahLst/>
                  <a:cxnLst/>
                  <a:rect l="l" t="t" r="r" b="b"/>
                  <a:pathLst>
                    <a:path w="3782" h="3782" extrusionOk="0">
                      <a:moveTo>
                        <a:pt x="1891" y="0"/>
                      </a:moveTo>
                      <a:cubicBezTo>
                        <a:pt x="844" y="0"/>
                        <a:pt x="0" y="843"/>
                        <a:pt x="0" y="1891"/>
                      </a:cubicBezTo>
                      <a:cubicBezTo>
                        <a:pt x="0" y="2934"/>
                        <a:pt x="844" y="3782"/>
                        <a:pt x="1891" y="3782"/>
                      </a:cubicBezTo>
                      <a:cubicBezTo>
                        <a:pt x="2934" y="3782"/>
                        <a:pt x="3782" y="2934"/>
                        <a:pt x="3782" y="1891"/>
                      </a:cubicBezTo>
                      <a:cubicBezTo>
                        <a:pt x="3782" y="843"/>
                        <a:pt x="2934"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2"/>
                <p:cNvSpPr/>
                <p:nvPr/>
              </p:nvSpPr>
              <p:spPr>
                <a:xfrm>
                  <a:off x="3391617" y="4577265"/>
                  <a:ext cx="524119" cy="395588"/>
                </a:xfrm>
                <a:custGeom>
                  <a:avLst/>
                  <a:gdLst/>
                  <a:ahLst/>
                  <a:cxnLst/>
                  <a:rect l="l" t="t" r="r" b="b"/>
                  <a:pathLst>
                    <a:path w="3782" h="3782" extrusionOk="0">
                      <a:moveTo>
                        <a:pt x="1891" y="0"/>
                      </a:moveTo>
                      <a:cubicBezTo>
                        <a:pt x="848" y="0"/>
                        <a:pt x="0" y="844"/>
                        <a:pt x="0" y="1891"/>
                      </a:cubicBezTo>
                      <a:cubicBezTo>
                        <a:pt x="0" y="2934"/>
                        <a:pt x="848" y="3782"/>
                        <a:pt x="1891" y="3782"/>
                      </a:cubicBezTo>
                      <a:cubicBezTo>
                        <a:pt x="2935" y="3782"/>
                        <a:pt x="3782" y="2934"/>
                        <a:pt x="3782" y="1891"/>
                      </a:cubicBezTo>
                      <a:cubicBezTo>
                        <a:pt x="3782" y="844"/>
                        <a:pt x="2935"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2"/>
                <p:cNvSpPr/>
                <p:nvPr/>
              </p:nvSpPr>
              <p:spPr>
                <a:xfrm>
                  <a:off x="5271902" y="4226755"/>
                  <a:ext cx="449284" cy="339000"/>
                </a:xfrm>
                <a:custGeom>
                  <a:avLst/>
                  <a:gdLst/>
                  <a:ahLst/>
                  <a:cxnLst/>
                  <a:rect l="l" t="t" r="r" b="b"/>
                  <a:pathLst>
                    <a:path w="3242" h="3241" extrusionOk="0">
                      <a:moveTo>
                        <a:pt x="1621" y="0"/>
                      </a:moveTo>
                      <a:cubicBezTo>
                        <a:pt x="728" y="0"/>
                        <a:pt x="1" y="729"/>
                        <a:pt x="1" y="1620"/>
                      </a:cubicBezTo>
                      <a:cubicBezTo>
                        <a:pt x="1" y="2513"/>
                        <a:pt x="728" y="3240"/>
                        <a:pt x="1621" y="3240"/>
                      </a:cubicBezTo>
                      <a:cubicBezTo>
                        <a:pt x="2513" y="3240"/>
                        <a:pt x="3241" y="2513"/>
                        <a:pt x="3241" y="1620"/>
                      </a:cubicBezTo>
                      <a:cubicBezTo>
                        <a:pt x="3241" y="729"/>
                        <a:pt x="2513" y="0"/>
                        <a:pt x="1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2"/>
                <p:cNvSpPr/>
                <p:nvPr/>
              </p:nvSpPr>
              <p:spPr>
                <a:xfrm>
                  <a:off x="5326088" y="4265561"/>
                  <a:ext cx="348258" cy="254695"/>
                </a:xfrm>
                <a:custGeom>
                  <a:avLst/>
                  <a:gdLst/>
                  <a:ahLst/>
                  <a:cxnLst/>
                  <a:rect l="l" t="t" r="r" b="b"/>
                  <a:pathLst>
                    <a:path w="2513" h="2435" extrusionOk="0">
                      <a:moveTo>
                        <a:pt x="1001" y="0"/>
                      </a:moveTo>
                      <a:cubicBezTo>
                        <a:pt x="986" y="0"/>
                        <a:pt x="970" y="2"/>
                        <a:pt x="954" y="6"/>
                      </a:cubicBezTo>
                      <a:lnTo>
                        <a:pt x="937" y="12"/>
                      </a:lnTo>
                      <a:cubicBezTo>
                        <a:pt x="835" y="38"/>
                        <a:pt x="777" y="145"/>
                        <a:pt x="804" y="251"/>
                      </a:cubicBezTo>
                      <a:cubicBezTo>
                        <a:pt x="826" y="340"/>
                        <a:pt x="910" y="397"/>
                        <a:pt x="999" y="397"/>
                      </a:cubicBezTo>
                      <a:cubicBezTo>
                        <a:pt x="1017" y="397"/>
                        <a:pt x="1034" y="393"/>
                        <a:pt x="1048" y="389"/>
                      </a:cubicBezTo>
                      <a:cubicBezTo>
                        <a:pt x="1154" y="366"/>
                        <a:pt x="1220" y="260"/>
                        <a:pt x="1194" y="153"/>
                      </a:cubicBezTo>
                      <a:cubicBezTo>
                        <a:pt x="1171" y="63"/>
                        <a:pt x="1091" y="0"/>
                        <a:pt x="1001" y="0"/>
                      </a:cubicBezTo>
                      <a:close/>
                      <a:moveTo>
                        <a:pt x="1651" y="44"/>
                      </a:moveTo>
                      <a:cubicBezTo>
                        <a:pt x="1576" y="44"/>
                        <a:pt x="1504" y="94"/>
                        <a:pt x="1474" y="171"/>
                      </a:cubicBezTo>
                      <a:cubicBezTo>
                        <a:pt x="1429" y="273"/>
                        <a:pt x="1487" y="389"/>
                        <a:pt x="1585" y="428"/>
                      </a:cubicBezTo>
                      <a:cubicBezTo>
                        <a:pt x="1611" y="442"/>
                        <a:pt x="1638" y="446"/>
                        <a:pt x="1660" y="446"/>
                      </a:cubicBezTo>
                      <a:cubicBezTo>
                        <a:pt x="1740" y="446"/>
                        <a:pt x="1812" y="397"/>
                        <a:pt x="1847" y="322"/>
                      </a:cubicBezTo>
                      <a:cubicBezTo>
                        <a:pt x="1886" y="219"/>
                        <a:pt x="1838" y="104"/>
                        <a:pt x="1736" y="65"/>
                      </a:cubicBezTo>
                      <a:lnTo>
                        <a:pt x="1722" y="59"/>
                      </a:lnTo>
                      <a:cubicBezTo>
                        <a:pt x="1699" y="49"/>
                        <a:pt x="1675" y="44"/>
                        <a:pt x="1651" y="44"/>
                      </a:cubicBezTo>
                      <a:close/>
                      <a:moveTo>
                        <a:pt x="444" y="355"/>
                      </a:moveTo>
                      <a:cubicBezTo>
                        <a:pt x="385" y="355"/>
                        <a:pt x="327" y="380"/>
                        <a:pt x="288" y="428"/>
                      </a:cubicBezTo>
                      <a:lnTo>
                        <a:pt x="280" y="438"/>
                      </a:lnTo>
                      <a:cubicBezTo>
                        <a:pt x="214" y="522"/>
                        <a:pt x="231" y="641"/>
                        <a:pt x="315" y="712"/>
                      </a:cubicBezTo>
                      <a:cubicBezTo>
                        <a:pt x="351" y="739"/>
                        <a:pt x="391" y="752"/>
                        <a:pt x="435" y="752"/>
                      </a:cubicBezTo>
                      <a:cubicBezTo>
                        <a:pt x="497" y="752"/>
                        <a:pt x="555" y="725"/>
                        <a:pt x="595" y="677"/>
                      </a:cubicBezTo>
                      <a:cubicBezTo>
                        <a:pt x="667" y="592"/>
                        <a:pt x="653" y="469"/>
                        <a:pt x="569" y="397"/>
                      </a:cubicBezTo>
                      <a:cubicBezTo>
                        <a:pt x="533" y="369"/>
                        <a:pt x="488" y="355"/>
                        <a:pt x="444" y="355"/>
                      </a:cubicBezTo>
                      <a:close/>
                      <a:moveTo>
                        <a:pt x="2162" y="473"/>
                      </a:moveTo>
                      <a:cubicBezTo>
                        <a:pt x="2126" y="473"/>
                        <a:pt x="2089" y="483"/>
                        <a:pt x="2056" y="504"/>
                      </a:cubicBezTo>
                      <a:cubicBezTo>
                        <a:pt x="1962" y="561"/>
                        <a:pt x="1935" y="686"/>
                        <a:pt x="1993" y="778"/>
                      </a:cubicBezTo>
                      <a:cubicBezTo>
                        <a:pt x="2029" y="841"/>
                        <a:pt x="2095" y="876"/>
                        <a:pt x="2162" y="876"/>
                      </a:cubicBezTo>
                      <a:cubicBezTo>
                        <a:pt x="2197" y="876"/>
                        <a:pt x="2232" y="868"/>
                        <a:pt x="2264" y="850"/>
                      </a:cubicBezTo>
                      <a:cubicBezTo>
                        <a:pt x="2357" y="792"/>
                        <a:pt x="2388" y="668"/>
                        <a:pt x="2330" y="575"/>
                      </a:cubicBezTo>
                      <a:lnTo>
                        <a:pt x="2326" y="561"/>
                      </a:lnTo>
                      <a:cubicBezTo>
                        <a:pt x="2289" y="505"/>
                        <a:pt x="2227" y="473"/>
                        <a:pt x="2162" y="473"/>
                      </a:cubicBezTo>
                      <a:close/>
                      <a:moveTo>
                        <a:pt x="204" y="970"/>
                      </a:moveTo>
                      <a:cubicBezTo>
                        <a:pt x="97" y="970"/>
                        <a:pt x="9" y="1053"/>
                        <a:pt x="5" y="1161"/>
                      </a:cubicBezTo>
                      <a:lnTo>
                        <a:pt x="5" y="1174"/>
                      </a:lnTo>
                      <a:cubicBezTo>
                        <a:pt x="1" y="1280"/>
                        <a:pt x="85" y="1364"/>
                        <a:pt x="196" y="1374"/>
                      </a:cubicBezTo>
                      <a:lnTo>
                        <a:pt x="200" y="1374"/>
                      </a:lnTo>
                      <a:cubicBezTo>
                        <a:pt x="307" y="1374"/>
                        <a:pt x="395" y="1280"/>
                        <a:pt x="400" y="1178"/>
                      </a:cubicBezTo>
                      <a:cubicBezTo>
                        <a:pt x="405" y="1067"/>
                        <a:pt x="320" y="974"/>
                        <a:pt x="214" y="970"/>
                      </a:cubicBezTo>
                      <a:cubicBezTo>
                        <a:pt x="211" y="970"/>
                        <a:pt x="207" y="970"/>
                        <a:pt x="204" y="970"/>
                      </a:cubicBezTo>
                      <a:close/>
                      <a:moveTo>
                        <a:pt x="2312" y="1032"/>
                      </a:moveTo>
                      <a:cubicBezTo>
                        <a:pt x="2206" y="1032"/>
                        <a:pt x="2117" y="1125"/>
                        <a:pt x="2117" y="1237"/>
                      </a:cubicBezTo>
                      <a:cubicBezTo>
                        <a:pt x="2113" y="1343"/>
                        <a:pt x="2202" y="1431"/>
                        <a:pt x="2312" y="1436"/>
                      </a:cubicBezTo>
                      <a:cubicBezTo>
                        <a:pt x="2424" y="1436"/>
                        <a:pt x="2513" y="1347"/>
                        <a:pt x="2513" y="1241"/>
                      </a:cubicBezTo>
                      <a:lnTo>
                        <a:pt x="2513" y="1223"/>
                      </a:lnTo>
                      <a:cubicBezTo>
                        <a:pt x="2513" y="1116"/>
                        <a:pt x="2424" y="1032"/>
                        <a:pt x="2312" y="1032"/>
                      </a:cubicBezTo>
                      <a:close/>
                      <a:moveTo>
                        <a:pt x="377" y="1608"/>
                      </a:moveTo>
                      <a:cubicBezTo>
                        <a:pt x="340" y="1608"/>
                        <a:pt x="301" y="1619"/>
                        <a:pt x="267" y="1640"/>
                      </a:cubicBezTo>
                      <a:cubicBezTo>
                        <a:pt x="178" y="1702"/>
                        <a:pt x="151" y="1822"/>
                        <a:pt x="209" y="1915"/>
                      </a:cubicBezTo>
                      <a:lnTo>
                        <a:pt x="218" y="1929"/>
                      </a:lnTo>
                      <a:cubicBezTo>
                        <a:pt x="258" y="1982"/>
                        <a:pt x="315" y="2013"/>
                        <a:pt x="378" y="2013"/>
                      </a:cubicBezTo>
                      <a:cubicBezTo>
                        <a:pt x="413" y="2013"/>
                        <a:pt x="454" y="1999"/>
                        <a:pt x="489" y="1977"/>
                      </a:cubicBezTo>
                      <a:cubicBezTo>
                        <a:pt x="577" y="1915"/>
                        <a:pt x="599" y="1786"/>
                        <a:pt x="542" y="1698"/>
                      </a:cubicBezTo>
                      <a:cubicBezTo>
                        <a:pt x="503" y="1639"/>
                        <a:pt x="441" y="1608"/>
                        <a:pt x="377" y="1608"/>
                      </a:cubicBezTo>
                      <a:close/>
                      <a:moveTo>
                        <a:pt x="2108" y="1653"/>
                      </a:moveTo>
                      <a:cubicBezTo>
                        <a:pt x="2048" y="1653"/>
                        <a:pt x="1988" y="1681"/>
                        <a:pt x="1949" y="1733"/>
                      </a:cubicBezTo>
                      <a:lnTo>
                        <a:pt x="1939" y="1747"/>
                      </a:lnTo>
                      <a:cubicBezTo>
                        <a:pt x="1873" y="1835"/>
                        <a:pt x="1896" y="1960"/>
                        <a:pt x="1984" y="2022"/>
                      </a:cubicBezTo>
                      <a:cubicBezTo>
                        <a:pt x="2019" y="2048"/>
                        <a:pt x="2060" y="2062"/>
                        <a:pt x="2099" y="2062"/>
                      </a:cubicBezTo>
                      <a:cubicBezTo>
                        <a:pt x="2162" y="2062"/>
                        <a:pt x="2220" y="2030"/>
                        <a:pt x="2259" y="1977"/>
                      </a:cubicBezTo>
                      <a:lnTo>
                        <a:pt x="2264" y="1973"/>
                      </a:lnTo>
                      <a:cubicBezTo>
                        <a:pt x="2330" y="1884"/>
                        <a:pt x="2312" y="1760"/>
                        <a:pt x="2228" y="1694"/>
                      </a:cubicBezTo>
                      <a:cubicBezTo>
                        <a:pt x="2192" y="1666"/>
                        <a:pt x="2150" y="1653"/>
                        <a:pt x="2108" y="1653"/>
                      </a:cubicBezTo>
                      <a:close/>
                      <a:moveTo>
                        <a:pt x="894" y="2017"/>
                      </a:moveTo>
                      <a:cubicBezTo>
                        <a:pt x="814" y="2017"/>
                        <a:pt x="738" y="2067"/>
                        <a:pt x="710" y="2146"/>
                      </a:cubicBezTo>
                      <a:cubicBezTo>
                        <a:pt x="671" y="2248"/>
                        <a:pt x="724" y="2364"/>
                        <a:pt x="826" y="2403"/>
                      </a:cubicBezTo>
                      <a:lnTo>
                        <a:pt x="843" y="2408"/>
                      </a:lnTo>
                      <a:cubicBezTo>
                        <a:pt x="866" y="2417"/>
                        <a:pt x="884" y="2417"/>
                        <a:pt x="906" y="2417"/>
                      </a:cubicBezTo>
                      <a:cubicBezTo>
                        <a:pt x="986" y="2417"/>
                        <a:pt x="1061" y="2364"/>
                        <a:pt x="1093" y="2284"/>
                      </a:cubicBezTo>
                      <a:cubicBezTo>
                        <a:pt x="1128" y="2181"/>
                        <a:pt x="1066" y="2066"/>
                        <a:pt x="964" y="2030"/>
                      </a:cubicBezTo>
                      <a:cubicBezTo>
                        <a:pt x="941" y="2021"/>
                        <a:pt x="917" y="2017"/>
                        <a:pt x="894" y="2017"/>
                      </a:cubicBezTo>
                      <a:close/>
                      <a:moveTo>
                        <a:pt x="1567" y="2038"/>
                      </a:moveTo>
                      <a:cubicBezTo>
                        <a:pt x="1546" y="2038"/>
                        <a:pt x="1525" y="2041"/>
                        <a:pt x="1505" y="2048"/>
                      </a:cubicBezTo>
                      <a:cubicBezTo>
                        <a:pt x="1398" y="2075"/>
                        <a:pt x="1337" y="2186"/>
                        <a:pt x="1363" y="2288"/>
                      </a:cubicBezTo>
                      <a:cubicBezTo>
                        <a:pt x="1390" y="2376"/>
                        <a:pt x="1470" y="2435"/>
                        <a:pt x="1554" y="2435"/>
                      </a:cubicBezTo>
                      <a:cubicBezTo>
                        <a:pt x="1572" y="2435"/>
                        <a:pt x="1589" y="2435"/>
                        <a:pt x="1607" y="2430"/>
                      </a:cubicBezTo>
                      <a:lnTo>
                        <a:pt x="1625" y="2421"/>
                      </a:lnTo>
                      <a:cubicBezTo>
                        <a:pt x="1732" y="2390"/>
                        <a:pt x="1785" y="2284"/>
                        <a:pt x="1753" y="2177"/>
                      </a:cubicBezTo>
                      <a:cubicBezTo>
                        <a:pt x="1728" y="2092"/>
                        <a:pt x="1650" y="2038"/>
                        <a:pt x="1567" y="20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2"/>
                <p:cNvSpPr/>
                <p:nvPr/>
              </p:nvSpPr>
              <p:spPr>
                <a:xfrm>
                  <a:off x="5445961" y="4346939"/>
                  <a:ext cx="101027" cy="76356"/>
                </a:xfrm>
                <a:custGeom>
                  <a:avLst/>
                  <a:gdLst/>
                  <a:ahLst/>
                  <a:cxnLst/>
                  <a:rect l="l" t="t" r="r" b="b"/>
                  <a:pathLst>
                    <a:path w="729" h="730" extrusionOk="0">
                      <a:moveTo>
                        <a:pt x="365" y="0"/>
                      </a:moveTo>
                      <a:cubicBezTo>
                        <a:pt x="165" y="0"/>
                        <a:pt x="1" y="166"/>
                        <a:pt x="1" y="365"/>
                      </a:cubicBezTo>
                      <a:cubicBezTo>
                        <a:pt x="1" y="565"/>
                        <a:pt x="165" y="729"/>
                        <a:pt x="365" y="729"/>
                      </a:cubicBezTo>
                      <a:cubicBezTo>
                        <a:pt x="564" y="729"/>
                        <a:pt x="728" y="565"/>
                        <a:pt x="728" y="365"/>
                      </a:cubicBezTo>
                      <a:cubicBezTo>
                        <a:pt x="728" y="166"/>
                        <a:pt x="564" y="0"/>
                        <a:pt x="365" y="0"/>
                      </a:cubicBezTo>
                      <a:close/>
                    </a:path>
                  </a:pathLst>
                </a:custGeom>
                <a:solidFill>
                  <a:srgbClr val="1C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2"/>
                <p:cNvSpPr/>
                <p:nvPr/>
              </p:nvSpPr>
              <p:spPr>
                <a:xfrm>
                  <a:off x="5482963" y="4274557"/>
                  <a:ext cx="29657" cy="110560"/>
                </a:xfrm>
                <a:custGeom>
                  <a:avLst/>
                  <a:gdLst/>
                  <a:ahLst/>
                  <a:cxnLst/>
                  <a:rect l="l" t="t" r="r" b="b"/>
                  <a:pathLst>
                    <a:path w="214" h="1057" extrusionOk="0">
                      <a:moveTo>
                        <a:pt x="107" y="0"/>
                      </a:moveTo>
                      <a:cubicBezTo>
                        <a:pt x="49" y="0"/>
                        <a:pt x="0" y="49"/>
                        <a:pt x="0" y="107"/>
                      </a:cubicBezTo>
                      <a:lnTo>
                        <a:pt x="0" y="950"/>
                      </a:lnTo>
                      <a:cubicBezTo>
                        <a:pt x="0" y="1008"/>
                        <a:pt x="49" y="1057"/>
                        <a:pt x="107" y="1057"/>
                      </a:cubicBezTo>
                      <a:cubicBezTo>
                        <a:pt x="168" y="1057"/>
                        <a:pt x="213" y="1008"/>
                        <a:pt x="213" y="950"/>
                      </a:cubicBezTo>
                      <a:lnTo>
                        <a:pt x="213" y="107"/>
                      </a:lnTo>
                      <a:cubicBezTo>
                        <a:pt x="213" y="49"/>
                        <a:pt x="168"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2"/>
                <p:cNvSpPr/>
                <p:nvPr/>
              </p:nvSpPr>
              <p:spPr>
                <a:xfrm>
                  <a:off x="3579812" y="4212739"/>
                  <a:ext cx="479357" cy="362221"/>
                </a:xfrm>
                <a:custGeom>
                  <a:avLst/>
                  <a:gdLst/>
                  <a:ahLst/>
                  <a:cxnLst/>
                  <a:rect l="l" t="t" r="r" b="b"/>
                  <a:pathLst>
                    <a:path w="3459" h="3463" extrusionOk="0">
                      <a:moveTo>
                        <a:pt x="1731" y="1"/>
                      </a:moveTo>
                      <a:cubicBezTo>
                        <a:pt x="778" y="1"/>
                        <a:pt x="0" y="783"/>
                        <a:pt x="0" y="1732"/>
                      </a:cubicBezTo>
                      <a:cubicBezTo>
                        <a:pt x="0" y="2682"/>
                        <a:pt x="778" y="3463"/>
                        <a:pt x="1731" y="3463"/>
                      </a:cubicBezTo>
                      <a:cubicBezTo>
                        <a:pt x="2682" y="3463"/>
                        <a:pt x="3458" y="2682"/>
                        <a:pt x="3458" y="1732"/>
                      </a:cubicBezTo>
                      <a:cubicBezTo>
                        <a:pt x="3458" y="783"/>
                        <a:pt x="2682"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2"/>
                <p:cNvSpPr/>
                <p:nvPr/>
              </p:nvSpPr>
              <p:spPr>
                <a:xfrm>
                  <a:off x="3646193" y="4262319"/>
                  <a:ext cx="348396" cy="254590"/>
                </a:xfrm>
                <a:custGeom>
                  <a:avLst/>
                  <a:gdLst/>
                  <a:ahLst/>
                  <a:cxnLst/>
                  <a:rect l="l" t="t" r="r" b="b"/>
                  <a:pathLst>
                    <a:path w="2514" h="2434" extrusionOk="0">
                      <a:moveTo>
                        <a:pt x="1004" y="0"/>
                      </a:moveTo>
                      <a:cubicBezTo>
                        <a:pt x="988" y="0"/>
                        <a:pt x="972" y="2"/>
                        <a:pt x="955" y="6"/>
                      </a:cubicBezTo>
                      <a:cubicBezTo>
                        <a:pt x="955" y="6"/>
                        <a:pt x="942" y="6"/>
                        <a:pt x="938" y="11"/>
                      </a:cubicBezTo>
                      <a:cubicBezTo>
                        <a:pt x="836" y="37"/>
                        <a:pt x="778" y="144"/>
                        <a:pt x="805" y="246"/>
                      </a:cubicBezTo>
                      <a:cubicBezTo>
                        <a:pt x="826" y="335"/>
                        <a:pt x="912" y="393"/>
                        <a:pt x="1000" y="393"/>
                      </a:cubicBezTo>
                      <a:cubicBezTo>
                        <a:pt x="1018" y="393"/>
                        <a:pt x="1035" y="393"/>
                        <a:pt x="1049" y="389"/>
                      </a:cubicBezTo>
                      <a:cubicBezTo>
                        <a:pt x="1155" y="362"/>
                        <a:pt x="1221" y="256"/>
                        <a:pt x="1195" y="149"/>
                      </a:cubicBezTo>
                      <a:cubicBezTo>
                        <a:pt x="1172" y="59"/>
                        <a:pt x="1093" y="0"/>
                        <a:pt x="1004" y="0"/>
                      </a:cubicBezTo>
                      <a:close/>
                      <a:moveTo>
                        <a:pt x="1656" y="42"/>
                      </a:moveTo>
                      <a:cubicBezTo>
                        <a:pt x="1579" y="42"/>
                        <a:pt x="1505" y="91"/>
                        <a:pt x="1475" y="166"/>
                      </a:cubicBezTo>
                      <a:cubicBezTo>
                        <a:pt x="1430" y="268"/>
                        <a:pt x="1488" y="389"/>
                        <a:pt x="1586" y="428"/>
                      </a:cubicBezTo>
                      <a:cubicBezTo>
                        <a:pt x="1612" y="437"/>
                        <a:pt x="1639" y="442"/>
                        <a:pt x="1661" y="442"/>
                      </a:cubicBezTo>
                      <a:cubicBezTo>
                        <a:pt x="1741" y="442"/>
                        <a:pt x="1817" y="397"/>
                        <a:pt x="1848" y="322"/>
                      </a:cubicBezTo>
                      <a:cubicBezTo>
                        <a:pt x="1887" y="219"/>
                        <a:pt x="1838" y="104"/>
                        <a:pt x="1737" y="64"/>
                      </a:cubicBezTo>
                      <a:lnTo>
                        <a:pt x="1723" y="55"/>
                      </a:lnTo>
                      <a:cubicBezTo>
                        <a:pt x="1701" y="46"/>
                        <a:pt x="1678" y="42"/>
                        <a:pt x="1656" y="42"/>
                      </a:cubicBezTo>
                      <a:close/>
                      <a:moveTo>
                        <a:pt x="446" y="355"/>
                      </a:moveTo>
                      <a:cubicBezTo>
                        <a:pt x="387" y="355"/>
                        <a:pt x="328" y="380"/>
                        <a:pt x="289" y="428"/>
                      </a:cubicBezTo>
                      <a:lnTo>
                        <a:pt x="281" y="437"/>
                      </a:lnTo>
                      <a:cubicBezTo>
                        <a:pt x="214" y="522"/>
                        <a:pt x="232" y="641"/>
                        <a:pt x="316" y="708"/>
                      </a:cubicBezTo>
                      <a:cubicBezTo>
                        <a:pt x="352" y="739"/>
                        <a:pt x="392" y="752"/>
                        <a:pt x="436" y="752"/>
                      </a:cubicBezTo>
                      <a:cubicBezTo>
                        <a:pt x="498" y="752"/>
                        <a:pt x="556" y="725"/>
                        <a:pt x="596" y="676"/>
                      </a:cubicBezTo>
                      <a:cubicBezTo>
                        <a:pt x="667" y="588"/>
                        <a:pt x="654" y="469"/>
                        <a:pt x="570" y="397"/>
                      </a:cubicBezTo>
                      <a:cubicBezTo>
                        <a:pt x="534" y="369"/>
                        <a:pt x="490" y="355"/>
                        <a:pt x="446" y="355"/>
                      </a:cubicBezTo>
                      <a:close/>
                      <a:moveTo>
                        <a:pt x="2166" y="472"/>
                      </a:moveTo>
                      <a:cubicBezTo>
                        <a:pt x="2129" y="472"/>
                        <a:pt x="2091" y="483"/>
                        <a:pt x="2057" y="504"/>
                      </a:cubicBezTo>
                      <a:cubicBezTo>
                        <a:pt x="1963" y="561"/>
                        <a:pt x="1940" y="686"/>
                        <a:pt x="1994" y="779"/>
                      </a:cubicBezTo>
                      <a:cubicBezTo>
                        <a:pt x="2034" y="841"/>
                        <a:pt x="2096" y="877"/>
                        <a:pt x="2163" y="877"/>
                      </a:cubicBezTo>
                      <a:cubicBezTo>
                        <a:pt x="2198" y="877"/>
                        <a:pt x="2233" y="868"/>
                        <a:pt x="2264" y="846"/>
                      </a:cubicBezTo>
                      <a:cubicBezTo>
                        <a:pt x="2358" y="788"/>
                        <a:pt x="2389" y="668"/>
                        <a:pt x="2336" y="575"/>
                      </a:cubicBezTo>
                      <a:lnTo>
                        <a:pt x="2327" y="561"/>
                      </a:lnTo>
                      <a:cubicBezTo>
                        <a:pt x="2291" y="503"/>
                        <a:pt x="2229" y="472"/>
                        <a:pt x="2166" y="472"/>
                      </a:cubicBezTo>
                      <a:close/>
                      <a:moveTo>
                        <a:pt x="206" y="969"/>
                      </a:moveTo>
                      <a:cubicBezTo>
                        <a:pt x="99" y="969"/>
                        <a:pt x="10" y="1052"/>
                        <a:pt x="6" y="1156"/>
                      </a:cubicBezTo>
                      <a:lnTo>
                        <a:pt x="6" y="1170"/>
                      </a:lnTo>
                      <a:cubicBezTo>
                        <a:pt x="1" y="1280"/>
                        <a:pt x="86" y="1364"/>
                        <a:pt x="197" y="1369"/>
                      </a:cubicBezTo>
                      <a:lnTo>
                        <a:pt x="201" y="1369"/>
                      </a:lnTo>
                      <a:cubicBezTo>
                        <a:pt x="308" y="1369"/>
                        <a:pt x="396" y="1280"/>
                        <a:pt x="400" y="1174"/>
                      </a:cubicBezTo>
                      <a:cubicBezTo>
                        <a:pt x="406" y="1067"/>
                        <a:pt x="320" y="975"/>
                        <a:pt x="214" y="969"/>
                      </a:cubicBezTo>
                      <a:cubicBezTo>
                        <a:pt x="211" y="969"/>
                        <a:pt x="208" y="969"/>
                        <a:pt x="206" y="969"/>
                      </a:cubicBezTo>
                      <a:close/>
                      <a:moveTo>
                        <a:pt x="2313" y="1032"/>
                      </a:moveTo>
                      <a:cubicBezTo>
                        <a:pt x="2207" y="1032"/>
                        <a:pt x="2118" y="1125"/>
                        <a:pt x="2118" y="1231"/>
                      </a:cubicBezTo>
                      <a:cubicBezTo>
                        <a:pt x="2118" y="1342"/>
                        <a:pt x="2203" y="1432"/>
                        <a:pt x="2313" y="1432"/>
                      </a:cubicBezTo>
                      <a:cubicBezTo>
                        <a:pt x="2424" y="1432"/>
                        <a:pt x="2514" y="1347"/>
                        <a:pt x="2514" y="1241"/>
                      </a:cubicBezTo>
                      <a:lnTo>
                        <a:pt x="2514" y="1223"/>
                      </a:lnTo>
                      <a:cubicBezTo>
                        <a:pt x="2514" y="1112"/>
                        <a:pt x="2424" y="1032"/>
                        <a:pt x="2313" y="1032"/>
                      </a:cubicBezTo>
                      <a:close/>
                      <a:moveTo>
                        <a:pt x="377" y="1606"/>
                      </a:moveTo>
                      <a:cubicBezTo>
                        <a:pt x="340" y="1606"/>
                        <a:pt x="302" y="1617"/>
                        <a:pt x="267" y="1640"/>
                      </a:cubicBezTo>
                      <a:cubicBezTo>
                        <a:pt x="179" y="1698"/>
                        <a:pt x="152" y="1821"/>
                        <a:pt x="210" y="1911"/>
                      </a:cubicBezTo>
                      <a:lnTo>
                        <a:pt x="219" y="1924"/>
                      </a:lnTo>
                      <a:cubicBezTo>
                        <a:pt x="259" y="1981"/>
                        <a:pt x="316" y="2008"/>
                        <a:pt x="379" y="2008"/>
                      </a:cubicBezTo>
                      <a:cubicBezTo>
                        <a:pt x="414" y="2008"/>
                        <a:pt x="453" y="1999"/>
                        <a:pt x="490" y="1973"/>
                      </a:cubicBezTo>
                      <a:cubicBezTo>
                        <a:pt x="582" y="1915"/>
                        <a:pt x="600" y="1786"/>
                        <a:pt x="543" y="1698"/>
                      </a:cubicBezTo>
                      <a:cubicBezTo>
                        <a:pt x="503" y="1639"/>
                        <a:pt x="441" y="1606"/>
                        <a:pt x="377" y="1606"/>
                      </a:cubicBezTo>
                      <a:close/>
                      <a:moveTo>
                        <a:pt x="2108" y="1653"/>
                      </a:moveTo>
                      <a:cubicBezTo>
                        <a:pt x="2048" y="1653"/>
                        <a:pt x="1989" y="1679"/>
                        <a:pt x="1950" y="1729"/>
                      </a:cubicBezTo>
                      <a:lnTo>
                        <a:pt x="1940" y="1742"/>
                      </a:lnTo>
                      <a:cubicBezTo>
                        <a:pt x="1879" y="1831"/>
                        <a:pt x="1897" y="1955"/>
                        <a:pt x="1985" y="2022"/>
                      </a:cubicBezTo>
                      <a:cubicBezTo>
                        <a:pt x="2020" y="2048"/>
                        <a:pt x="2061" y="2057"/>
                        <a:pt x="2100" y="2057"/>
                      </a:cubicBezTo>
                      <a:cubicBezTo>
                        <a:pt x="2163" y="2057"/>
                        <a:pt x="2221" y="2030"/>
                        <a:pt x="2260" y="1977"/>
                      </a:cubicBezTo>
                      <a:lnTo>
                        <a:pt x="2264" y="1968"/>
                      </a:lnTo>
                      <a:cubicBezTo>
                        <a:pt x="2331" y="1884"/>
                        <a:pt x="2313" y="1760"/>
                        <a:pt x="2229" y="1694"/>
                      </a:cubicBezTo>
                      <a:cubicBezTo>
                        <a:pt x="2193" y="1666"/>
                        <a:pt x="2150" y="1653"/>
                        <a:pt x="2108" y="1653"/>
                      </a:cubicBezTo>
                      <a:close/>
                      <a:moveTo>
                        <a:pt x="895" y="2017"/>
                      </a:moveTo>
                      <a:cubicBezTo>
                        <a:pt x="814" y="2017"/>
                        <a:pt x="739" y="2067"/>
                        <a:pt x="711" y="2146"/>
                      </a:cubicBezTo>
                      <a:cubicBezTo>
                        <a:pt x="672" y="2248"/>
                        <a:pt x="725" y="2364"/>
                        <a:pt x="826" y="2399"/>
                      </a:cubicBezTo>
                      <a:lnTo>
                        <a:pt x="844" y="2407"/>
                      </a:lnTo>
                      <a:cubicBezTo>
                        <a:pt x="867" y="2413"/>
                        <a:pt x="885" y="2417"/>
                        <a:pt x="906" y="2417"/>
                      </a:cubicBezTo>
                      <a:cubicBezTo>
                        <a:pt x="986" y="2417"/>
                        <a:pt x="1062" y="2364"/>
                        <a:pt x="1093" y="2284"/>
                      </a:cubicBezTo>
                      <a:cubicBezTo>
                        <a:pt x="1129" y="2177"/>
                        <a:pt x="1066" y="2066"/>
                        <a:pt x="965" y="2030"/>
                      </a:cubicBezTo>
                      <a:cubicBezTo>
                        <a:pt x="942" y="2021"/>
                        <a:pt x="918" y="2017"/>
                        <a:pt x="895" y="2017"/>
                      </a:cubicBezTo>
                      <a:close/>
                      <a:moveTo>
                        <a:pt x="1562" y="2036"/>
                      </a:moveTo>
                      <a:cubicBezTo>
                        <a:pt x="1544" y="2036"/>
                        <a:pt x="1525" y="2038"/>
                        <a:pt x="1506" y="2044"/>
                      </a:cubicBezTo>
                      <a:cubicBezTo>
                        <a:pt x="1399" y="2075"/>
                        <a:pt x="1338" y="2181"/>
                        <a:pt x="1364" y="2288"/>
                      </a:cubicBezTo>
                      <a:cubicBezTo>
                        <a:pt x="1391" y="2376"/>
                        <a:pt x="1471" y="2434"/>
                        <a:pt x="1555" y="2434"/>
                      </a:cubicBezTo>
                      <a:cubicBezTo>
                        <a:pt x="1572" y="2434"/>
                        <a:pt x="1590" y="2434"/>
                        <a:pt x="1608" y="2425"/>
                      </a:cubicBezTo>
                      <a:lnTo>
                        <a:pt x="1625" y="2421"/>
                      </a:lnTo>
                      <a:cubicBezTo>
                        <a:pt x="1732" y="2390"/>
                        <a:pt x="1785" y="2279"/>
                        <a:pt x="1754" y="2177"/>
                      </a:cubicBezTo>
                      <a:cubicBezTo>
                        <a:pt x="1729" y="2090"/>
                        <a:pt x="1647" y="2036"/>
                        <a:pt x="1562" y="20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2"/>
                <p:cNvSpPr/>
                <p:nvPr/>
              </p:nvSpPr>
              <p:spPr>
                <a:xfrm>
                  <a:off x="3766205" y="4343696"/>
                  <a:ext cx="101027" cy="75729"/>
                </a:xfrm>
                <a:custGeom>
                  <a:avLst/>
                  <a:gdLst/>
                  <a:ahLst/>
                  <a:cxnLst/>
                  <a:rect l="l" t="t" r="r" b="b"/>
                  <a:pathLst>
                    <a:path w="729" h="724" extrusionOk="0">
                      <a:moveTo>
                        <a:pt x="365" y="1"/>
                      </a:moveTo>
                      <a:cubicBezTo>
                        <a:pt x="165" y="1"/>
                        <a:pt x="1" y="160"/>
                        <a:pt x="1" y="365"/>
                      </a:cubicBezTo>
                      <a:cubicBezTo>
                        <a:pt x="1" y="564"/>
                        <a:pt x="165" y="724"/>
                        <a:pt x="365" y="724"/>
                      </a:cubicBezTo>
                      <a:cubicBezTo>
                        <a:pt x="569" y="724"/>
                        <a:pt x="728" y="564"/>
                        <a:pt x="728" y="365"/>
                      </a:cubicBezTo>
                      <a:cubicBezTo>
                        <a:pt x="728" y="160"/>
                        <a:pt x="569" y="1"/>
                        <a:pt x="365" y="1"/>
                      </a:cubicBezTo>
                      <a:close/>
                    </a:path>
                  </a:pathLst>
                </a:custGeom>
                <a:solidFill>
                  <a:srgbClr val="1C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2"/>
                <p:cNvSpPr/>
                <p:nvPr/>
              </p:nvSpPr>
              <p:spPr>
                <a:xfrm>
                  <a:off x="3803206" y="4271314"/>
                  <a:ext cx="30211" cy="110560"/>
                </a:xfrm>
                <a:custGeom>
                  <a:avLst/>
                  <a:gdLst/>
                  <a:ahLst/>
                  <a:cxnLst/>
                  <a:rect l="l" t="t" r="r" b="b"/>
                  <a:pathLst>
                    <a:path w="218" h="1057" extrusionOk="0">
                      <a:moveTo>
                        <a:pt x="107" y="0"/>
                      </a:moveTo>
                      <a:cubicBezTo>
                        <a:pt x="49" y="0"/>
                        <a:pt x="0" y="49"/>
                        <a:pt x="0" y="107"/>
                      </a:cubicBezTo>
                      <a:lnTo>
                        <a:pt x="0" y="946"/>
                      </a:lnTo>
                      <a:cubicBezTo>
                        <a:pt x="0" y="1008"/>
                        <a:pt x="49" y="1057"/>
                        <a:pt x="107" y="1057"/>
                      </a:cubicBezTo>
                      <a:cubicBezTo>
                        <a:pt x="168" y="1057"/>
                        <a:pt x="217" y="1008"/>
                        <a:pt x="217" y="946"/>
                      </a:cubicBezTo>
                      <a:lnTo>
                        <a:pt x="217" y="107"/>
                      </a:lnTo>
                      <a:cubicBezTo>
                        <a:pt x="217" y="49"/>
                        <a:pt x="168"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2"/>
                <p:cNvSpPr/>
                <p:nvPr/>
              </p:nvSpPr>
              <p:spPr>
                <a:xfrm>
                  <a:off x="5398566" y="4754141"/>
                  <a:ext cx="726588" cy="16317"/>
                </a:xfrm>
                <a:custGeom>
                  <a:avLst/>
                  <a:gdLst/>
                  <a:ahLst/>
                  <a:cxnLst/>
                  <a:rect l="l" t="t" r="r" b="b"/>
                  <a:pathLst>
                    <a:path w="5243" h="156" extrusionOk="0">
                      <a:moveTo>
                        <a:pt x="1" y="1"/>
                      </a:moveTo>
                      <a:lnTo>
                        <a:pt x="1" y="155"/>
                      </a:lnTo>
                      <a:lnTo>
                        <a:pt x="5243" y="155"/>
                      </a:lnTo>
                      <a:lnTo>
                        <a:pt x="52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2"/>
                <p:cNvSpPr/>
                <p:nvPr/>
              </p:nvSpPr>
              <p:spPr>
                <a:xfrm>
                  <a:off x="5398566" y="4836773"/>
                  <a:ext cx="726588" cy="16317"/>
                </a:xfrm>
                <a:custGeom>
                  <a:avLst/>
                  <a:gdLst/>
                  <a:ahLst/>
                  <a:cxnLst/>
                  <a:rect l="l" t="t" r="r" b="b"/>
                  <a:pathLst>
                    <a:path w="5243" h="156" extrusionOk="0">
                      <a:moveTo>
                        <a:pt x="1" y="0"/>
                      </a:moveTo>
                      <a:lnTo>
                        <a:pt x="1" y="156"/>
                      </a:lnTo>
                      <a:lnTo>
                        <a:pt x="5243" y="156"/>
                      </a:lnTo>
                      <a:lnTo>
                        <a:pt x="5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8" name="Google Shape;3458;p102"/>
                <p:cNvGrpSpPr/>
                <p:nvPr/>
              </p:nvGrpSpPr>
              <p:grpSpPr>
                <a:xfrm>
                  <a:off x="311626" y="3246656"/>
                  <a:ext cx="2659372" cy="2357382"/>
                  <a:chOff x="353753" y="2790099"/>
                  <a:chExt cx="3269854" cy="2898539"/>
                </a:xfrm>
              </p:grpSpPr>
              <p:sp>
                <p:nvSpPr>
                  <p:cNvPr id="3459" name="Google Shape;3459;p102"/>
                  <p:cNvSpPr/>
                  <p:nvPr/>
                </p:nvSpPr>
                <p:spPr>
                  <a:xfrm>
                    <a:off x="353753" y="2790099"/>
                    <a:ext cx="3269854" cy="2898539"/>
                  </a:xfrm>
                  <a:custGeom>
                    <a:avLst/>
                    <a:gdLst/>
                    <a:ahLst/>
                    <a:cxnLst/>
                    <a:rect l="l" t="t" r="r" b="b"/>
                    <a:pathLst>
                      <a:path w="23595" h="20916" extrusionOk="0">
                        <a:moveTo>
                          <a:pt x="11792" y="2302"/>
                        </a:moveTo>
                        <a:cubicBezTo>
                          <a:pt x="15124" y="2302"/>
                          <a:pt x="18260" y="4362"/>
                          <a:pt x="19463" y="7670"/>
                        </a:cubicBezTo>
                        <a:cubicBezTo>
                          <a:pt x="20999" y="11896"/>
                          <a:pt x="18811" y="16587"/>
                          <a:pt x="14585" y="18123"/>
                        </a:cubicBezTo>
                        <a:cubicBezTo>
                          <a:pt x="13668" y="18456"/>
                          <a:pt x="12730" y="18614"/>
                          <a:pt x="11807" y="18614"/>
                        </a:cubicBezTo>
                        <a:cubicBezTo>
                          <a:pt x="8471" y="18614"/>
                          <a:pt x="5335" y="16553"/>
                          <a:pt x="4132" y="13240"/>
                        </a:cubicBezTo>
                        <a:cubicBezTo>
                          <a:pt x="2597" y="9016"/>
                          <a:pt x="4785" y="4329"/>
                          <a:pt x="9015" y="2793"/>
                        </a:cubicBezTo>
                        <a:cubicBezTo>
                          <a:pt x="9931" y="2460"/>
                          <a:pt x="10869" y="2302"/>
                          <a:pt x="11792" y="2302"/>
                        </a:cubicBezTo>
                        <a:close/>
                        <a:moveTo>
                          <a:pt x="11797" y="1"/>
                        </a:moveTo>
                        <a:cubicBezTo>
                          <a:pt x="10612" y="1"/>
                          <a:pt x="9407" y="204"/>
                          <a:pt x="8229" y="632"/>
                        </a:cubicBezTo>
                        <a:cubicBezTo>
                          <a:pt x="2801" y="2602"/>
                          <a:pt x="0" y="8602"/>
                          <a:pt x="1971" y="14027"/>
                        </a:cubicBezTo>
                        <a:cubicBezTo>
                          <a:pt x="3517" y="18276"/>
                          <a:pt x="7529" y="20915"/>
                          <a:pt x="11802" y="20915"/>
                        </a:cubicBezTo>
                        <a:cubicBezTo>
                          <a:pt x="12987" y="20915"/>
                          <a:pt x="14192" y="20712"/>
                          <a:pt x="15370" y="20285"/>
                        </a:cubicBezTo>
                        <a:cubicBezTo>
                          <a:pt x="20794" y="18310"/>
                          <a:pt x="23595" y="12314"/>
                          <a:pt x="21624" y="6885"/>
                        </a:cubicBezTo>
                        <a:cubicBezTo>
                          <a:pt x="20081" y="2639"/>
                          <a:pt x="16069" y="1"/>
                          <a:pt x="1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2"/>
                  <p:cNvSpPr/>
                  <p:nvPr/>
                </p:nvSpPr>
                <p:spPr>
                  <a:xfrm>
                    <a:off x="759660" y="3615075"/>
                    <a:ext cx="2424778" cy="1240845"/>
                  </a:xfrm>
                  <a:custGeom>
                    <a:avLst/>
                    <a:gdLst/>
                    <a:ahLst/>
                    <a:cxnLst/>
                    <a:rect l="l" t="t" r="r" b="b"/>
                    <a:pathLst>
                      <a:path w="17497" h="8954" extrusionOk="0">
                        <a:moveTo>
                          <a:pt x="16409" y="1"/>
                        </a:moveTo>
                        <a:cubicBezTo>
                          <a:pt x="16294" y="1"/>
                          <a:pt x="16177" y="20"/>
                          <a:pt x="16063" y="62"/>
                        </a:cubicBezTo>
                        <a:lnTo>
                          <a:pt x="787" y="5615"/>
                        </a:lnTo>
                        <a:cubicBezTo>
                          <a:pt x="277" y="5801"/>
                          <a:pt x="1" y="6355"/>
                          <a:pt x="183" y="6844"/>
                        </a:cubicBezTo>
                        <a:cubicBezTo>
                          <a:pt x="321" y="7226"/>
                          <a:pt x="690" y="7461"/>
                          <a:pt x="1087" y="7461"/>
                        </a:cubicBezTo>
                        <a:cubicBezTo>
                          <a:pt x="1202" y="7461"/>
                          <a:pt x="1320" y="7441"/>
                          <a:pt x="1434" y="7399"/>
                        </a:cubicBezTo>
                        <a:lnTo>
                          <a:pt x="3032" y="6822"/>
                        </a:lnTo>
                        <a:cubicBezTo>
                          <a:pt x="3218" y="6755"/>
                          <a:pt x="3407" y="6723"/>
                          <a:pt x="3592" y="6723"/>
                        </a:cubicBezTo>
                        <a:cubicBezTo>
                          <a:pt x="4229" y="6723"/>
                          <a:pt x="4819" y="7098"/>
                          <a:pt x="5038" y="7709"/>
                        </a:cubicBezTo>
                        <a:lnTo>
                          <a:pt x="5070" y="7785"/>
                        </a:lnTo>
                        <a:cubicBezTo>
                          <a:pt x="5331" y="8508"/>
                          <a:pt x="6033" y="8953"/>
                          <a:pt x="6787" y="8953"/>
                        </a:cubicBezTo>
                        <a:cubicBezTo>
                          <a:pt x="7005" y="8953"/>
                          <a:pt x="7227" y="8916"/>
                          <a:pt x="7444" y="8837"/>
                        </a:cubicBezTo>
                        <a:lnTo>
                          <a:pt x="12047" y="7164"/>
                        </a:lnTo>
                        <a:cubicBezTo>
                          <a:pt x="13019" y="6813"/>
                          <a:pt x="13533" y="5761"/>
                          <a:pt x="13196" y="4833"/>
                        </a:cubicBezTo>
                        <a:lnTo>
                          <a:pt x="13121" y="4630"/>
                        </a:lnTo>
                        <a:cubicBezTo>
                          <a:pt x="12859" y="3911"/>
                          <a:pt x="13254" y="3106"/>
                          <a:pt x="14004" y="2836"/>
                        </a:cubicBezTo>
                        <a:lnTo>
                          <a:pt x="16712" y="1851"/>
                        </a:lnTo>
                        <a:cubicBezTo>
                          <a:pt x="17222" y="1664"/>
                          <a:pt x="17497" y="1109"/>
                          <a:pt x="17320" y="617"/>
                        </a:cubicBezTo>
                        <a:cubicBezTo>
                          <a:pt x="17178" y="238"/>
                          <a:pt x="16807" y="1"/>
                          <a:pt x="16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1" name="Google Shape;3461;p102"/>
                <p:cNvSpPr/>
                <p:nvPr/>
              </p:nvSpPr>
              <p:spPr>
                <a:xfrm>
                  <a:off x="3268016" y="4754141"/>
                  <a:ext cx="726588" cy="16317"/>
                </a:xfrm>
                <a:custGeom>
                  <a:avLst/>
                  <a:gdLst/>
                  <a:ahLst/>
                  <a:cxnLst/>
                  <a:rect l="l" t="t" r="r" b="b"/>
                  <a:pathLst>
                    <a:path w="5243" h="156" extrusionOk="0">
                      <a:moveTo>
                        <a:pt x="1" y="1"/>
                      </a:moveTo>
                      <a:lnTo>
                        <a:pt x="1" y="155"/>
                      </a:lnTo>
                      <a:lnTo>
                        <a:pt x="5243" y="155"/>
                      </a:lnTo>
                      <a:lnTo>
                        <a:pt x="52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2"/>
                <p:cNvSpPr/>
                <p:nvPr/>
              </p:nvSpPr>
              <p:spPr>
                <a:xfrm>
                  <a:off x="3268016" y="4836773"/>
                  <a:ext cx="726588" cy="16317"/>
                </a:xfrm>
                <a:custGeom>
                  <a:avLst/>
                  <a:gdLst/>
                  <a:ahLst/>
                  <a:cxnLst/>
                  <a:rect l="l" t="t" r="r" b="b"/>
                  <a:pathLst>
                    <a:path w="5243" h="156" extrusionOk="0">
                      <a:moveTo>
                        <a:pt x="1" y="0"/>
                      </a:moveTo>
                      <a:lnTo>
                        <a:pt x="1" y="156"/>
                      </a:lnTo>
                      <a:lnTo>
                        <a:pt x="5243" y="156"/>
                      </a:lnTo>
                      <a:lnTo>
                        <a:pt x="5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463" name="Google Shape;3463;p102"/>
          <p:cNvSpPr txBox="1"/>
          <p:nvPr/>
        </p:nvSpPr>
        <p:spPr>
          <a:xfrm>
            <a:off x="1137749" y="1542475"/>
            <a:ext cx="1934511" cy="3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4"/>
                </a:solidFill>
                <a:latin typeface="Krona One"/>
                <a:ea typeface="Krona One"/>
                <a:cs typeface="Krona One"/>
                <a:sym typeface="Krona One"/>
              </a:rPr>
              <a:t>Potential Issue</a:t>
            </a:r>
            <a:endParaRPr dirty="0">
              <a:solidFill>
                <a:schemeClr val="accent4"/>
              </a:solidFill>
              <a:latin typeface="Krona One"/>
              <a:ea typeface="Krona One"/>
              <a:cs typeface="Krona One"/>
              <a:sym typeface="Krona One"/>
            </a:endParaRPr>
          </a:p>
        </p:txBody>
      </p:sp>
      <p:sp>
        <p:nvSpPr>
          <p:cNvPr id="3464" name="Google Shape;3464;p102"/>
          <p:cNvSpPr txBox="1">
            <a:spLocks noGrp="1"/>
          </p:cNvSpPr>
          <p:nvPr>
            <p:ph type="subTitle" idx="4294967295"/>
          </p:nvPr>
        </p:nvSpPr>
        <p:spPr>
          <a:xfrm>
            <a:off x="1137750" y="1885975"/>
            <a:ext cx="1828800" cy="640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dirty="0"/>
              <a:t>When a problem arises</a:t>
            </a:r>
            <a:endParaRPr dirty="0"/>
          </a:p>
        </p:txBody>
      </p:sp>
      <p:cxnSp>
        <p:nvCxnSpPr>
          <p:cNvPr id="3465" name="Google Shape;3465;p102"/>
          <p:cNvCxnSpPr>
            <a:cxnSpLocks/>
            <a:stCxn id="3463" idx="3"/>
          </p:cNvCxnSpPr>
          <p:nvPr/>
        </p:nvCxnSpPr>
        <p:spPr>
          <a:xfrm>
            <a:off x="3072260" y="1714225"/>
            <a:ext cx="299590" cy="1229100"/>
          </a:xfrm>
          <a:prstGeom prst="bentConnector2">
            <a:avLst/>
          </a:prstGeom>
          <a:noFill/>
          <a:ln w="38100" cap="flat" cmpd="sng">
            <a:solidFill>
              <a:schemeClr val="dk2"/>
            </a:solidFill>
            <a:prstDash val="dash"/>
            <a:round/>
            <a:headEnd type="none" w="med" len="med"/>
            <a:tailEnd type="none" w="med" len="med"/>
          </a:ln>
        </p:spPr>
      </p:cxnSp>
      <p:cxnSp>
        <p:nvCxnSpPr>
          <p:cNvPr id="3466" name="Google Shape;3466;p102"/>
          <p:cNvCxnSpPr>
            <a:cxnSpLocks/>
            <a:stCxn id="3467" idx="1"/>
          </p:cNvCxnSpPr>
          <p:nvPr/>
        </p:nvCxnSpPr>
        <p:spPr>
          <a:xfrm rot="10800000" flipH="1" flipV="1">
            <a:off x="3892537" y="1181150"/>
            <a:ext cx="1060500" cy="1790700"/>
          </a:xfrm>
          <a:prstGeom prst="bentConnector4">
            <a:avLst>
              <a:gd name="adj1" fmla="val -21556"/>
              <a:gd name="adj2" fmla="val 54796"/>
            </a:avLst>
          </a:prstGeom>
          <a:noFill/>
          <a:ln w="38100" cap="flat" cmpd="sng">
            <a:solidFill>
              <a:schemeClr val="dk2"/>
            </a:solidFill>
            <a:prstDash val="dash"/>
            <a:round/>
            <a:headEnd type="none" w="med" len="med"/>
            <a:tailEnd type="none" w="med" len="med"/>
          </a:ln>
        </p:spPr>
      </p:cxnSp>
      <p:sp>
        <p:nvSpPr>
          <p:cNvPr id="3467" name="Google Shape;3467;p102"/>
          <p:cNvSpPr txBox="1"/>
          <p:nvPr/>
        </p:nvSpPr>
        <p:spPr>
          <a:xfrm>
            <a:off x="3892537" y="1009400"/>
            <a:ext cx="1867316" cy="3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4"/>
                </a:solidFill>
                <a:latin typeface="Krona One"/>
                <a:ea typeface="Krona One"/>
                <a:cs typeface="Krona One"/>
                <a:sym typeface="Krona One"/>
              </a:rPr>
              <a:t>Press Release</a:t>
            </a:r>
            <a:endParaRPr dirty="0">
              <a:solidFill>
                <a:schemeClr val="accent4"/>
              </a:solidFill>
              <a:latin typeface="Krona One"/>
              <a:ea typeface="Krona One"/>
              <a:cs typeface="Krona One"/>
              <a:sym typeface="Krona One"/>
            </a:endParaRPr>
          </a:p>
        </p:txBody>
      </p:sp>
      <p:sp>
        <p:nvSpPr>
          <p:cNvPr id="3468" name="Google Shape;3468;p102"/>
          <p:cNvSpPr txBox="1">
            <a:spLocks noGrp="1"/>
          </p:cNvSpPr>
          <p:nvPr>
            <p:ph type="subTitle" idx="4294967295"/>
          </p:nvPr>
        </p:nvSpPr>
        <p:spPr>
          <a:xfrm>
            <a:off x="3892538" y="1352900"/>
            <a:ext cx="1828800" cy="640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dirty="0"/>
              <a:t>A public announcement would be released</a:t>
            </a:r>
            <a:endParaRPr dirty="0"/>
          </a:p>
          <a:p>
            <a:pPr marL="0" lvl="0" indent="0" algn="ctr" rtl="0">
              <a:lnSpc>
                <a:spcPct val="100000"/>
              </a:lnSpc>
              <a:spcBef>
                <a:spcPts val="1600"/>
              </a:spcBef>
              <a:spcAft>
                <a:spcPts val="0"/>
              </a:spcAft>
              <a:buNone/>
            </a:pPr>
            <a:endParaRPr dirty="0"/>
          </a:p>
          <a:p>
            <a:pPr marL="0" lvl="0" indent="0" algn="ctr" rtl="0">
              <a:lnSpc>
                <a:spcPct val="100000"/>
              </a:lnSpc>
              <a:spcBef>
                <a:spcPts val="1600"/>
              </a:spcBef>
              <a:spcAft>
                <a:spcPts val="1600"/>
              </a:spcAft>
              <a:buNone/>
            </a:pPr>
            <a:endParaRPr dirty="0"/>
          </a:p>
        </p:txBody>
      </p:sp>
      <p:sp>
        <p:nvSpPr>
          <p:cNvPr id="3469" name="Google Shape;3469;p102"/>
          <p:cNvSpPr txBox="1"/>
          <p:nvPr/>
        </p:nvSpPr>
        <p:spPr>
          <a:xfrm>
            <a:off x="6242062" y="1273113"/>
            <a:ext cx="1828800" cy="3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4"/>
                </a:solidFill>
                <a:latin typeface="Krona One"/>
                <a:ea typeface="Krona One"/>
                <a:cs typeface="Krona One"/>
                <a:sym typeface="Krona One"/>
              </a:rPr>
              <a:t>Incentive</a:t>
            </a:r>
            <a:endParaRPr dirty="0">
              <a:solidFill>
                <a:schemeClr val="accent4"/>
              </a:solidFill>
              <a:latin typeface="Krona One"/>
              <a:ea typeface="Krona One"/>
              <a:cs typeface="Krona One"/>
              <a:sym typeface="Krona One"/>
            </a:endParaRPr>
          </a:p>
        </p:txBody>
      </p:sp>
      <p:sp>
        <p:nvSpPr>
          <p:cNvPr id="3470" name="Google Shape;3470;p102"/>
          <p:cNvSpPr txBox="1">
            <a:spLocks noGrp="1"/>
          </p:cNvSpPr>
          <p:nvPr>
            <p:ph type="subTitle" idx="4294967295"/>
          </p:nvPr>
        </p:nvSpPr>
        <p:spPr>
          <a:xfrm>
            <a:off x="6242063" y="1616613"/>
            <a:ext cx="1828800" cy="640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dirty="0"/>
              <a:t>Compensation will be awarded to the afflicted</a:t>
            </a:r>
            <a:endParaRPr dirty="0"/>
          </a:p>
          <a:p>
            <a:pPr marL="0" lvl="0" indent="0" algn="l" rtl="0">
              <a:lnSpc>
                <a:spcPct val="100000"/>
              </a:lnSpc>
              <a:spcBef>
                <a:spcPts val="1600"/>
              </a:spcBef>
              <a:spcAft>
                <a:spcPts val="1600"/>
              </a:spcAft>
              <a:buNone/>
            </a:pPr>
            <a:endParaRPr dirty="0"/>
          </a:p>
        </p:txBody>
      </p:sp>
      <p:cxnSp>
        <p:nvCxnSpPr>
          <p:cNvPr id="3471" name="Google Shape;3471;p102"/>
          <p:cNvCxnSpPr>
            <a:stCxn id="3469" idx="3"/>
          </p:cNvCxnSpPr>
          <p:nvPr/>
        </p:nvCxnSpPr>
        <p:spPr>
          <a:xfrm flipH="1">
            <a:off x="7267462" y="1444863"/>
            <a:ext cx="803400" cy="1107900"/>
          </a:xfrm>
          <a:prstGeom prst="bentConnector4">
            <a:avLst>
              <a:gd name="adj1" fmla="val -29640"/>
              <a:gd name="adj2" fmla="val 100854"/>
            </a:avLst>
          </a:prstGeom>
          <a:noFill/>
          <a:ln w="38100" cap="flat" cmpd="sng">
            <a:solidFill>
              <a:schemeClr val="dk2"/>
            </a:solidFill>
            <a:prstDash val="dash"/>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0"/>
        <p:cNvGrpSpPr/>
        <p:nvPr/>
      </p:nvGrpSpPr>
      <p:grpSpPr>
        <a:xfrm>
          <a:off x="0" y="0"/>
          <a:ext cx="0" cy="0"/>
          <a:chOff x="0" y="0"/>
          <a:chExt cx="0" cy="0"/>
        </a:xfrm>
      </p:grpSpPr>
      <p:sp>
        <p:nvSpPr>
          <p:cNvPr id="3052" name="Google Shape;3052;p95"/>
          <p:cNvSpPr txBox="1">
            <a:spLocks noGrp="1"/>
          </p:cNvSpPr>
          <p:nvPr>
            <p:ph type="title"/>
          </p:nvPr>
        </p:nvSpPr>
        <p:spPr>
          <a:xfrm>
            <a:off x="5357807" y="618762"/>
            <a:ext cx="2812626" cy="70980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Educating Employees</a:t>
            </a:r>
            <a:endParaRPr dirty="0"/>
          </a:p>
        </p:txBody>
      </p:sp>
      <p:sp>
        <p:nvSpPr>
          <p:cNvPr id="3053" name="Google Shape;3053;p95"/>
          <p:cNvSpPr txBox="1">
            <a:spLocks noGrp="1"/>
          </p:cNvSpPr>
          <p:nvPr>
            <p:ph type="subTitle" idx="1"/>
          </p:nvPr>
        </p:nvSpPr>
        <p:spPr>
          <a:xfrm>
            <a:off x="5517320" y="1820607"/>
            <a:ext cx="2493600" cy="194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There should also be newsletters and postings around the facilities to remind everyone what the company is all about. </a:t>
            </a:r>
          </a:p>
          <a:p>
            <a:pPr marL="0" lvl="0" indent="0" algn="ctr" rtl="0">
              <a:spcBef>
                <a:spcPts val="0"/>
              </a:spcBef>
              <a:spcAft>
                <a:spcPts val="1600"/>
              </a:spcAft>
              <a:buNone/>
            </a:pPr>
            <a:r>
              <a:rPr lang="en-US" dirty="0"/>
              <a:t>A consistent reminder of the soul of the company really reinforces what’s truly important to the company’s value.</a:t>
            </a:r>
          </a:p>
          <a:p>
            <a:pPr marL="0" lvl="0" indent="0" algn="ctr" rtl="0">
              <a:spcBef>
                <a:spcPts val="0"/>
              </a:spcBef>
              <a:spcAft>
                <a:spcPts val="160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5"/>
        <p:cNvGrpSpPr/>
        <p:nvPr/>
      </p:nvGrpSpPr>
      <p:grpSpPr>
        <a:xfrm>
          <a:off x="0" y="0"/>
          <a:ext cx="0" cy="0"/>
          <a:chOff x="0" y="0"/>
          <a:chExt cx="0" cy="0"/>
        </a:xfrm>
      </p:grpSpPr>
      <p:sp>
        <p:nvSpPr>
          <p:cNvPr id="3477" name="Google Shape;3477;p103"/>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Employee Engagement</a:t>
            </a:r>
            <a:endParaRPr dirty="0"/>
          </a:p>
        </p:txBody>
      </p:sp>
      <p:sp>
        <p:nvSpPr>
          <p:cNvPr id="3478" name="Google Shape;3478;p103"/>
          <p:cNvSpPr txBox="1">
            <a:spLocks noGrp="1"/>
          </p:cNvSpPr>
          <p:nvPr>
            <p:ph type="subTitle" idx="1"/>
          </p:nvPr>
        </p:nvSpPr>
        <p:spPr>
          <a:xfrm>
            <a:off x="1581552" y="1662496"/>
            <a:ext cx="2482800" cy="32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Employee Awareness</a:t>
            </a:r>
            <a:endParaRPr dirty="0"/>
          </a:p>
        </p:txBody>
      </p:sp>
      <p:sp>
        <p:nvSpPr>
          <p:cNvPr id="3479" name="Google Shape;3479;p103"/>
          <p:cNvSpPr txBox="1">
            <a:spLocks noGrp="1"/>
          </p:cNvSpPr>
          <p:nvPr>
            <p:ph type="subTitle" idx="2"/>
          </p:nvPr>
        </p:nvSpPr>
        <p:spPr>
          <a:xfrm>
            <a:off x="1340800" y="3042059"/>
            <a:ext cx="2964300" cy="1172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Ubuntu"/>
              <a:buChar char="●"/>
            </a:pPr>
            <a:r>
              <a:rPr lang="en-US" dirty="0">
                <a:solidFill>
                  <a:schemeClr val="lt1"/>
                </a:solidFill>
              </a:rPr>
              <a:t>Company-wide celebration and door prizes</a:t>
            </a:r>
          </a:p>
          <a:p>
            <a:pPr marL="457200" lvl="0" indent="-317500" algn="l" rtl="0">
              <a:spcBef>
                <a:spcPts val="0"/>
              </a:spcBef>
              <a:spcAft>
                <a:spcPts val="0"/>
              </a:spcAft>
              <a:buClr>
                <a:schemeClr val="lt1"/>
              </a:buClr>
              <a:buSzPts val="1400"/>
              <a:buFont typeface="Ubuntu"/>
              <a:buChar char="●"/>
            </a:pPr>
            <a:endParaRPr lang="en-US" dirty="0">
              <a:solidFill>
                <a:schemeClr val="lt1"/>
              </a:solidFill>
            </a:endParaRPr>
          </a:p>
          <a:p>
            <a:pPr marL="457200" lvl="0" indent="-317500" algn="l" rtl="0">
              <a:spcBef>
                <a:spcPts val="0"/>
              </a:spcBef>
              <a:spcAft>
                <a:spcPts val="0"/>
              </a:spcAft>
              <a:buClr>
                <a:schemeClr val="lt1"/>
              </a:buClr>
              <a:buSzPts val="1400"/>
              <a:buFont typeface="Ubuntu"/>
              <a:buChar char="●"/>
            </a:pPr>
            <a:r>
              <a:rPr lang="en-US" dirty="0">
                <a:solidFill>
                  <a:schemeClr val="lt1"/>
                </a:solidFill>
              </a:rPr>
              <a:t>Weekly email blasts</a:t>
            </a:r>
          </a:p>
          <a:p>
            <a:pPr marL="457200" lvl="0" indent="-317500" algn="l" rtl="0">
              <a:spcBef>
                <a:spcPts val="0"/>
              </a:spcBef>
              <a:spcAft>
                <a:spcPts val="0"/>
              </a:spcAft>
              <a:buClr>
                <a:schemeClr val="lt1"/>
              </a:buClr>
              <a:buSzPts val="1400"/>
              <a:buFont typeface="Ubuntu"/>
              <a:buChar char="●"/>
            </a:pPr>
            <a:endParaRPr dirty="0">
              <a:solidFill>
                <a:schemeClr val="lt1"/>
              </a:solidFill>
            </a:endParaRPr>
          </a:p>
        </p:txBody>
      </p:sp>
      <p:sp>
        <p:nvSpPr>
          <p:cNvPr id="3480" name="Google Shape;3480;p103"/>
          <p:cNvSpPr txBox="1">
            <a:spLocks noGrp="1"/>
          </p:cNvSpPr>
          <p:nvPr>
            <p:ph type="subTitle" idx="3"/>
          </p:nvPr>
        </p:nvSpPr>
        <p:spPr>
          <a:xfrm>
            <a:off x="5075148" y="1718826"/>
            <a:ext cx="2487300" cy="3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Rewards</a:t>
            </a:r>
            <a:endParaRPr dirty="0"/>
          </a:p>
        </p:txBody>
      </p:sp>
      <p:sp>
        <p:nvSpPr>
          <p:cNvPr id="3481" name="Google Shape;3481;p103"/>
          <p:cNvSpPr txBox="1">
            <a:spLocks noGrp="1"/>
          </p:cNvSpPr>
          <p:nvPr>
            <p:ph type="subTitle" idx="4"/>
          </p:nvPr>
        </p:nvSpPr>
        <p:spPr>
          <a:xfrm>
            <a:off x="4864200" y="3041877"/>
            <a:ext cx="2964300" cy="117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Ubuntu"/>
              <a:buChar char="●"/>
            </a:pPr>
            <a:r>
              <a:rPr lang="en-US" dirty="0">
                <a:solidFill>
                  <a:schemeClr val="lt1"/>
                </a:solidFill>
              </a:rPr>
              <a:t>Job retention</a:t>
            </a:r>
            <a:endParaRPr dirty="0">
              <a:solidFill>
                <a:schemeClr val="lt1"/>
              </a:solidFill>
            </a:endParaRPr>
          </a:p>
          <a:p>
            <a:pPr marL="457200" lvl="0" indent="-317500" algn="l" rtl="0">
              <a:spcBef>
                <a:spcPts val="1000"/>
              </a:spcBef>
              <a:spcAft>
                <a:spcPts val="1000"/>
              </a:spcAft>
              <a:buClr>
                <a:schemeClr val="lt1"/>
              </a:buClr>
              <a:buSzPts val="1400"/>
              <a:buFont typeface="Ubuntu"/>
              <a:buChar char="●"/>
            </a:pPr>
            <a:r>
              <a:rPr lang="en" dirty="0">
                <a:solidFill>
                  <a:schemeClr val="lt1"/>
                </a:solidFill>
              </a:rPr>
              <a:t>Boosted morale</a:t>
            </a:r>
            <a:endParaRPr dirty="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14"/>
        <p:cNvGrpSpPr/>
        <p:nvPr/>
      </p:nvGrpSpPr>
      <p:grpSpPr>
        <a:xfrm>
          <a:off x="0" y="0"/>
          <a:ext cx="0" cy="0"/>
          <a:chOff x="0" y="0"/>
          <a:chExt cx="0" cy="0"/>
        </a:xfrm>
      </p:grpSpPr>
      <p:sp>
        <p:nvSpPr>
          <p:cNvPr id="4315" name="Google Shape;4315;p107"/>
          <p:cNvSpPr/>
          <p:nvPr/>
        </p:nvSpPr>
        <p:spPr>
          <a:xfrm>
            <a:off x="3240000" y="2613350"/>
            <a:ext cx="1242900" cy="451450"/>
          </a:xfrm>
          <a:custGeom>
            <a:avLst/>
            <a:gdLst/>
            <a:ahLst/>
            <a:cxnLst/>
            <a:rect l="l" t="t" r="r" b="b"/>
            <a:pathLst>
              <a:path w="49716" h="18058" extrusionOk="0">
                <a:moveTo>
                  <a:pt x="21950" y="1"/>
                </a:moveTo>
                <a:cubicBezTo>
                  <a:pt x="17723" y="1"/>
                  <a:pt x="14334" y="3411"/>
                  <a:pt x="14334" y="7617"/>
                </a:cubicBezTo>
                <a:cubicBezTo>
                  <a:pt x="14334" y="8161"/>
                  <a:pt x="14375" y="8726"/>
                  <a:pt x="14522" y="9249"/>
                </a:cubicBezTo>
                <a:cubicBezTo>
                  <a:pt x="14041" y="9040"/>
                  <a:pt x="13518" y="8935"/>
                  <a:pt x="12974" y="8935"/>
                </a:cubicBezTo>
                <a:cubicBezTo>
                  <a:pt x="10860" y="8935"/>
                  <a:pt x="9144" y="10630"/>
                  <a:pt x="9144" y="12743"/>
                </a:cubicBezTo>
                <a:cubicBezTo>
                  <a:pt x="9144" y="13120"/>
                  <a:pt x="9207" y="13454"/>
                  <a:pt x="9291" y="13789"/>
                </a:cubicBezTo>
                <a:cubicBezTo>
                  <a:pt x="8621" y="13957"/>
                  <a:pt x="8140" y="14542"/>
                  <a:pt x="8140" y="15254"/>
                </a:cubicBezTo>
                <a:cubicBezTo>
                  <a:pt x="8140" y="15526"/>
                  <a:pt x="8203" y="15777"/>
                  <a:pt x="8308" y="15986"/>
                </a:cubicBezTo>
                <a:lnTo>
                  <a:pt x="1" y="18058"/>
                </a:lnTo>
                <a:lnTo>
                  <a:pt x="49715" y="18058"/>
                </a:lnTo>
                <a:lnTo>
                  <a:pt x="44756" y="16802"/>
                </a:lnTo>
                <a:cubicBezTo>
                  <a:pt x="44819" y="16677"/>
                  <a:pt x="44861" y="16509"/>
                  <a:pt x="44861" y="16363"/>
                </a:cubicBezTo>
                <a:cubicBezTo>
                  <a:pt x="44861" y="15944"/>
                  <a:pt x="44568" y="15568"/>
                  <a:pt x="44171" y="15484"/>
                </a:cubicBezTo>
                <a:cubicBezTo>
                  <a:pt x="44233" y="15275"/>
                  <a:pt x="44254" y="15066"/>
                  <a:pt x="44254" y="14856"/>
                </a:cubicBezTo>
                <a:cubicBezTo>
                  <a:pt x="44254" y="13601"/>
                  <a:pt x="43229" y="12555"/>
                  <a:pt x="41953" y="12555"/>
                </a:cubicBezTo>
                <a:cubicBezTo>
                  <a:pt x="41618" y="12555"/>
                  <a:pt x="41325" y="12638"/>
                  <a:pt x="41032" y="12743"/>
                </a:cubicBezTo>
                <a:cubicBezTo>
                  <a:pt x="41116" y="12429"/>
                  <a:pt x="41137" y="12115"/>
                  <a:pt x="41137" y="11781"/>
                </a:cubicBezTo>
                <a:cubicBezTo>
                  <a:pt x="41137" y="9270"/>
                  <a:pt x="39107" y="7198"/>
                  <a:pt x="36554" y="7198"/>
                </a:cubicBezTo>
                <a:cubicBezTo>
                  <a:pt x="35969" y="7198"/>
                  <a:pt x="35383" y="7303"/>
                  <a:pt x="34881" y="7512"/>
                </a:cubicBezTo>
                <a:cubicBezTo>
                  <a:pt x="33834" y="6215"/>
                  <a:pt x="32244" y="5378"/>
                  <a:pt x="30445" y="5378"/>
                </a:cubicBezTo>
                <a:cubicBezTo>
                  <a:pt x="30026" y="5378"/>
                  <a:pt x="29629" y="5420"/>
                  <a:pt x="29231" y="5503"/>
                </a:cubicBezTo>
                <a:cubicBezTo>
                  <a:pt x="28311" y="2344"/>
                  <a:pt x="25381" y="1"/>
                  <a:pt x="21950"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6" name="Google Shape;4316;p107"/>
          <p:cNvGrpSpPr/>
          <p:nvPr/>
        </p:nvGrpSpPr>
        <p:grpSpPr>
          <a:xfrm>
            <a:off x="1401350" y="3030775"/>
            <a:ext cx="2314700" cy="923275"/>
            <a:chOff x="1401350" y="3030775"/>
            <a:chExt cx="2314700" cy="923275"/>
          </a:xfrm>
        </p:grpSpPr>
        <p:sp>
          <p:nvSpPr>
            <p:cNvPr id="4317" name="Google Shape;4317;p107"/>
            <p:cNvSpPr/>
            <p:nvPr/>
          </p:nvSpPr>
          <p:spPr>
            <a:xfrm>
              <a:off x="1415475" y="3641225"/>
              <a:ext cx="109875" cy="154500"/>
            </a:xfrm>
            <a:custGeom>
              <a:avLst/>
              <a:gdLst/>
              <a:ahLst/>
              <a:cxnLst/>
              <a:rect l="l" t="t" r="r" b="b"/>
              <a:pathLst>
                <a:path w="4395" h="6180" extrusionOk="0">
                  <a:moveTo>
                    <a:pt x="4394" y="0"/>
                  </a:moveTo>
                  <a:lnTo>
                    <a:pt x="0" y="189"/>
                  </a:lnTo>
                  <a:cubicBezTo>
                    <a:pt x="0" y="189"/>
                    <a:pt x="816" y="6131"/>
                    <a:pt x="1298" y="6152"/>
                  </a:cubicBezTo>
                  <a:cubicBezTo>
                    <a:pt x="1451" y="6173"/>
                    <a:pt x="1800" y="6180"/>
                    <a:pt x="2197" y="6180"/>
                  </a:cubicBezTo>
                  <a:cubicBezTo>
                    <a:pt x="2990" y="6180"/>
                    <a:pt x="3976" y="6152"/>
                    <a:pt x="3976" y="6152"/>
                  </a:cubicBezTo>
                  <a:lnTo>
                    <a:pt x="4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07"/>
            <p:cNvSpPr/>
            <p:nvPr/>
          </p:nvSpPr>
          <p:spPr>
            <a:xfrm>
              <a:off x="1401875" y="3030775"/>
              <a:ext cx="2314175" cy="793550"/>
            </a:xfrm>
            <a:custGeom>
              <a:avLst/>
              <a:gdLst/>
              <a:ahLst/>
              <a:cxnLst/>
              <a:rect l="l" t="t" r="r" b="b"/>
              <a:pathLst>
                <a:path w="92567" h="31742" extrusionOk="0">
                  <a:moveTo>
                    <a:pt x="78338" y="1"/>
                  </a:moveTo>
                  <a:cubicBezTo>
                    <a:pt x="76664" y="22"/>
                    <a:pt x="41659" y="22"/>
                    <a:pt x="40195" y="22"/>
                  </a:cubicBezTo>
                  <a:cubicBezTo>
                    <a:pt x="38939" y="22"/>
                    <a:pt x="36470" y="628"/>
                    <a:pt x="34189" y="2344"/>
                  </a:cubicBezTo>
                  <a:cubicBezTo>
                    <a:pt x="33771" y="2658"/>
                    <a:pt x="33436" y="3348"/>
                    <a:pt x="33039" y="3746"/>
                  </a:cubicBezTo>
                  <a:cubicBezTo>
                    <a:pt x="30465" y="6257"/>
                    <a:pt x="25757" y="10588"/>
                    <a:pt x="24690" y="10588"/>
                  </a:cubicBezTo>
                  <a:cubicBezTo>
                    <a:pt x="23623" y="10588"/>
                    <a:pt x="10483" y="11718"/>
                    <a:pt x="6236" y="14752"/>
                  </a:cubicBezTo>
                  <a:cubicBezTo>
                    <a:pt x="1967" y="17786"/>
                    <a:pt x="2093" y="18936"/>
                    <a:pt x="1967" y="20004"/>
                  </a:cubicBezTo>
                  <a:cubicBezTo>
                    <a:pt x="1842" y="21071"/>
                    <a:pt x="0" y="21761"/>
                    <a:pt x="0" y="22828"/>
                  </a:cubicBezTo>
                  <a:lnTo>
                    <a:pt x="0" y="25088"/>
                  </a:lnTo>
                  <a:cubicBezTo>
                    <a:pt x="0" y="25507"/>
                    <a:pt x="1946" y="25444"/>
                    <a:pt x="2637" y="26155"/>
                  </a:cubicBezTo>
                  <a:cubicBezTo>
                    <a:pt x="3348" y="26867"/>
                    <a:pt x="4248" y="29001"/>
                    <a:pt x="3223" y="29001"/>
                  </a:cubicBezTo>
                  <a:lnTo>
                    <a:pt x="1067" y="29001"/>
                  </a:lnTo>
                  <a:cubicBezTo>
                    <a:pt x="607" y="29001"/>
                    <a:pt x="335" y="29524"/>
                    <a:pt x="335" y="30026"/>
                  </a:cubicBezTo>
                  <a:cubicBezTo>
                    <a:pt x="335" y="30528"/>
                    <a:pt x="607" y="31742"/>
                    <a:pt x="2804" y="31742"/>
                  </a:cubicBezTo>
                  <a:lnTo>
                    <a:pt x="7303" y="31742"/>
                  </a:lnTo>
                  <a:cubicBezTo>
                    <a:pt x="9688" y="31323"/>
                    <a:pt x="12931" y="31323"/>
                    <a:pt x="16614" y="31323"/>
                  </a:cubicBezTo>
                  <a:cubicBezTo>
                    <a:pt x="19250" y="31323"/>
                    <a:pt x="22137" y="31323"/>
                    <a:pt x="25109" y="31742"/>
                  </a:cubicBezTo>
                  <a:lnTo>
                    <a:pt x="70366" y="31742"/>
                  </a:lnTo>
                  <a:cubicBezTo>
                    <a:pt x="73714" y="31323"/>
                    <a:pt x="75639" y="30800"/>
                    <a:pt x="75639" y="30800"/>
                  </a:cubicBezTo>
                  <a:cubicBezTo>
                    <a:pt x="75639" y="30800"/>
                    <a:pt x="79175" y="28645"/>
                    <a:pt x="83255" y="28645"/>
                  </a:cubicBezTo>
                  <a:cubicBezTo>
                    <a:pt x="85682" y="28645"/>
                    <a:pt x="87273" y="28812"/>
                    <a:pt x="88193" y="29252"/>
                  </a:cubicBezTo>
                  <a:lnTo>
                    <a:pt x="89658" y="29252"/>
                  </a:lnTo>
                  <a:cubicBezTo>
                    <a:pt x="90725" y="29252"/>
                    <a:pt x="92566" y="27871"/>
                    <a:pt x="92566" y="26950"/>
                  </a:cubicBezTo>
                  <a:lnTo>
                    <a:pt x="92566" y="21636"/>
                  </a:lnTo>
                  <a:cubicBezTo>
                    <a:pt x="92566" y="21113"/>
                    <a:pt x="90516" y="19962"/>
                    <a:pt x="90516" y="19020"/>
                  </a:cubicBezTo>
                  <a:lnTo>
                    <a:pt x="90516" y="12597"/>
                  </a:lnTo>
                  <a:cubicBezTo>
                    <a:pt x="90516" y="12346"/>
                    <a:pt x="89972" y="11509"/>
                    <a:pt x="89156" y="10379"/>
                  </a:cubicBezTo>
                  <a:cubicBezTo>
                    <a:pt x="88298" y="9165"/>
                    <a:pt x="86687" y="7868"/>
                    <a:pt x="85557" y="6466"/>
                  </a:cubicBezTo>
                  <a:cubicBezTo>
                    <a:pt x="84092" y="4625"/>
                    <a:pt x="83151" y="2763"/>
                    <a:pt x="82628" y="2135"/>
                  </a:cubicBezTo>
                  <a:cubicBezTo>
                    <a:pt x="82523" y="2030"/>
                    <a:pt x="82460" y="1967"/>
                    <a:pt x="82418" y="1926"/>
                  </a:cubicBezTo>
                  <a:cubicBezTo>
                    <a:pt x="81833" y="1319"/>
                    <a:pt x="83360" y="1361"/>
                    <a:pt x="83360" y="984"/>
                  </a:cubicBezTo>
                  <a:cubicBezTo>
                    <a:pt x="83360" y="649"/>
                    <a:pt x="79929" y="1"/>
                    <a:pt x="78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07"/>
            <p:cNvSpPr/>
            <p:nvPr/>
          </p:nvSpPr>
          <p:spPr>
            <a:xfrm>
              <a:off x="1401350" y="3461800"/>
              <a:ext cx="2313125" cy="363575"/>
            </a:xfrm>
            <a:custGeom>
              <a:avLst/>
              <a:gdLst/>
              <a:ahLst/>
              <a:cxnLst/>
              <a:rect l="l" t="t" r="r" b="b"/>
              <a:pathLst>
                <a:path w="92525" h="14543" extrusionOk="0">
                  <a:moveTo>
                    <a:pt x="3244" y="1"/>
                  </a:moveTo>
                  <a:lnTo>
                    <a:pt x="3244" y="22"/>
                  </a:lnTo>
                  <a:cubicBezTo>
                    <a:pt x="2009" y="1319"/>
                    <a:pt x="2030" y="2072"/>
                    <a:pt x="1967" y="2784"/>
                  </a:cubicBezTo>
                  <a:cubicBezTo>
                    <a:pt x="1821" y="3872"/>
                    <a:pt x="0" y="4541"/>
                    <a:pt x="0" y="5608"/>
                  </a:cubicBezTo>
                  <a:lnTo>
                    <a:pt x="0" y="7868"/>
                  </a:lnTo>
                  <a:cubicBezTo>
                    <a:pt x="0" y="8286"/>
                    <a:pt x="1925" y="8224"/>
                    <a:pt x="2637" y="8935"/>
                  </a:cubicBezTo>
                  <a:cubicBezTo>
                    <a:pt x="3348" y="9646"/>
                    <a:pt x="4227" y="11781"/>
                    <a:pt x="3202" y="11781"/>
                  </a:cubicBezTo>
                  <a:lnTo>
                    <a:pt x="1067" y="11781"/>
                  </a:lnTo>
                  <a:cubicBezTo>
                    <a:pt x="586" y="11781"/>
                    <a:pt x="335" y="12304"/>
                    <a:pt x="335" y="12806"/>
                  </a:cubicBezTo>
                  <a:cubicBezTo>
                    <a:pt x="335" y="13308"/>
                    <a:pt x="586" y="14543"/>
                    <a:pt x="2783" y="14543"/>
                  </a:cubicBezTo>
                  <a:lnTo>
                    <a:pt x="7282" y="14543"/>
                  </a:lnTo>
                  <a:cubicBezTo>
                    <a:pt x="8537" y="14003"/>
                    <a:pt x="10515" y="13907"/>
                    <a:pt x="12761" y="13907"/>
                  </a:cubicBezTo>
                  <a:cubicBezTo>
                    <a:pt x="13997" y="13907"/>
                    <a:pt x="15313" y="13936"/>
                    <a:pt x="16635" y="13936"/>
                  </a:cubicBezTo>
                  <a:cubicBezTo>
                    <a:pt x="19250" y="13936"/>
                    <a:pt x="23142" y="14040"/>
                    <a:pt x="25109" y="14543"/>
                  </a:cubicBezTo>
                  <a:lnTo>
                    <a:pt x="70346" y="14543"/>
                  </a:lnTo>
                  <a:cubicBezTo>
                    <a:pt x="73840" y="14543"/>
                    <a:pt x="75702" y="14124"/>
                    <a:pt x="75702" y="14124"/>
                  </a:cubicBezTo>
                  <a:cubicBezTo>
                    <a:pt x="75702" y="14124"/>
                    <a:pt x="79364" y="11927"/>
                    <a:pt x="83465" y="11927"/>
                  </a:cubicBezTo>
                  <a:cubicBezTo>
                    <a:pt x="85892" y="11927"/>
                    <a:pt x="87252" y="12053"/>
                    <a:pt x="88172" y="12053"/>
                  </a:cubicBezTo>
                  <a:lnTo>
                    <a:pt x="89637" y="12053"/>
                  </a:lnTo>
                  <a:cubicBezTo>
                    <a:pt x="90704" y="12053"/>
                    <a:pt x="92525" y="10672"/>
                    <a:pt x="92525" y="9751"/>
                  </a:cubicBezTo>
                  <a:lnTo>
                    <a:pt x="92525" y="4416"/>
                  </a:lnTo>
                  <a:cubicBezTo>
                    <a:pt x="92525" y="3892"/>
                    <a:pt x="90495" y="2742"/>
                    <a:pt x="90495" y="1800"/>
                  </a:cubicBezTo>
                  <a:lnTo>
                    <a:pt x="904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07"/>
            <p:cNvSpPr/>
            <p:nvPr/>
          </p:nvSpPr>
          <p:spPr>
            <a:xfrm>
              <a:off x="2170825" y="3232175"/>
              <a:ext cx="1318725" cy="538275"/>
            </a:xfrm>
            <a:custGeom>
              <a:avLst/>
              <a:gdLst/>
              <a:ahLst/>
              <a:cxnLst/>
              <a:rect l="l" t="t" r="r" b="b"/>
              <a:pathLst>
                <a:path w="52749" h="21531" extrusionOk="0">
                  <a:moveTo>
                    <a:pt x="50593" y="3997"/>
                  </a:moveTo>
                  <a:cubicBezTo>
                    <a:pt x="51681" y="3997"/>
                    <a:pt x="52581" y="4896"/>
                    <a:pt x="52581" y="5984"/>
                  </a:cubicBezTo>
                  <a:cubicBezTo>
                    <a:pt x="52581" y="7093"/>
                    <a:pt x="51660" y="7972"/>
                    <a:pt x="50593" y="7972"/>
                  </a:cubicBezTo>
                  <a:cubicBezTo>
                    <a:pt x="49484" y="7972"/>
                    <a:pt x="48585" y="7093"/>
                    <a:pt x="48585" y="5984"/>
                  </a:cubicBezTo>
                  <a:cubicBezTo>
                    <a:pt x="48585" y="4896"/>
                    <a:pt x="49484" y="3997"/>
                    <a:pt x="50593" y="3997"/>
                  </a:cubicBezTo>
                  <a:close/>
                  <a:moveTo>
                    <a:pt x="50551" y="3787"/>
                  </a:moveTo>
                  <a:cubicBezTo>
                    <a:pt x="49359" y="3787"/>
                    <a:pt x="48354" y="4792"/>
                    <a:pt x="48354" y="5984"/>
                  </a:cubicBezTo>
                  <a:cubicBezTo>
                    <a:pt x="48354" y="7198"/>
                    <a:pt x="49359" y="8181"/>
                    <a:pt x="50551" y="8181"/>
                  </a:cubicBezTo>
                  <a:cubicBezTo>
                    <a:pt x="51765" y="8181"/>
                    <a:pt x="52748" y="7198"/>
                    <a:pt x="52748" y="5984"/>
                  </a:cubicBezTo>
                  <a:cubicBezTo>
                    <a:pt x="52748" y="4792"/>
                    <a:pt x="51786" y="3787"/>
                    <a:pt x="50551" y="3787"/>
                  </a:cubicBezTo>
                  <a:close/>
                  <a:moveTo>
                    <a:pt x="4875" y="0"/>
                  </a:moveTo>
                  <a:cubicBezTo>
                    <a:pt x="4666" y="189"/>
                    <a:pt x="0" y="4018"/>
                    <a:pt x="0" y="5252"/>
                  </a:cubicBezTo>
                  <a:lnTo>
                    <a:pt x="0" y="20296"/>
                  </a:lnTo>
                  <a:cubicBezTo>
                    <a:pt x="0" y="20715"/>
                    <a:pt x="230" y="21531"/>
                    <a:pt x="1046" y="21531"/>
                  </a:cubicBezTo>
                  <a:lnTo>
                    <a:pt x="27787" y="21531"/>
                  </a:lnTo>
                  <a:cubicBezTo>
                    <a:pt x="28372" y="21531"/>
                    <a:pt x="30256" y="20275"/>
                    <a:pt x="30569" y="17890"/>
                  </a:cubicBezTo>
                  <a:cubicBezTo>
                    <a:pt x="30569" y="17785"/>
                    <a:pt x="31929" y="6989"/>
                    <a:pt x="31197" y="2637"/>
                  </a:cubicBezTo>
                  <a:lnTo>
                    <a:pt x="31197" y="2637"/>
                  </a:lnTo>
                  <a:lnTo>
                    <a:pt x="31051" y="2699"/>
                  </a:lnTo>
                  <a:cubicBezTo>
                    <a:pt x="31762" y="7010"/>
                    <a:pt x="30423" y="17785"/>
                    <a:pt x="30402" y="17890"/>
                  </a:cubicBezTo>
                  <a:cubicBezTo>
                    <a:pt x="30109" y="20275"/>
                    <a:pt x="28247" y="21342"/>
                    <a:pt x="27807" y="21342"/>
                  </a:cubicBezTo>
                  <a:lnTo>
                    <a:pt x="1046" y="21342"/>
                  </a:lnTo>
                  <a:cubicBezTo>
                    <a:pt x="398" y="21342"/>
                    <a:pt x="209" y="20652"/>
                    <a:pt x="209" y="20296"/>
                  </a:cubicBezTo>
                  <a:lnTo>
                    <a:pt x="209" y="5252"/>
                  </a:lnTo>
                  <a:cubicBezTo>
                    <a:pt x="209" y="4310"/>
                    <a:pt x="3662" y="1256"/>
                    <a:pt x="5001" y="147"/>
                  </a:cubicBezTo>
                  <a:lnTo>
                    <a:pt x="48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07"/>
            <p:cNvSpPr/>
            <p:nvPr/>
          </p:nvSpPr>
          <p:spPr>
            <a:xfrm>
              <a:off x="1582850" y="3540275"/>
              <a:ext cx="446225" cy="284050"/>
            </a:xfrm>
            <a:custGeom>
              <a:avLst/>
              <a:gdLst/>
              <a:ahLst/>
              <a:cxnLst/>
              <a:rect l="l" t="t" r="r" b="b"/>
              <a:pathLst>
                <a:path w="17849" h="11362" extrusionOk="0">
                  <a:moveTo>
                    <a:pt x="8935" y="0"/>
                  </a:moveTo>
                  <a:cubicBezTo>
                    <a:pt x="3997" y="0"/>
                    <a:pt x="1" y="3997"/>
                    <a:pt x="1" y="8914"/>
                  </a:cubicBezTo>
                  <a:lnTo>
                    <a:pt x="1" y="11362"/>
                  </a:lnTo>
                  <a:lnTo>
                    <a:pt x="17849" y="11362"/>
                  </a:lnTo>
                  <a:lnTo>
                    <a:pt x="17849" y="8914"/>
                  </a:lnTo>
                  <a:cubicBezTo>
                    <a:pt x="17849" y="3997"/>
                    <a:pt x="13852" y="0"/>
                    <a:pt x="8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07"/>
            <p:cNvSpPr/>
            <p:nvPr/>
          </p:nvSpPr>
          <p:spPr>
            <a:xfrm>
              <a:off x="3159450" y="3540275"/>
              <a:ext cx="446225" cy="284050"/>
            </a:xfrm>
            <a:custGeom>
              <a:avLst/>
              <a:gdLst/>
              <a:ahLst/>
              <a:cxnLst/>
              <a:rect l="l" t="t" r="r" b="b"/>
              <a:pathLst>
                <a:path w="17849" h="11362" extrusionOk="0">
                  <a:moveTo>
                    <a:pt x="8914" y="0"/>
                  </a:moveTo>
                  <a:cubicBezTo>
                    <a:pt x="3997" y="0"/>
                    <a:pt x="1" y="3997"/>
                    <a:pt x="1" y="8914"/>
                  </a:cubicBezTo>
                  <a:lnTo>
                    <a:pt x="1" y="11362"/>
                  </a:lnTo>
                  <a:lnTo>
                    <a:pt x="5545" y="11362"/>
                  </a:lnTo>
                  <a:cubicBezTo>
                    <a:pt x="5545" y="11362"/>
                    <a:pt x="9019" y="8914"/>
                    <a:pt x="13099" y="8914"/>
                  </a:cubicBezTo>
                  <a:lnTo>
                    <a:pt x="17807" y="8914"/>
                  </a:lnTo>
                  <a:cubicBezTo>
                    <a:pt x="17848" y="3997"/>
                    <a:pt x="13831" y="0"/>
                    <a:pt x="8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07"/>
            <p:cNvSpPr/>
            <p:nvPr/>
          </p:nvSpPr>
          <p:spPr>
            <a:xfrm>
              <a:off x="1615300" y="3572175"/>
              <a:ext cx="381350" cy="381875"/>
            </a:xfrm>
            <a:custGeom>
              <a:avLst/>
              <a:gdLst/>
              <a:ahLst/>
              <a:cxnLst/>
              <a:rect l="l" t="t" r="r" b="b"/>
              <a:pathLst>
                <a:path w="15254" h="15275" extrusionOk="0">
                  <a:moveTo>
                    <a:pt x="7637" y="1"/>
                  </a:moveTo>
                  <a:cubicBezTo>
                    <a:pt x="3411" y="1"/>
                    <a:pt x="0" y="3411"/>
                    <a:pt x="0" y="7638"/>
                  </a:cubicBezTo>
                  <a:cubicBezTo>
                    <a:pt x="0" y="11843"/>
                    <a:pt x="3411" y="15275"/>
                    <a:pt x="7637" y="15275"/>
                  </a:cubicBezTo>
                  <a:cubicBezTo>
                    <a:pt x="11843" y="15275"/>
                    <a:pt x="15253" y="11843"/>
                    <a:pt x="15253" y="7638"/>
                  </a:cubicBezTo>
                  <a:cubicBezTo>
                    <a:pt x="15253" y="3432"/>
                    <a:pt x="11843" y="1"/>
                    <a:pt x="7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07"/>
            <p:cNvSpPr/>
            <p:nvPr/>
          </p:nvSpPr>
          <p:spPr>
            <a:xfrm>
              <a:off x="1646150" y="3614200"/>
              <a:ext cx="319625" cy="296950"/>
            </a:xfrm>
            <a:custGeom>
              <a:avLst/>
              <a:gdLst/>
              <a:ahLst/>
              <a:cxnLst/>
              <a:rect l="l" t="t" r="r" b="b"/>
              <a:pathLst>
                <a:path w="12785" h="11878" extrusionOk="0">
                  <a:moveTo>
                    <a:pt x="6393" y="0"/>
                  </a:moveTo>
                  <a:cubicBezTo>
                    <a:pt x="3542" y="0"/>
                    <a:pt x="1016" y="2073"/>
                    <a:pt x="545" y="4994"/>
                  </a:cubicBezTo>
                  <a:cubicBezTo>
                    <a:pt x="1" y="8216"/>
                    <a:pt x="2198" y="11271"/>
                    <a:pt x="5441" y="11794"/>
                  </a:cubicBezTo>
                  <a:cubicBezTo>
                    <a:pt x="5773" y="11850"/>
                    <a:pt x="6103" y="11877"/>
                    <a:pt x="6429" y="11877"/>
                  </a:cubicBezTo>
                  <a:cubicBezTo>
                    <a:pt x="9280" y="11877"/>
                    <a:pt x="11774" y="9809"/>
                    <a:pt x="12262" y="6898"/>
                  </a:cubicBezTo>
                  <a:cubicBezTo>
                    <a:pt x="12785" y="3676"/>
                    <a:pt x="10588" y="621"/>
                    <a:pt x="7345" y="77"/>
                  </a:cubicBezTo>
                  <a:cubicBezTo>
                    <a:pt x="7025" y="25"/>
                    <a:pt x="6707" y="0"/>
                    <a:pt x="6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07"/>
            <p:cNvSpPr/>
            <p:nvPr/>
          </p:nvSpPr>
          <p:spPr>
            <a:xfrm>
              <a:off x="1672825" y="3629725"/>
              <a:ext cx="266800" cy="266800"/>
            </a:xfrm>
            <a:custGeom>
              <a:avLst/>
              <a:gdLst/>
              <a:ahLst/>
              <a:cxnLst/>
              <a:rect l="l" t="t" r="r" b="b"/>
              <a:pathLst>
                <a:path w="10672" h="10672" extrusionOk="0">
                  <a:moveTo>
                    <a:pt x="5336" y="0"/>
                  </a:moveTo>
                  <a:cubicBezTo>
                    <a:pt x="2365" y="0"/>
                    <a:pt x="1" y="2385"/>
                    <a:pt x="1" y="5336"/>
                  </a:cubicBezTo>
                  <a:cubicBezTo>
                    <a:pt x="1" y="8286"/>
                    <a:pt x="2365" y="10671"/>
                    <a:pt x="5336" y="10671"/>
                  </a:cubicBezTo>
                  <a:cubicBezTo>
                    <a:pt x="8286" y="10671"/>
                    <a:pt x="10672" y="8286"/>
                    <a:pt x="10672" y="5336"/>
                  </a:cubicBezTo>
                  <a:cubicBezTo>
                    <a:pt x="10672" y="2385"/>
                    <a:pt x="8286" y="0"/>
                    <a:pt x="5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07"/>
            <p:cNvSpPr/>
            <p:nvPr/>
          </p:nvSpPr>
          <p:spPr>
            <a:xfrm>
              <a:off x="1689050" y="3645925"/>
              <a:ext cx="233850" cy="233850"/>
            </a:xfrm>
            <a:custGeom>
              <a:avLst/>
              <a:gdLst/>
              <a:ahLst/>
              <a:cxnLst/>
              <a:rect l="l" t="t" r="r" b="b"/>
              <a:pathLst>
                <a:path w="9354" h="9354" extrusionOk="0">
                  <a:moveTo>
                    <a:pt x="4687" y="1"/>
                  </a:moveTo>
                  <a:cubicBezTo>
                    <a:pt x="2093" y="1"/>
                    <a:pt x="0" y="2093"/>
                    <a:pt x="0" y="4688"/>
                  </a:cubicBezTo>
                  <a:cubicBezTo>
                    <a:pt x="0" y="7261"/>
                    <a:pt x="2093" y="9354"/>
                    <a:pt x="4687" y="9354"/>
                  </a:cubicBezTo>
                  <a:cubicBezTo>
                    <a:pt x="7261" y="9354"/>
                    <a:pt x="9353" y="7261"/>
                    <a:pt x="9353" y="4688"/>
                  </a:cubicBezTo>
                  <a:cubicBezTo>
                    <a:pt x="9353" y="2093"/>
                    <a:pt x="7261" y="1"/>
                    <a:pt x="4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07"/>
            <p:cNvSpPr/>
            <p:nvPr/>
          </p:nvSpPr>
          <p:spPr>
            <a:xfrm>
              <a:off x="1700550" y="3657450"/>
              <a:ext cx="210825" cy="210825"/>
            </a:xfrm>
            <a:custGeom>
              <a:avLst/>
              <a:gdLst/>
              <a:ahLst/>
              <a:cxnLst/>
              <a:rect l="l" t="t" r="r" b="b"/>
              <a:pathLst>
                <a:path w="8433" h="8433" extrusionOk="0">
                  <a:moveTo>
                    <a:pt x="4227" y="0"/>
                  </a:moveTo>
                  <a:cubicBezTo>
                    <a:pt x="1884" y="0"/>
                    <a:pt x="1" y="1904"/>
                    <a:pt x="1" y="4227"/>
                  </a:cubicBezTo>
                  <a:cubicBezTo>
                    <a:pt x="1" y="6549"/>
                    <a:pt x="1884" y="8432"/>
                    <a:pt x="4227" y="8432"/>
                  </a:cubicBezTo>
                  <a:cubicBezTo>
                    <a:pt x="6550" y="8432"/>
                    <a:pt x="8433" y="6549"/>
                    <a:pt x="8433" y="4227"/>
                  </a:cubicBezTo>
                  <a:cubicBezTo>
                    <a:pt x="8433" y="1904"/>
                    <a:pt x="6550" y="21"/>
                    <a:pt x="4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07"/>
            <p:cNvSpPr/>
            <p:nvPr/>
          </p:nvSpPr>
          <p:spPr>
            <a:xfrm>
              <a:off x="1781625" y="3739050"/>
              <a:ext cx="48675" cy="48150"/>
            </a:xfrm>
            <a:custGeom>
              <a:avLst/>
              <a:gdLst/>
              <a:ahLst/>
              <a:cxnLst/>
              <a:rect l="l" t="t" r="r" b="b"/>
              <a:pathLst>
                <a:path w="1947" h="1926" extrusionOk="0">
                  <a:moveTo>
                    <a:pt x="984" y="0"/>
                  </a:moveTo>
                  <a:cubicBezTo>
                    <a:pt x="419" y="0"/>
                    <a:pt x="1" y="440"/>
                    <a:pt x="1" y="963"/>
                  </a:cubicBezTo>
                  <a:cubicBezTo>
                    <a:pt x="1" y="1507"/>
                    <a:pt x="461" y="1925"/>
                    <a:pt x="984" y="1925"/>
                  </a:cubicBezTo>
                  <a:cubicBezTo>
                    <a:pt x="1528" y="1925"/>
                    <a:pt x="1947" y="1486"/>
                    <a:pt x="1947" y="963"/>
                  </a:cubicBezTo>
                  <a:cubicBezTo>
                    <a:pt x="1947" y="440"/>
                    <a:pt x="1507" y="0"/>
                    <a:pt x="984" y="0"/>
                  </a:cubicBezTo>
                  <a:close/>
                </a:path>
              </a:pathLst>
            </a:cu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07"/>
            <p:cNvSpPr/>
            <p:nvPr/>
          </p:nvSpPr>
          <p:spPr>
            <a:xfrm>
              <a:off x="1784250" y="3636000"/>
              <a:ext cx="43975" cy="119800"/>
            </a:xfrm>
            <a:custGeom>
              <a:avLst/>
              <a:gdLst/>
              <a:ahLst/>
              <a:cxnLst/>
              <a:rect l="l" t="t" r="r" b="b"/>
              <a:pathLst>
                <a:path w="1759" h="4792" extrusionOk="0">
                  <a:moveTo>
                    <a:pt x="398" y="0"/>
                  </a:moveTo>
                  <a:lnTo>
                    <a:pt x="0" y="4792"/>
                  </a:lnTo>
                  <a:lnTo>
                    <a:pt x="1758" y="4792"/>
                  </a:lnTo>
                  <a:lnTo>
                    <a:pt x="13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07"/>
            <p:cNvSpPr/>
            <p:nvPr/>
          </p:nvSpPr>
          <p:spPr>
            <a:xfrm>
              <a:off x="1681725" y="3712900"/>
              <a:ext cx="124525" cy="68525"/>
            </a:xfrm>
            <a:custGeom>
              <a:avLst/>
              <a:gdLst/>
              <a:ahLst/>
              <a:cxnLst/>
              <a:rect l="l" t="t" r="r" b="b"/>
              <a:pathLst>
                <a:path w="4981" h="2741" extrusionOk="0">
                  <a:moveTo>
                    <a:pt x="293" y="0"/>
                  </a:moveTo>
                  <a:lnTo>
                    <a:pt x="0" y="879"/>
                  </a:lnTo>
                  <a:lnTo>
                    <a:pt x="4415" y="2741"/>
                  </a:lnTo>
                  <a:lnTo>
                    <a:pt x="4980" y="1088"/>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07"/>
            <p:cNvSpPr/>
            <p:nvPr/>
          </p:nvSpPr>
          <p:spPr>
            <a:xfrm>
              <a:off x="1722000" y="3755775"/>
              <a:ext cx="97850" cy="116675"/>
            </a:xfrm>
            <a:custGeom>
              <a:avLst/>
              <a:gdLst/>
              <a:ahLst/>
              <a:cxnLst/>
              <a:rect l="l" t="t" r="r" b="b"/>
              <a:pathLst>
                <a:path w="3914" h="4667" extrusionOk="0">
                  <a:moveTo>
                    <a:pt x="2470" y="1"/>
                  </a:moveTo>
                  <a:lnTo>
                    <a:pt x="1" y="4102"/>
                  </a:lnTo>
                  <a:lnTo>
                    <a:pt x="775" y="4667"/>
                  </a:lnTo>
                  <a:lnTo>
                    <a:pt x="3913" y="1026"/>
                  </a:lnTo>
                  <a:lnTo>
                    <a:pt x="2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07"/>
            <p:cNvSpPr/>
            <p:nvPr/>
          </p:nvSpPr>
          <p:spPr>
            <a:xfrm>
              <a:off x="1792100" y="3755775"/>
              <a:ext cx="97850" cy="116675"/>
            </a:xfrm>
            <a:custGeom>
              <a:avLst/>
              <a:gdLst/>
              <a:ahLst/>
              <a:cxnLst/>
              <a:rect l="l" t="t" r="r" b="b"/>
              <a:pathLst>
                <a:path w="3914" h="4667" extrusionOk="0">
                  <a:moveTo>
                    <a:pt x="1444" y="1"/>
                  </a:moveTo>
                  <a:lnTo>
                    <a:pt x="0" y="1026"/>
                  </a:lnTo>
                  <a:lnTo>
                    <a:pt x="3139" y="4667"/>
                  </a:lnTo>
                  <a:lnTo>
                    <a:pt x="3913" y="4102"/>
                  </a:lnTo>
                  <a:lnTo>
                    <a:pt x="1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07"/>
            <p:cNvSpPr/>
            <p:nvPr/>
          </p:nvSpPr>
          <p:spPr>
            <a:xfrm>
              <a:off x="1806225" y="3712900"/>
              <a:ext cx="124000" cy="68525"/>
            </a:xfrm>
            <a:custGeom>
              <a:avLst/>
              <a:gdLst/>
              <a:ahLst/>
              <a:cxnLst/>
              <a:rect l="l" t="t" r="r" b="b"/>
              <a:pathLst>
                <a:path w="4960" h="2741" extrusionOk="0">
                  <a:moveTo>
                    <a:pt x="4666" y="0"/>
                  </a:moveTo>
                  <a:lnTo>
                    <a:pt x="0" y="1088"/>
                  </a:lnTo>
                  <a:lnTo>
                    <a:pt x="544" y="2741"/>
                  </a:lnTo>
                  <a:lnTo>
                    <a:pt x="4959" y="879"/>
                  </a:lnTo>
                  <a:lnTo>
                    <a:pt x="46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07"/>
            <p:cNvSpPr/>
            <p:nvPr/>
          </p:nvSpPr>
          <p:spPr>
            <a:xfrm>
              <a:off x="3191350" y="3572175"/>
              <a:ext cx="381900" cy="381875"/>
            </a:xfrm>
            <a:custGeom>
              <a:avLst/>
              <a:gdLst/>
              <a:ahLst/>
              <a:cxnLst/>
              <a:rect l="l" t="t" r="r" b="b"/>
              <a:pathLst>
                <a:path w="15276" h="15275" extrusionOk="0">
                  <a:moveTo>
                    <a:pt x="7638" y="1"/>
                  </a:moveTo>
                  <a:cubicBezTo>
                    <a:pt x="3432" y="1"/>
                    <a:pt x="1" y="3411"/>
                    <a:pt x="1" y="7638"/>
                  </a:cubicBezTo>
                  <a:cubicBezTo>
                    <a:pt x="1" y="11843"/>
                    <a:pt x="3432" y="15275"/>
                    <a:pt x="7638" y="15275"/>
                  </a:cubicBezTo>
                  <a:cubicBezTo>
                    <a:pt x="11865" y="15275"/>
                    <a:pt x="15275" y="11843"/>
                    <a:pt x="15275" y="7638"/>
                  </a:cubicBezTo>
                  <a:cubicBezTo>
                    <a:pt x="15275" y="3432"/>
                    <a:pt x="11865" y="1"/>
                    <a:pt x="7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07"/>
            <p:cNvSpPr/>
            <p:nvPr/>
          </p:nvSpPr>
          <p:spPr>
            <a:xfrm>
              <a:off x="3234250" y="3614550"/>
              <a:ext cx="296625" cy="297125"/>
            </a:xfrm>
            <a:custGeom>
              <a:avLst/>
              <a:gdLst/>
              <a:ahLst/>
              <a:cxnLst/>
              <a:rect l="l" t="t" r="r" b="b"/>
              <a:pathLst>
                <a:path w="11865" h="11885" extrusionOk="0">
                  <a:moveTo>
                    <a:pt x="5922" y="0"/>
                  </a:moveTo>
                  <a:cubicBezTo>
                    <a:pt x="2637" y="0"/>
                    <a:pt x="1" y="2679"/>
                    <a:pt x="1" y="5943"/>
                  </a:cubicBezTo>
                  <a:cubicBezTo>
                    <a:pt x="1" y="9228"/>
                    <a:pt x="2658" y="11885"/>
                    <a:pt x="5922" y="11885"/>
                  </a:cubicBezTo>
                  <a:cubicBezTo>
                    <a:pt x="9186" y="11885"/>
                    <a:pt x="11864" y="9207"/>
                    <a:pt x="11864" y="5943"/>
                  </a:cubicBezTo>
                  <a:cubicBezTo>
                    <a:pt x="11864" y="2679"/>
                    <a:pt x="9228" y="0"/>
                    <a:pt x="5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07"/>
            <p:cNvSpPr/>
            <p:nvPr/>
          </p:nvSpPr>
          <p:spPr>
            <a:xfrm>
              <a:off x="3249950" y="3629725"/>
              <a:ext cx="266275" cy="266800"/>
            </a:xfrm>
            <a:custGeom>
              <a:avLst/>
              <a:gdLst/>
              <a:ahLst/>
              <a:cxnLst/>
              <a:rect l="l" t="t" r="r" b="b"/>
              <a:pathLst>
                <a:path w="10651" h="10672" extrusionOk="0">
                  <a:moveTo>
                    <a:pt x="5336" y="0"/>
                  </a:moveTo>
                  <a:cubicBezTo>
                    <a:pt x="2365" y="0"/>
                    <a:pt x="0" y="2385"/>
                    <a:pt x="0" y="5336"/>
                  </a:cubicBezTo>
                  <a:cubicBezTo>
                    <a:pt x="0" y="8286"/>
                    <a:pt x="2365" y="10671"/>
                    <a:pt x="5336" y="10671"/>
                  </a:cubicBezTo>
                  <a:cubicBezTo>
                    <a:pt x="8286" y="10671"/>
                    <a:pt x="10651" y="8286"/>
                    <a:pt x="10651" y="5336"/>
                  </a:cubicBezTo>
                  <a:cubicBezTo>
                    <a:pt x="10651" y="2385"/>
                    <a:pt x="8265" y="0"/>
                    <a:pt x="5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07"/>
            <p:cNvSpPr/>
            <p:nvPr/>
          </p:nvSpPr>
          <p:spPr>
            <a:xfrm>
              <a:off x="3265650" y="3645925"/>
              <a:ext cx="233825" cy="233850"/>
            </a:xfrm>
            <a:custGeom>
              <a:avLst/>
              <a:gdLst/>
              <a:ahLst/>
              <a:cxnLst/>
              <a:rect l="l" t="t" r="r" b="b"/>
              <a:pathLst>
                <a:path w="9353" h="9354" extrusionOk="0">
                  <a:moveTo>
                    <a:pt x="4666" y="1"/>
                  </a:moveTo>
                  <a:cubicBezTo>
                    <a:pt x="2092" y="1"/>
                    <a:pt x="0" y="2093"/>
                    <a:pt x="0" y="4688"/>
                  </a:cubicBezTo>
                  <a:cubicBezTo>
                    <a:pt x="0" y="7261"/>
                    <a:pt x="2092" y="9354"/>
                    <a:pt x="4666" y="9354"/>
                  </a:cubicBezTo>
                  <a:cubicBezTo>
                    <a:pt x="7261" y="9354"/>
                    <a:pt x="9353" y="7261"/>
                    <a:pt x="9353" y="4688"/>
                  </a:cubicBezTo>
                  <a:cubicBezTo>
                    <a:pt x="9353" y="2093"/>
                    <a:pt x="7261" y="1"/>
                    <a:pt x="46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07"/>
            <p:cNvSpPr/>
            <p:nvPr/>
          </p:nvSpPr>
          <p:spPr>
            <a:xfrm>
              <a:off x="3277150" y="3657450"/>
              <a:ext cx="210825" cy="210825"/>
            </a:xfrm>
            <a:custGeom>
              <a:avLst/>
              <a:gdLst/>
              <a:ahLst/>
              <a:cxnLst/>
              <a:rect l="l" t="t" r="r" b="b"/>
              <a:pathLst>
                <a:path w="8433" h="8433" extrusionOk="0">
                  <a:moveTo>
                    <a:pt x="4206" y="0"/>
                  </a:moveTo>
                  <a:cubicBezTo>
                    <a:pt x="1884" y="0"/>
                    <a:pt x="0" y="1904"/>
                    <a:pt x="0" y="4227"/>
                  </a:cubicBezTo>
                  <a:cubicBezTo>
                    <a:pt x="0" y="6549"/>
                    <a:pt x="1884" y="8432"/>
                    <a:pt x="4206" y="8432"/>
                  </a:cubicBezTo>
                  <a:cubicBezTo>
                    <a:pt x="6529" y="8432"/>
                    <a:pt x="8433" y="6549"/>
                    <a:pt x="8433" y="4227"/>
                  </a:cubicBezTo>
                  <a:cubicBezTo>
                    <a:pt x="8433" y="1904"/>
                    <a:pt x="6550" y="21"/>
                    <a:pt x="4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07"/>
            <p:cNvSpPr/>
            <p:nvPr/>
          </p:nvSpPr>
          <p:spPr>
            <a:xfrm>
              <a:off x="3358225" y="3739050"/>
              <a:ext cx="48675" cy="48150"/>
            </a:xfrm>
            <a:custGeom>
              <a:avLst/>
              <a:gdLst/>
              <a:ahLst/>
              <a:cxnLst/>
              <a:rect l="l" t="t" r="r" b="b"/>
              <a:pathLst>
                <a:path w="1947" h="1926" extrusionOk="0">
                  <a:moveTo>
                    <a:pt x="963" y="0"/>
                  </a:moveTo>
                  <a:cubicBezTo>
                    <a:pt x="419" y="0"/>
                    <a:pt x="1" y="440"/>
                    <a:pt x="1" y="963"/>
                  </a:cubicBezTo>
                  <a:cubicBezTo>
                    <a:pt x="1" y="1507"/>
                    <a:pt x="440" y="1925"/>
                    <a:pt x="963" y="1925"/>
                  </a:cubicBezTo>
                  <a:cubicBezTo>
                    <a:pt x="1528" y="1925"/>
                    <a:pt x="1947" y="1486"/>
                    <a:pt x="1947" y="963"/>
                  </a:cubicBezTo>
                  <a:cubicBezTo>
                    <a:pt x="1947" y="440"/>
                    <a:pt x="1528" y="0"/>
                    <a:pt x="963" y="0"/>
                  </a:cubicBezTo>
                  <a:close/>
                </a:path>
              </a:pathLst>
            </a:cu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07"/>
            <p:cNvSpPr/>
            <p:nvPr/>
          </p:nvSpPr>
          <p:spPr>
            <a:xfrm>
              <a:off x="3360850" y="3636000"/>
              <a:ext cx="43950" cy="119800"/>
            </a:xfrm>
            <a:custGeom>
              <a:avLst/>
              <a:gdLst/>
              <a:ahLst/>
              <a:cxnLst/>
              <a:rect l="l" t="t" r="r" b="b"/>
              <a:pathLst>
                <a:path w="1758" h="4792" extrusionOk="0">
                  <a:moveTo>
                    <a:pt x="398" y="0"/>
                  </a:moveTo>
                  <a:lnTo>
                    <a:pt x="0" y="4792"/>
                  </a:lnTo>
                  <a:lnTo>
                    <a:pt x="1758" y="4792"/>
                  </a:lnTo>
                  <a:lnTo>
                    <a:pt x="13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07"/>
            <p:cNvSpPr/>
            <p:nvPr/>
          </p:nvSpPr>
          <p:spPr>
            <a:xfrm>
              <a:off x="3258850" y="3712900"/>
              <a:ext cx="123475" cy="68525"/>
            </a:xfrm>
            <a:custGeom>
              <a:avLst/>
              <a:gdLst/>
              <a:ahLst/>
              <a:cxnLst/>
              <a:rect l="l" t="t" r="r" b="b"/>
              <a:pathLst>
                <a:path w="4939" h="2741" extrusionOk="0">
                  <a:moveTo>
                    <a:pt x="293" y="0"/>
                  </a:moveTo>
                  <a:lnTo>
                    <a:pt x="0" y="879"/>
                  </a:lnTo>
                  <a:lnTo>
                    <a:pt x="4415" y="2741"/>
                  </a:lnTo>
                  <a:lnTo>
                    <a:pt x="4938" y="1088"/>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07"/>
            <p:cNvSpPr/>
            <p:nvPr/>
          </p:nvSpPr>
          <p:spPr>
            <a:xfrm>
              <a:off x="3298600" y="3755775"/>
              <a:ext cx="97850" cy="116675"/>
            </a:xfrm>
            <a:custGeom>
              <a:avLst/>
              <a:gdLst/>
              <a:ahLst/>
              <a:cxnLst/>
              <a:rect l="l" t="t" r="r" b="b"/>
              <a:pathLst>
                <a:path w="3914" h="4667" extrusionOk="0">
                  <a:moveTo>
                    <a:pt x="2490" y="1"/>
                  </a:moveTo>
                  <a:lnTo>
                    <a:pt x="0" y="4102"/>
                  </a:lnTo>
                  <a:lnTo>
                    <a:pt x="774" y="4667"/>
                  </a:lnTo>
                  <a:lnTo>
                    <a:pt x="3913" y="1026"/>
                  </a:lnTo>
                  <a:lnTo>
                    <a:pt x="24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07"/>
            <p:cNvSpPr/>
            <p:nvPr/>
          </p:nvSpPr>
          <p:spPr>
            <a:xfrm>
              <a:off x="3369225" y="3755775"/>
              <a:ext cx="97825" cy="116675"/>
            </a:xfrm>
            <a:custGeom>
              <a:avLst/>
              <a:gdLst/>
              <a:ahLst/>
              <a:cxnLst/>
              <a:rect l="l" t="t" r="r" b="b"/>
              <a:pathLst>
                <a:path w="3913" h="4667" extrusionOk="0">
                  <a:moveTo>
                    <a:pt x="1423" y="1"/>
                  </a:moveTo>
                  <a:lnTo>
                    <a:pt x="0" y="1026"/>
                  </a:lnTo>
                  <a:lnTo>
                    <a:pt x="3139" y="4667"/>
                  </a:lnTo>
                  <a:lnTo>
                    <a:pt x="3913" y="4102"/>
                  </a:lnTo>
                  <a:lnTo>
                    <a:pt x="14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07"/>
            <p:cNvSpPr/>
            <p:nvPr/>
          </p:nvSpPr>
          <p:spPr>
            <a:xfrm>
              <a:off x="3382300" y="3712900"/>
              <a:ext cx="124500" cy="68525"/>
            </a:xfrm>
            <a:custGeom>
              <a:avLst/>
              <a:gdLst/>
              <a:ahLst/>
              <a:cxnLst/>
              <a:rect l="l" t="t" r="r" b="b"/>
              <a:pathLst>
                <a:path w="4980" h="2741" extrusionOk="0">
                  <a:moveTo>
                    <a:pt x="4687" y="0"/>
                  </a:moveTo>
                  <a:lnTo>
                    <a:pt x="0" y="1088"/>
                  </a:lnTo>
                  <a:lnTo>
                    <a:pt x="565" y="2741"/>
                  </a:lnTo>
                  <a:lnTo>
                    <a:pt x="4980" y="879"/>
                  </a:lnTo>
                  <a:lnTo>
                    <a:pt x="46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07"/>
            <p:cNvSpPr/>
            <p:nvPr/>
          </p:nvSpPr>
          <p:spPr>
            <a:xfrm>
              <a:off x="2239350" y="3085175"/>
              <a:ext cx="1218825" cy="227575"/>
            </a:xfrm>
            <a:custGeom>
              <a:avLst/>
              <a:gdLst/>
              <a:ahLst/>
              <a:cxnLst/>
              <a:rect l="l" t="t" r="r" b="b"/>
              <a:pathLst>
                <a:path w="48753" h="9103" extrusionOk="0">
                  <a:moveTo>
                    <a:pt x="9290" y="1"/>
                  </a:moveTo>
                  <a:cubicBezTo>
                    <a:pt x="8411" y="1"/>
                    <a:pt x="7658" y="1"/>
                    <a:pt x="6842" y="859"/>
                  </a:cubicBezTo>
                  <a:cubicBezTo>
                    <a:pt x="6005" y="1716"/>
                    <a:pt x="690" y="7031"/>
                    <a:pt x="335" y="7345"/>
                  </a:cubicBezTo>
                  <a:cubicBezTo>
                    <a:pt x="0" y="7659"/>
                    <a:pt x="0" y="9102"/>
                    <a:pt x="1779" y="9102"/>
                  </a:cubicBezTo>
                  <a:lnTo>
                    <a:pt x="47225" y="9102"/>
                  </a:lnTo>
                  <a:cubicBezTo>
                    <a:pt x="48334" y="9102"/>
                    <a:pt x="48752" y="8600"/>
                    <a:pt x="48585" y="7868"/>
                  </a:cubicBezTo>
                  <a:cubicBezTo>
                    <a:pt x="48396" y="7115"/>
                    <a:pt x="46011" y="1716"/>
                    <a:pt x="45718" y="1361"/>
                  </a:cubicBezTo>
                  <a:cubicBezTo>
                    <a:pt x="45425" y="963"/>
                    <a:pt x="44777" y="1"/>
                    <a:pt x="42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07"/>
            <p:cNvSpPr/>
            <p:nvPr/>
          </p:nvSpPr>
          <p:spPr>
            <a:xfrm>
              <a:off x="3444025" y="3085175"/>
              <a:ext cx="185200" cy="205075"/>
            </a:xfrm>
            <a:custGeom>
              <a:avLst/>
              <a:gdLst/>
              <a:ahLst/>
              <a:cxnLst/>
              <a:rect l="l" t="t" r="r" b="b"/>
              <a:pathLst>
                <a:path w="7408" h="8203" extrusionOk="0">
                  <a:moveTo>
                    <a:pt x="879" y="1"/>
                  </a:moveTo>
                  <a:cubicBezTo>
                    <a:pt x="439" y="43"/>
                    <a:pt x="0" y="252"/>
                    <a:pt x="335" y="859"/>
                  </a:cubicBezTo>
                  <a:cubicBezTo>
                    <a:pt x="753" y="1570"/>
                    <a:pt x="4499" y="7387"/>
                    <a:pt x="4729" y="7680"/>
                  </a:cubicBezTo>
                  <a:cubicBezTo>
                    <a:pt x="4959" y="7973"/>
                    <a:pt x="5608" y="8203"/>
                    <a:pt x="7407" y="8203"/>
                  </a:cubicBezTo>
                  <a:cubicBezTo>
                    <a:pt x="5440" y="5483"/>
                    <a:pt x="1820" y="1089"/>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07"/>
            <p:cNvSpPr/>
            <p:nvPr/>
          </p:nvSpPr>
          <p:spPr>
            <a:xfrm>
              <a:off x="2018600" y="3089375"/>
              <a:ext cx="306550" cy="213425"/>
            </a:xfrm>
            <a:custGeom>
              <a:avLst/>
              <a:gdLst/>
              <a:ahLst/>
              <a:cxnLst/>
              <a:rect l="l" t="t" r="r" b="b"/>
              <a:pathLst>
                <a:path w="12262" h="8537" extrusionOk="0">
                  <a:moveTo>
                    <a:pt x="9520" y="0"/>
                  </a:moveTo>
                  <a:cubicBezTo>
                    <a:pt x="9102" y="314"/>
                    <a:pt x="8684" y="670"/>
                    <a:pt x="8286" y="1046"/>
                  </a:cubicBezTo>
                  <a:cubicBezTo>
                    <a:pt x="5733" y="3557"/>
                    <a:pt x="1067" y="8244"/>
                    <a:pt x="0" y="8244"/>
                  </a:cubicBezTo>
                  <a:cubicBezTo>
                    <a:pt x="209" y="8411"/>
                    <a:pt x="398" y="8516"/>
                    <a:pt x="523" y="8516"/>
                  </a:cubicBezTo>
                  <a:cubicBezTo>
                    <a:pt x="1067" y="8537"/>
                    <a:pt x="3013" y="8537"/>
                    <a:pt x="3264" y="8537"/>
                  </a:cubicBezTo>
                  <a:cubicBezTo>
                    <a:pt x="3536" y="8537"/>
                    <a:pt x="3976" y="8328"/>
                    <a:pt x="4583" y="7784"/>
                  </a:cubicBezTo>
                  <a:cubicBezTo>
                    <a:pt x="5168" y="7219"/>
                    <a:pt x="10964" y="1548"/>
                    <a:pt x="11487" y="1088"/>
                  </a:cubicBezTo>
                  <a:cubicBezTo>
                    <a:pt x="12010" y="607"/>
                    <a:pt x="12261" y="0"/>
                    <a:pt x="115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07"/>
            <p:cNvSpPr/>
            <p:nvPr/>
          </p:nvSpPr>
          <p:spPr>
            <a:xfrm>
              <a:off x="2949175" y="3085175"/>
              <a:ext cx="83725" cy="227575"/>
            </a:xfrm>
            <a:custGeom>
              <a:avLst/>
              <a:gdLst/>
              <a:ahLst/>
              <a:cxnLst/>
              <a:rect l="l" t="t" r="r" b="b"/>
              <a:pathLst>
                <a:path w="3349" h="9103" extrusionOk="0">
                  <a:moveTo>
                    <a:pt x="0" y="1"/>
                  </a:moveTo>
                  <a:lnTo>
                    <a:pt x="0" y="9102"/>
                  </a:lnTo>
                  <a:lnTo>
                    <a:pt x="3348" y="9102"/>
                  </a:lnTo>
                  <a:lnTo>
                    <a:pt x="23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07"/>
            <p:cNvSpPr/>
            <p:nvPr/>
          </p:nvSpPr>
          <p:spPr>
            <a:xfrm>
              <a:off x="1462025" y="3387375"/>
              <a:ext cx="243875" cy="148725"/>
            </a:xfrm>
            <a:custGeom>
              <a:avLst/>
              <a:gdLst/>
              <a:ahLst/>
              <a:cxnLst/>
              <a:rect l="l" t="t" r="r" b="b"/>
              <a:pathLst>
                <a:path w="9755" h="5949" extrusionOk="0">
                  <a:moveTo>
                    <a:pt x="8697" y="0"/>
                  </a:moveTo>
                  <a:cubicBezTo>
                    <a:pt x="8666" y="0"/>
                    <a:pt x="8634" y="2"/>
                    <a:pt x="8600" y="7"/>
                  </a:cubicBezTo>
                  <a:cubicBezTo>
                    <a:pt x="7533" y="153"/>
                    <a:pt x="4499" y="781"/>
                    <a:pt x="3306" y="1534"/>
                  </a:cubicBezTo>
                  <a:cubicBezTo>
                    <a:pt x="2072" y="2266"/>
                    <a:pt x="1" y="5949"/>
                    <a:pt x="1549" y="5949"/>
                  </a:cubicBezTo>
                  <a:lnTo>
                    <a:pt x="4499" y="5949"/>
                  </a:lnTo>
                  <a:cubicBezTo>
                    <a:pt x="4897" y="5949"/>
                    <a:pt x="6968" y="5279"/>
                    <a:pt x="8056" y="3815"/>
                  </a:cubicBezTo>
                  <a:cubicBezTo>
                    <a:pt x="9093" y="2391"/>
                    <a:pt x="9754" y="0"/>
                    <a:pt x="8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07"/>
            <p:cNvSpPr/>
            <p:nvPr/>
          </p:nvSpPr>
          <p:spPr>
            <a:xfrm>
              <a:off x="1549900" y="3387375"/>
              <a:ext cx="156000" cy="148725"/>
            </a:xfrm>
            <a:custGeom>
              <a:avLst/>
              <a:gdLst/>
              <a:ahLst/>
              <a:cxnLst/>
              <a:rect l="l" t="t" r="r" b="b"/>
              <a:pathLst>
                <a:path w="6240" h="5949" extrusionOk="0">
                  <a:moveTo>
                    <a:pt x="5182" y="0"/>
                  </a:moveTo>
                  <a:cubicBezTo>
                    <a:pt x="5151" y="0"/>
                    <a:pt x="5119" y="2"/>
                    <a:pt x="5085" y="7"/>
                  </a:cubicBezTo>
                  <a:cubicBezTo>
                    <a:pt x="4667" y="69"/>
                    <a:pt x="3976" y="195"/>
                    <a:pt x="3181" y="383"/>
                  </a:cubicBezTo>
                  <a:cubicBezTo>
                    <a:pt x="1842" y="1534"/>
                    <a:pt x="22" y="3543"/>
                    <a:pt x="1" y="5949"/>
                  </a:cubicBezTo>
                  <a:lnTo>
                    <a:pt x="963" y="5949"/>
                  </a:lnTo>
                  <a:cubicBezTo>
                    <a:pt x="1361" y="5949"/>
                    <a:pt x="3411" y="5279"/>
                    <a:pt x="4520" y="3815"/>
                  </a:cubicBezTo>
                  <a:cubicBezTo>
                    <a:pt x="5577" y="2391"/>
                    <a:pt x="6239" y="0"/>
                    <a:pt x="5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07"/>
            <p:cNvSpPr/>
            <p:nvPr/>
          </p:nvSpPr>
          <p:spPr>
            <a:xfrm>
              <a:off x="3601475" y="3363975"/>
              <a:ext cx="62250" cy="143875"/>
            </a:xfrm>
            <a:custGeom>
              <a:avLst/>
              <a:gdLst/>
              <a:ahLst/>
              <a:cxnLst/>
              <a:rect l="l" t="t" r="r" b="b"/>
              <a:pathLst>
                <a:path w="2490" h="5755" extrusionOk="0">
                  <a:moveTo>
                    <a:pt x="711" y="1"/>
                  </a:moveTo>
                  <a:cubicBezTo>
                    <a:pt x="314" y="1"/>
                    <a:pt x="0" y="315"/>
                    <a:pt x="0" y="712"/>
                  </a:cubicBezTo>
                  <a:lnTo>
                    <a:pt x="0" y="5064"/>
                  </a:lnTo>
                  <a:cubicBezTo>
                    <a:pt x="0" y="5441"/>
                    <a:pt x="314" y="5755"/>
                    <a:pt x="711" y="5755"/>
                  </a:cubicBezTo>
                  <a:lnTo>
                    <a:pt x="2490" y="5713"/>
                  </a:lnTo>
                  <a:lnTo>
                    <a:pt x="2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07"/>
            <p:cNvSpPr/>
            <p:nvPr/>
          </p:nvSpPr>
          <p:spPr>
            <a:xfrm>
              <a:off x="3602000" y="3461800"/>
              <a:ext cx="61725" cy="45550"/>
            </a:xfrm>
            <a:custGeom>
              <a:avLst/>
              <a:gdLst/>
              <a:ahLst/>
              <a:cxnLst/>
              <a:rect l="l" t="t" r="r" b="b"/>
              <a:pathLst>
                <a:path w="2469" h="1822" extrusionOk="0">
                  <a:moveTo>
                    <a:pt x="0" y="1"/>
                  </a:moveTo>
                  <a:lnTo>
                    <a:pt x="0" y="1110"/>
                  </a:lnTo>
                  <a:cubicBezTo>
                    <a:pt x="0" y="1507"/>
                    <a:pt x="314" y="1821"/>
                    <a:pt x="711" y="1821"/>
                  </a:cubicBezTo>
                  <a:lnTo>
                    <a:pt x="2469" y="1800"/>
                  </a:lnTo>
                  <a:lnTo>
                    <a:pt x="2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3" name="Google Shape;4353;p107"/>
          <p:cNvSpPr txBox="1">
            <a:spLocks noGrp="1"/>
          </p:cNvSpPr>
          <p:nvPr>
            <p:ph type="title"/>
          </p:nvPr>
        </p:nvSpPr>
        <p:spPr>
          <a:xfrm>
            <a:off x="728750" y="228807"/>
            <a:ext cx="7891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Employee Feedback and Appreciation</a:t>
            </a:r>
            <a:endParaRPr dirty="0"/>
          </a:p>
        </p:txBody>
      </p:sp>
      <p:sp>
        <p:nvSpPr>
          <p:cNvPr id="4354" name="Google Shape;4354;p107"/>
          <p:cNvSpPr/>
          <p:nvPr/>
        </p:nvSpPr>
        <p:spPr>
          <a:xfrm>
            <a:off x="603100" y="2613350"/>
            <a:ext cx="1242900" cy="450925"/>
          </a:xfrm>
          <a:custGeom>
            <a:avLst/>
            <a:gdLst/>
            <a:ahLst/>
            <a:cxnLst/>
            <a:rect l="l" t="t" r="r" b="b"/>
            <a:pathLst>
              <a:path w="49716" h="18037" extrusionOk="0">
                <a:moveTo>
                  <a:pt x="21908" y="1"/>
                </a:moveTo>
                <a:cubicBezTo>
                  <a:pt x="17702" y="1"/>
                  <a:pt x="14292" y="3411"/>
                  <a:pt x="14292" y="7617"/>
                </a:cubicBezTo>
                <a:cubicBezTo>
                  <a:pt x="14292" y="8161"/>
                  <a:pt x="14355" y="8726"/>
                  <a:pt x="14480" y="9249"/>
                </a:cubicBezTo>
                <a:cubicBezTo>
                  <a:pt x="13999" y="9040"/>
                  <a:pt x="13476" y="8935"/>
                  <a:pt x="12932" y="8935"/>
                </a:cubicBezTo>
                <a:cubicBezTo>
                  <a:pt x="10818" y="8935"/>
                  <a:pt x="9124" y="10630"/>
                  <a:pt x="9124" y="12743"/>
                </a:cubicBezTo>
                <a:cubicBezTo>
                  <a:pt x="9124" y="13120"/>
                  <a:pt x="9165" y="13454"/>
                  <a:pt x="9249" y="13789"/>
                </a:cubicBezTo>
                <a:cubicBezTo>
                  <a:pt x="8601" y="13957"/>
                  <a:pt x="8098" y="14542"/>
                  <a:pt x="8098" y="15254"/>
                </a:cubicBezTo>
                <a:cubicBezTo>
                  <a:pt x="8098" y="15526"/>
                  <a:pt x="8182" y="15777"/>
                  <a:pt x="8287" y="15986"/>
                </a:cubicBezTo>
                <a:lnTo>
                  <a:pt x="1" y="18037"/>
                </a:lnTo>
                <a:lnTo>
                  <a:pt x="49715" y="18037"/>
                </a:lnTo>
                <a:lnTo>
                  <a:pt x="44715" y="16802"/>
                </a:lnTo>
                <a:cubicBezTo>
                  <a:pt x="44798" y="16677"/>
                  <a:pt x="44819" y="16509"/>
                  <a:pt x="44819" y="16363"/>
                </a:cubicBezTo>
                <a:cubicBezTo>
                  <a:pt x="44819" y="15944"/>
                  <a:pt x="44526" y="15568"/>
                  <a:pt x="44129" y="15484"/>
                </a:cubicBezTo>
                <a:cubicBezTo>
                  <a:pt x="44192" y="15275"/>
                  <a:pt x="44213" y="15066"/>
                  <a:pt x="44213" y="14856"/>
                </a:cubicBezTo>
                <a:cubicBezTo>
                  <a:pt x="44213" y="13601"/>
                  <a:pt x="43187" y="12555"/>
                  <a:pt x="41911" y="12555"/>
                </a:cubicBezTo>
                <a:cubicBezTo>
                  <a:pt x="41576" y="12555"/>
                  <a:pt x="41283" y="12638"/>
                  <a:pt x="40990" y="12743"/>
                </a:cubicBezTo>
                <a:cubicBezTo>
                  <a:pt x="41074" y="12429"/>
                  <a:pt x="41095" y="12115"/>
                  <a:pt x="41095" y="11781"/>
                </a:cubicBezTo>
                <a:cubicBezTo>
                  <a:pt x="41095" y="9270"/>
                  <a:pt x="39065" y="7198"/>
                  <a:pt x="36534" y="7198"/>
                </a:cubicBezTo>
                <a:cubicBezTo>
                  <a:pt x="35927" y="7198"/>
                  <a:pt x="35341" y="7303"/>
                  <a:pt x="34860" y="7512"/>
                </a:cubicBezTo>
                <a:cubicBezTo>
                  <a:pt x="33813" y="6215"/>
                  <a:pt x="32202" y="5378"/>
                  <a:pt x="30403" y="5378"/>
                </a:cubicBezTo>
                <a:cubicBezTo>
                  <a:pt x="29984" y="5378"/>
                  <a:pt x="29587" y="5420"/>
                  <a:pt x="29210" y="5503"/>
                </a:cubicBezTo>
                <a:cubicBezTo>
                  <a:pt x="28290" y="2344"/>
                  <a:pt x="25360" y="1"/>
                  <a:pt x="21908"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5" name="Google Shape;4355;p107"/>
          <p:cNvGrpSpPr/>
          <p:nvPr/>
        </p:nvGrpSpPr>
        <p:grpSpPr>
          <a:xfrm>
            <a:off x="739625" y="2593400"/>
            <a:ext cx="549275" cy="1093350"/>
            <a:chOff x="739625" y="2593400"/>
            <a:chExt cx="549275" cy="1093350"/>
          </a:xfrm>
        </p:grpSpPr>
        <p:sp>
          <p:nvSpPr>
            <p:cNvPr id="4356" name="Google Shape;4356;p107"/>
            <p:cNvSpPr/>
            <p:nvPr/>
          </p:nvSpPr>
          <p:spPr>
            <a:xfrm>
              <a:off x="739625" y="2593400"/>
              <a:ext cx="549275" cy="945650"/>
            </a:xfrm>
            <a:custGeom>
              <a:avLst/>
              <a:gdLst/>
              <a:ahLst/>
              <a:cxnLst/>
              <a:rect l="l" t="t" r="r" b="b"/>
              <a:pathLst>
                <a:path w="21971" h="37826" extrusionOk="0">
                  <a:moveTo>
                    <a:pt x="10585" y="0"/>
                  </a:moveTo>
                  <a:cubicBezTo>
                    <a:pt x="10545" y="0"/>
                    <a:pt x="10504" y="1"/>
                    <a:pt x="10463" y="3"/>
                  </a:cubicBezTo>
                  <a:cubicBezTo>
                    <a:pt x="4541" y="275"/>
                    <a:pt x="1" y="21722"/>
                    <a:pt x="273" y="27644"/>
                  </a:cubicBezTo>
                  <a:cubicBezTo>
                    <a:pt x="557" y="33364"/>
                    <a:pt x="5286" y="37826"/>
                    <a:pt x="10970" y="37826"/>
                  </a:cubicBezTo>
                  <a:cubicBezTo>
                    <a:pt x="11149" y="37826"/>
                    <a:pt x="11328" y="37821"/>
                    <a:pt x="11509" y="37812"/>
                  </a:cubicBezTo>
                  <a:cubicBezTo>
                    <a:pt x="17409" y="37520"/>
                    <a:pt x="21971" y="32498"/>
                    <a:pt x="21678" y="26597"/>
                  </a:cubicBezTo>
                  <a:cubicBezTo>
                    <a:pt x="21387" y="20717"/>
                    <a:pt x="16433" y="0"/>
                    <a:pt x="1058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07"/>
            <p:cNvSpPr/>
            <p:nvPr/>
          </p:nvSpPr>
          <p:spPr>
            <a:xfrm>
              <a:off x="977650" y="2901750"/>
              <a:ext cx="50225" cy="759375"/>
            </a:xfrm>
            <a:custGeom>
              <a:avLst/>
              <a:gdLst/>
              <a:ahLst/>
              <a:cxnLst/>
              <a:rect l="l" t="t" r="r" b="b"/>
              <a:pathLst>
                <a:path w="2009" h="30375" extrusionOk="0">
                  <a:moveTo>
                    <a:pt x="1266" y="0"/>
                  </a:moveTo>
                  <a:cubicBezTo>
                    <a:pt x="1126" y="0"/>
                    <a:pt x="955" y="274"/>
                    <a:pt x="900" y="663"/>
                  </a:cubicBezTo>
                  <a:cubicBezTo>
                    <a:pt x="900" y="663"/>
                    <a:pt x="879" y="768"/>
                    <a:pt x="858" y="977"/>
                  </a:cubicBezTo>
                  <a:cubicBezTo>
                    <a:pt x="837" y="1165"/>
                    <a:pt x="795" y="1479"/>
                    <a:pt x="774" y="1835"/>
                  </a:cubicBezTo>
                  <a:cubicBezTo>
                    <a:pt x="753" y="2023"/>
                    <a:pt x="733" y="2232"/>
                    <a:pt x="733" y="2462"/>
                  </a:cubicBezTo>
                  <a:cubicBezTo>
                    <a:pt x="691" y="2693"/>
                    <a:pt x="691" y="2944"/>
                    <a:pt x="670" y="3195"/>
                  </a:cubicBezTo>
                  <a:cubicBezTo>
                    <a:pt x="670" y="3718"/>
                    <a:pt x="649" y="4304"/>
                    <a:pt x="649" y="4952"/>
                  </a:cubicBezTo>
                  <a:lnTo>
                    <a:pt x="649" y="7024"/>
                  </a:lnTo>
                  <a:cubicBezTo>
                    <a:pt x="649" y="7380"/>
                    <a:pt x="628" y="7756"/>
                    <a:pt x="628" y="8133"/>
                  </a:cubicBezTo>
                  <a:cubicBezTo>
                    <a:pt x="586" y="8321"/>
                    <a:pt x="628" y="8530"/>
                    <a:pt x="586" y="8719"/>
                  </a:cubicBezTo>
                  <a:cubicBezTo>
                    <a:pt x="586" y="8907"/>
                    <a:pt x="565" y="9116"/>
                    <a:pt x="565" y="9284"/>
                  </a:cubicBezTo>
                  <a:cubicBezTo>
                    <a:pt x="565" y="9472"/>
                    <a:pt x="544" y="9660"/>
                    <a:pt x="544" y="9869"/>
                  </a:cubicBezTo>
                  <a:cubicBezTo>
                    <a:pt x="544" y="10058"/>
                    <a:pt x="523" y="10267"/>
                    <a:pt x="481" y="10476"/>
                  </a:cubicBezTo>
                  <a:cubicBezTo>
                    <a:pt x="440" y="10853"/>
                    <a:pt x="419" y="11271"/>
                    <a:pt x="356" y="11690"/>
                  </a:cubicBezTo>
                  <a:cubicBezTo>
                    <a:pt x="356" y="11899"/>
                    <a:pt x="335" y="12108"/>
                    <a:pt x="314" y="12317"/>
                  </a:cubicBezTo>
                  <a:cubicBezTo>
                    <a:pt x="293" y="12527"/>
                    <a:pt x="251" y="12778"/>
                    <a:pt x="251" y="12987"/>
                  </a:cubicBezTo>
                  <a:cubicBezTo>
                    <a:pt x="230" y="13406"/>
                    <a:pt x="209" y="13845"/>
                    <a:pt x="168" y="14284"/>
                  </a:cubicBezTo>
                  <a:cubicBezTo>
                    <a:pt x="147" y="16021"/>
                    <a:pt x="105" y="17716"/>
                    <a:pt x="63" y="19306"/>
                  </a:cubicBezTo>
                  <a:cubicBezTo>
                    <a:pt x="63" y="20101"/>
                    <a:pt x="42" y="20875"/>
                    <a:pt x="42" y="21608"/>
                  </a:cubicBezTo>
                  <a:cubicBezTo>
                    <a:pt x="42" y="22340"/>
                    <a:pt x="21" y="23030"/>
                    <a:pt x="21" y="23679"/>
                  </a:cubicBezTo>
                  <a:cubicBezTo>
                    <a:pt x="0" y="24955"/>
                    <a:pt x="21" y="26022"/>
                    <a:pt x="21" y="26797"/>
                  </a:cubicBezTo>
                  <a:cubicBezTo>
                    <a:pt x="42" y="27550"/>
                    <a:pt x="42" y="27968"/>
                    <a:pt x="42" y="27968"/>
                  </a:cubicBezTo>
                  <a:cubicBezTo>
                    <a:pt x="42" y="27989"/>
                    <a:pt x="42" y="28010"/>
                    <a:pt x="105" y="28094"/>
                  </a:cubicBezTo>
                  <a:cubicBezTo>
                    <a:pt x="126" y="28743"/>
                    <a:pt x="251" y="29349"/>
                    <a:pt x="461" y="29768"/>
                  </a:cubicBezTo>
                  <a:cubicBezTo>
                    <a:pt x="565" y="29977"/>
                    <a:pt x="691" y="30144"/>
                    <a:pt x="837" y="30270"/>
                  </a:cubicBezTo>
                  <a:cubicBezTo>
                    <a:pt x="858" y="30291"/>
                    <a:pt x="900" y="30312"/>
                    <a:pt x="942" y="30354"/>
                  </a:cubicBezTo>
                  <a:cubicBezTo>
                    <a:pt x="963" y="30354"/>
                    <a:pt x="1005" y="30375"/>
                    <a:pt x="1046" y="30375"/>
                  </a:cubicBezTo>
                  <a:cubicBezTo>
                    <a:pt x="1109" y="30375"/>
                    <a:pt x="1193" y="30354"/>
                    <a:pt x="1256" y="30312"/>
                  </a:cubicBezTo>
                  <a:cubicBezTo>
                    <a:pt x="1318" y="30291"/>
                    <a:pt x="1360" y="30270"/>
                    <a:pt x="1402" y="30207"/>
                  </a:cubicBezTo>
                  <a:cubicBezTo>
                    <a:pt x="1465" y="30186"/>
                    <a:pt x="1507" y="30144"/>
                    <a:pt x="1570" y="30082"/>
                  </a:cubicBezTo>
                  <a:cubicBezTo>
                    <a:pt x="1632" y="29956"/>
                    <a:pt x="1716" y="29789"/>
                    <a:pt x="1800" y="29579"/>
                  </a:cubicBezTo>
                  <a:cubicBezTo>
                    <a:pt x="1925" y="29161"/>
                    <a:pt x="2009" y="28575"/>
                    <a:pt x="1988" y="27947"/>
                  </a:cubicBezTo>
                  <a:cubicBezTo>
                    <a:pt x="1988" y="27947"/>
                    <a:pt x="1988" y="27529"/>
                    <a:pt x="1946" y="26797"/>
                  </a:cubicBezTo>
                  <a:cubicBezTo>
                    <a:pt x="1925" y="26022"/>
                    <a:pt x="1904" y="24976"/>
                    <a:pt x="1883" y="23700"/>
                  </a:cubicBezTo>
                  <a:cubicBezTo>
                    <a:pt x="1842" y="23051"/>
                    <a:pt x="1842" y="22361"/>
                    <a:pt x="1821" y="21629"/>
                  </a:cubicBezTo>
                  <a:cubicBezTo>
                    <a:pt x="1821" y="20896"/>
                    <a:pt x="1800" y="20143"/>
                    <a:pt x="1800" y="19327"/>
                  </a:cubicBezTo>
                  <a:cubicBezTo>
                    <a:pt x="1779" y="17716"/>
                    <a:pt x="1716" y="16021"/>
                    <a:pt x="1695" y="14305"/>
                  </a:cubicBezTo>
                  <a:lnTo>
                    <a:pt x="1695" y="13092"/>
                  </a:lnTo>
                  <a:cubicBezTo>
                    <a:pt x="1695" y="12882"/>
                    <a:pt x="1716" y="12673"/>
                    <a:pt x="1716" y="12464"/>
                  </a:cubicBezTo>
                  <a:cubicBezTo>
                    <a:pt x="1716" y="12255"/>
                    <a:pt x="1737" y="12045"/>
                    <a:pt x="1737" y="11836"/>
                  </a:cubicBezTo>
                  <a:cubicBezTo>
                    <a:pt x="1737" y="11418"/>
                    <a:pt x="1779" y="10999"/>
                    <a:pt x="1800" y="10581"/>
                  </a:cubicBezTo>
                  <a:cubicBezTo>
                    <a:pt x="1800" y="10372"/>
                    <a:pt x="1821" y="10162"/>
                    <a:pt x="1821" y="9953"/>
                  </a:cubicBezTo>
                  <a:lnTo>
                    <a:pt x="1821" y="9325"/>
                  </a:lnTo>
                  <a:lnTo>
                    <a:pt x="1821" y="8719"/>
                  </a:lnTo>
                  <a:cubicBezTo>
                    <a:pt x="1821" y="8509"/>
                    <a:pt x="1800" y="8300"/>
                    <a:pt x="1800" y="8112"/>
                  </a:cubicBezTo>
                  <a:cubicBezTo>
                    <a:pt x="1800" y="7756"/>
                    <a:pt x="1779" y="7359"/>
                    <a:pt x="1737" y="6982"/>
                  </a:cubicBezTo>
                  <a:cubicBezTo>
                    <a:pt x="1695" y="6250"/>
                    <a:pt x="1674" y="5559"/>
                    <a:pt x="1611" y="4931"/>
                  </a:cubicBezTo>
                  <a:cubicBezTo>
                    <a:pt x="1590" y="4304"/>
                    <a:pt x="1570" y="3718"/>
                    <a:pt x="1528" y="3195"/>
                  </a:cubicBezTo>
                  <a:cubicBezTo>
                    <a:pt x="1507" y="2965"/>
                    <a:pt x="1507" y="2693"/>
                    <a:pt x="1507" y="2483"/>
                  </a:cubicBezTo>
                  <a:lnTo>
                    <a:pt x="1507" y="1898"/>
                  </a:lnTo>
                  <a:lnTo>
                    <a:pt x="1507" y="1019"/>
                  </a:lnTo>
                  <a:cubicBezTo>
                    <a:pt x="1528" y="851"/>
                    <a:pt x="1528" y="747"/>
                    <a:pt x="1528" y="747"/>
                  </a:cubicBezTo>
                  <a:cubicBezTo>
                    <a:pt x="1570" y="370"/>
                    <a:pt x="1486" y="56"/>
                    <a:pt x="1318" y="14"/>
                  </a:cubicBezTo>
                  <a:cubicBezTo>
                    <a:pt x="1302" y="5"/>
                    <a:pt x="1284" y="0"/>
                    <a:pt x="1266"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07"/>
            <p:cNvSpPr/>
            <p:nvPr/>
          </p:nvSpPr>
          <p:spPr>
            <a:xfrm>
              <a:off x="1003800" y="3296500"/>
              <a:ext cx="254250" cy="179250"/>
            </a:xfrm>
            <a:custGeom>
              <a:avLst/>
              <a:gdLst/>
              <a:ahLst/>
              <a:cxnLst/>
              <a:rect l="l" t="t" r="r" b="b"/>
              <a:pathLst>
                <a:path w="10170" h="7170" extrusionOk="0">
                  <a:moveTo>
                    <a:pt x="10063" y="0"/>
                  </a:moveTo>
                  <a:cubicBezTo>
                    <a:pt x="9986" y="0"/>
                    <a:pt x="9894" y="72"/>
                    <a:pt x="9814" y="168"/>
                  </a:cubicBezTo>
                  <a:cubicBezTo>
                    <a:pt x="9814" y="168"/>
                    <a:pt x="9772" y="189"/>
                    <a:pt x="9730" y="273"/>
                  </a:cubicBezTo>
                  <a:cubicBezTo>
                    <a:pt x="9709" y="315"/>
                    <a:pt x="9625" y="440"/>
                    <a:pt x="9521" y="545"/>
                  </a:cubicBezTo>
                  <a:cubicBezTo>
                    <a:pt x="9500" y="587"/>
                    <a:pt x="9458" y="608"/>
                    <a:pt x="9437" y="629"/>
                  </a:cubicBezTo>
                  <a:cubicBezTo>
                    <a:pt x="9416" y="691"/>
                    <a:pt x="9395" y="712"/>
                    <a:pt x="9353" y="733"/>
                  </a:cubicBezTo>
                  <a:cubicBezTo>
                    <a:pt x="9291" y="796"/>
                    <a:pt x="9228" y="880"/>
                    <a:pt x="9144" y="942"/>
                  </a:cubicBezTo>
                  <a:cubicBezTo>
                    <a:pt x="8998" y="1089"/>
                    <a:pt x="8830" y="1235"/>
                    <a:pt x="8621" y="1403"/>
                  </a:cubicBezTo>
                  <a:cubicBezTo>
                    <a:pt x="8244" y="1717"/>
                    <a:pt x="7721" y="2030"/>
                    <a:pt x="7135" y="2302"/>
                  </a:cubicBezTo>
                  <a:cubicBezTo>
                    <a:pt x="6570" y="2595"/>
                    <a:pt x="5901" y="2867"/>
                    <a:pt x="5252" y="3118"/>
                  </a:cubicBezTo>
                  <a:cubicBezTo>
                    <a:pt x="4917" y="3244"/>
                    <a:pt x="4604" y="3390"/>
                    <a:pt x="4290" y="3516"/>
                  </a:cubicBezTo>
                  <a:lnTo>
                    <a:pt x="4060" y="3600"/>
                  </a:lnTo>
                  <a:lnTo>
                    <a:pt x="3809" y="3683"/>
                  </a:lnTo>
                  <a:cubicBezTo>
                    <a:pt x="3662" y="3725"/>
                    <a:pt x="3495" y="3809"/>
                    <a:pt x="3348" y="3851"/>
                  </a:cubicBezTo>
                  <a:cubicBezTo>
                    <a:pt x="3034" y="3976"/>
                    <a:pt x="2741" y="4123"/>
                    <a:pt x="2448" y="4248"/>
                  </a:cubicBezTo>
                  <a:cubicBezTo>
                    <a:pt x="2176" y="4374"/>
                    <a:pt x="1904" y="4541"/>
                    <a:pt x="1674" y="4667"/>
                  </a:cubicBezTo>
                  <a:cubicBezTo>
                    <a:pt x="1193" y="4960"/>
                    <a:pt x="816" y="5253"/>
                    <a:pt x="544" y="5483"/>
                  </a:cubicBezTo>
                  <a:cubicBezTo>
                    <a:pt x="419" y="5608"/>
                    <a:pt x="314" y="5713"/>
                    <a:pt x="252" y="5797"/>
                  </a:cubicBezTo>
                  <a:cubicBezTo>
                    <a:pt x="168" y="5880"/>
                    <a:pt x="147" y="5922"/>
                    <a:pt x="147" y="5922"/>
                  </a:cubicBezTo>
                  <a:cubicBezTo>
                    <a:pt x="126" y="5922"/>
                    <a:pt x="126" y="5922"/>
                    <a:pt x="231" y="5964"/>
                  </a:cubicBezTo>
                  <a:cubicBezTo>
                    <a:pt x="189" y="6027"/>
                    <a:pt x="126" y="6111"/>
                    <a:pt x="105" y="6173"/>
                  </a:cubicBezTo>
                  <a:lnTo>
                    <a:pt x="21" y="6424"/>
                  </a:lnTo>
                  <a:cubicBezTo>
                    <a:pt x="0" y="6487"/>
                    <a:pt x="0" y="6571"/>
                    <a:pt x="0" y="6655"/>
                  </a:cubicBezTo>
                  <a:cubicBezTo>
                    <a:pt x="0" y="6738"/>
                    <a:pt x="0" y="6801"/>
                    <a:pt x="21" y="6864"/>
                  </a:cubicBezTo>
                  <a:cubicBezTo>
                    <a:pt x="84" y="6989"/>
                    <a:pt x="126" y="7073"/>
                    <a:pt x="210" y="7115"/>
                  </a:cubicBezTo>
                  <a:cubicBezTo>
                    <a:pt x="263" y="7155"/>
                    <a:pt x="307" y="7169"/>
                    <a:pt x="349" y="7169"/>
                  </a:cubicBezTo>
                  <a:cubicBezTo>
                    <a:pt x="373" y="7169"/>
                    <a:pt x="396" y="7164"/>
                    <a:pt x="419" y="7157"/>
                  </a:cubicBezTo>
                  <a:cubicBezTo>
                    <a:pt x="524" y="7115"/>
                    <a:pt x="628" y="6989"/>
                    <a:pt x="712" y="6885"/>
                  </a:cubicBezTo>
                  <a:cubicBezTo>
                    <a:pt x="775" y="6780"/>
                    <a:pt x="879" y="6675"/>
                    <a:pt x="984" y="6529"/>
                  </a:cubicBezTo>
                  <a:cubicBezTo>
                    <a:pt x="984" y="6529"/>
                    <a:pt x="1026" y="6487"/>
                    <a:pt x="1047" y="6445"/>
                  </a:cubicBezTo>
                  <a:lnTo>
                    <a:pt x="1256" y="6236"/>
                  </a:lnTo>
                  <a:cubicBezTo>
                    <a:pt x="1444" y="6048"/>
                    <a:pt x="1779" y="5797"/>
                    <a:pt x="2197" y="5525"/>
                  </a:cubicBezTo>
                  <a:cubicBezTo>
                    <a:pt x="2407" y="5378"/>
                    <a:pt x="2637" y="5232"/>
                    <a:pt x="2909" y="5106"/>
                  </a:cubicBezTo>
                  <a:cubicBezTo>
                    <a:pt x="3160" y="4960"/>
                    <a:pt x="3453" y="4813"/>
                    <a:pt x="3746" y="4688"/>
                  </a:cubicBezTo>
                  <a:cubicBezTo>
                    <a:pt x="3871" y="4604"/>
                    <a:pt x="4018" y="4562"/>
                    <a:pt x="4185" y="4478"/>
                  </a:cubicBezTo>
                  <a:cubicBezTo>
                    <a:pt x="4332" y="4395"/>
                    <a:pt x="4499" y="4353"/>
                    <a:pt x="4645" y="4269"/>
                  </a:cubicBezTo>
                  <a:lnTo>
                    <a:pt x="5587" y="3809"/>
                  </a:lnTo>
                  <a:cubicBezTo>
                    <a:pt x="6215" y="3495"/>
                    <a:pt x="6884" y="3181"/>
                    <a:pt x="7449" y="2826"/>
                  </a:cubicBezTo>
                  <a:cubicBezTo>
                    <a:pt x="8056" y="2491"/>
                    <a:pt x="8579" y="2093"/>
                    <a:pt x="8977" y="1737"/>
                  </a:cubicBezTo>
                  <a:cubicBezTo>
                    <a:pt x="9186" y="1549"/>
                    <a:pt x="9332" y="1340"/>
                    <a:pt x="9500" y="1193"/>
                  </a:cubicBezTo>
                  <a:cubicBezTo>
                    <a:pt x="9542" y="1110"/>
                    <a:pt x="9625" y="1026"/>
                    <a:pt x="9667" y="942"/>
                  </a:cubicBezTo>
                  <a:cubicBezTo>
                    <a:pt x="9709" y="921"/>
                    <a:pt x="9730" y="880"/>
                    <a:pt x="9751" y="838"/>
                  </a:cubicBezTo>
                  <a:cubicBezTo>
                    <a:pt x="9772" y="817"/>
                    <a:pt x="9814" y="775"/>
                    <a:pt x="9835" y="733"/>
                  </a:cubicBezTo>
                  <a:cubicBezTo>
                    <a:pt x="9939" y="608"/>
                    <a:pt x="9981" y="503"/>
                    <a:pt x="10044" y="419"/>
                  </a:cubicBezTo>
                  <a:lnTo>
                    <a:pt x="10086" y="315"/>
                  </a:lnTo>
                  <a:cubicBezTo>
                    <a:pt x="10169" y="189"/>
                    <a:pt x="10169" y="64"/>
                    <a:pt x="10127" y="22"/>
                  </a:cubicBezTo>
                  <a:cubicBezTo>
                    <a:pt x="10108" y="7"/>
                    <a:pt x="10086" y="0"/>
                    <a:pt x="10063"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07"/>
            <p:cNvSpPr/>
            <p:nvPr/>
          </p:nvSpPr>
          <p:spPr>
            <a:xfrm>
              <a:off x="803450" y="3154750"/>
              <a:ext cx="194100" cy="252150"/>
            </a:xfrm>
            <a:custGeom>
              <a:avLst/>
              <a:gdLst/>
              <a:ahLst/>
              <a:cxnLst/>
              <a:rect l="l" t="t" r="r" b="b"/>
              <a:pathLst>
                <a:path w="7764" h="10086" extrusionOk="0">
                  <a:moveTo>
                    <a:pt x="147" y="1"/>
                  </a:moveTo>
                  <a:cubicBezTo>
                    <a:pt x="63" y="1"/>
                    <a:pt x="1" y="168"/>
                    <a:pt x="43" y="356"/>
                  </a:cubicBezTo>
                  <a:cubicBezTo>
                    <a:pt x="43" y="356"/>
                    <a:pt x="63" y="524"/>
                    <a:pt x="105" y="837"/>
                  </a:cubicBezTo>
                  <a:cubicBezTo>
                    <a:pt x="105" y="1005"/>
                    <a:pt x="168" y="1214"/>
                    <a:pt x="210" y="1423"/>
                  </a:cubicBezTo>
                  <a:cubicBezTo>
                    <a:pt x="252" y="1528"/>
                    <a:pt x="273" y="1633"/>
                    <a:pt x="294" y="1758"/>
                  </a:cubicBezTo>
                  <a:cubicBezTo>
                    <a:pt x="315" y="1800"/>
                    <a:pt x="315" y="1884"/>
                    <a:pt x="356" y="1946"/>
                  </a:cubicBezTo>
                  <a:cubicBezTo>
                    <a:pt x="356" y="1988"/>
                    <a:pt x="377" y="2051"/>
                    <a:pt x="398" y="2114"/>
                  </a:cubicBezTo>
                  <a:cubicBezTo>
                    <a:pt x="461" y="2260"/>
                    <a:pt x="482" y="2386"/>
                    <a:pt x="524" y="2553"/>
                  </a:cubicBezTo>
                  <a:cubicBezTo>
                    <a:pt x="566" y="2595"/>
                    <a:pt x="587" y="2679"/>
                    <a:pt x="607" y="2762"/>
                  </a:cubicBezTo>
                  <a:cubicBezTo>
                    <a:pt x="628" y="2804"/>
                    <a:pt x="670" y="2888"/>
                    <a:pt x="691" y="2972"/>
                  </a:cubicBezTo>
                  <a:cubicBezTo>
                    <a:pt x="733" y="3118"/>
                    <a:pt x="817" y="3286"/>
                    <a:pt x="879" y="3432"/>
                  </a:cubicBezTo>
                  <a:cubicBezTo>
                    <a:pt x="900" y="3495"/>
                    <a:pt x="900" y="3537"/>
                    <a:pt x="921" y="3558"/>
                  </a:cubicBezTo>
                  <a:lnTo>
                    <a:pt x="984" y="3662"/>
                  </a:lnTo>
                  <a:cubicBezTo>
                    <a:pt x="1026" y="3746"/>
                    <a:pt x="1047" y="3830"/>
                    <a:pt x="1110" y="3892"/>
                  </a:cubicBezTo>
                  <a:cubicBezTo>
                    <a:pt x="1193" y="4060"/>
                    <a:pt x="1256" y="4206"/>
                    <a:pt x="1361" y="4374"/>
                  </a:cubicBezTo>
                  <a:cubicBezTo>
                    <a:pt x="1444" y="4541"/>
                    <a:pt x="1549" y="4687"/>
                    <a:pt x="1654" y="4855"/>
                  </a:cubicBezTo>
                  <a:lnTo>
                    <a:pt x="1821" y="5085"/>
                  </a:lnTo>
                  <a:lnTo>
                    <a:pt x="1967" y="5315"/>
                  </a:lnTo>
                  <a:cubicBezTo>
                    <a:pt x="2072" y="5441"/>
                    <a:pt x="2177" y="5608"/>
                    <a:pt x="2281" y="5755"/>
                  </a:cubicBezTo>
                  <a:cubicBezTo>
                    <a:pt x="2491" y="6047"/>
                    <a:pt x="2721" y="6340"/>
                    <a:pt x="2951" y="6612"/>
                  </a:cubicBezTo>
                  <a:cubicBezTo>
                    <a:pt x="3202" y="6905"/>
                    <a:pt x="3411" y="7177"/>
                    <a:pt x="3641" y="7428"/>
                  </a:cubicBezTo>
                  <a:cubicBezTo>
                    <a:pt x="3872" y="7700"/>
                    <a:pt x="4102" y="7931"/>
                    <a:pt x="4353" y="8161"/>
                  </a:cubicBezTo>
                  <a:cubicBezTo>
                    <a:pt x="4583" y="8412"/>
                    <a:pt x="4834" y="8579"/>
                    <a:pt x="5085" y="8768"/>
                  </a:cubicBezTo>
                  <a:cubicBezTo>
                    <a:pt x="5336" y="8935"/>
                    <a:pt x="5566" y="9060"/>
                    <a:pt x="5755" y="9165"/>
                  </a:cubicBezTo>
                  <a:cubicBezTo>
                    <a:pt x="5943" y="9270"/>
                    <a:pt x="6089" y="9374"/>
                    <a:pt x="6236" y="9458"/>
                  </a:cubicBezTo>
                  <a:cubicBezTo>
                    <a:pt x="6361" y="9521"/>
                    <a:pt x="6466" y="9584"/>
                    <a:pt x="6508" y="9625"/>
                  </a:cubicBezTo>
                  <a:cubicBezTo>
                    <a:pt x="6592" y="9688"/>
                    <a:pt x="6613" y="9709"/>
                    <a:pt x="6613" y="9709"/>
                  </a:cubicBezTo>
                  <a:cubicBezTo>
                    <a:pt x="6843" y="9876"/>
                    <a:pt x="7010" y="9981"/>
                    <a:pt x="7219" y="10002"/>
                  </a:cubicBezTo>
                  <a:cubicBezTo>
                    <a:pt x="7240" y="10023"/>
                    <a:pt x="7282" y="10044"/>
                    <a:pt x="7324" y="10044"/>
                  </a:cubicBezTo>
                  <a:cubicBezTo>
                    <a:pt x="7345" y="10044"/>
                    <a:pt x="7408" y="10086"/>
                    <a:pt x="7429" y="10086"/>
                  </a:cubicBezTo>
                  <a:cubicBezTo>
                    <a:pt x="7512" y="10086"/>
                    <a:pt x="7596" y="10086"/>
                    <a:pt x="7638" y="10044"/>
                  </a:cubicBezTo>
                  <a:cubicBezTo>
                    <a:pt x="7721" y="10023"/>
                    <a:pt x="7742" y="9981"/>
                    <a:pt x="7763" y="9897"/>
                  </a:cubicBezTo>
                  <a:cubicBezTo>
                    <a:pt x="7763" y="9814"/>
                    <a:pt x="7763" y="9709"/>
                    <a:pt x="7742" y="9604"/>
                  </a:cubicBezTo>
                  <a:cubicBezTo>
                    <a:pt x="7701" y="9395"/>
                    <a:pt x="7512" y="9144"/>
                    <a:pt x="7240" y="8956"/>
                  </a:cubicBezTo>
                  <a:cubicBezTo>
                    <a:pt x="7240" y="8956"/>
                    <a:pt x="7198" y="8935"/>
                    <a:pt x="7115" y="8872"/>
                  </a:cubicBezTo>
                  <a:cubicBezTo>
                    <a:pt x="7031" y="8830"/>
                    <a:pt x="6926" y="8747"/>
                    <a:pt x="6780" y="8663"/>
                  </a:cubicBezTo>
                  <a:cubicBezTo>
                    <a:pt x="6613" y="8579"/>
                    <a:pt x="6466" y="8475"/>
                    <a:pt x="6257" y="8370"/>
                  </a:cubicBezTo>
                  <a:cubicBezTo>
                    <a:pt x="6048" y="8265"/>
                    <a:pt x="5817" y="8161"/>
                    <a:pt x="5629" y="8035"/>
                  </a:cubicBezTo>
                  <a:cubicBezTo>
                    <a:pt x="5420" y="7910"/>
                    <a:pt x="5211" y="7721"/>
                    <a:pt x="4980" y="7533"/>
                  </a:cubicBezTo>
                  <a:cubicBezTo>
                    <a:pt x="4729" y="7366"/>
                    <a:pt x="4520" y="7115"/>
                    <a:pt x="4290" y="6884"/>
                  </a:cubicBezTo>
                  <a:cubicBezTo>
                    <a:pt x="4081" y="6654"/>
                    <a:pt x="3830" y="6382"/>
                    <a:pt x="3579" y="6131"/>
                  </a:cubicBezTo>
                  <a:cubicBezTo>
                    <a:pt x="3348" y="5859"/>
                    <a:pt x="3118" y="5587"/>
                    <a:pt x="2888" y="5315"/>
                  </a:cubicBezTo>
                  <a:cubicBezTo>
                    <a:pt x="2784" y="5190"/>
                    <a:pt x="2637" y="5022"/>
                    <a:pt x="2532" y="4897"/>
                  </a:cubicBezTo>
                  <a:lnTo>
                    <a:pt x="2386" y="4687"/>
                  </a:lnTo>
                  <a:cubicBezTo>
                    <a:pt x="2323" y="4604"/>
                    <a:pt x="2281" y="4562"/>
                    <a:pt x="2219" y="4478"/>
                  </a:cubicBezTo>
                  <a:cubicBezTo>
                    <a:pt x="2135" y="4353"/>
                    <a:pt x="2030" y="4185"/>
                    <a:pt x="1905" y="4060"/>
                  </a:cubicBezTo>
                  <a:cubicBezTo>
                    <a:pt x="1842" y="3934"/>
                    <a:pt x="1737" y="3767"/>
                    <a:pt x="1654" y="3641"/>
                  </a:cubicBezTo>
                  <a:cubicBezTo>
                    <a:pt x="1612" y="3558"/>
                    <a:pt x="1570" y="3516"/>
                    <a:pt x="1528" y="3432"/>
                  </a:cubicBezTo>
                  <a:lnTo>
                    <a:pt x="1465" y="3327"/>
                  </a:lnTo>
                  <a:cubicBezTo>
                    <a:pt x="1444" y="3306"/>
                    <a:pt x="1444" y="3244"/>
                    <a:pt x="1423" y="3223"/>
                  </a:cubicBezTo>
                  <a:cubicBezTo>
                    <a:pt x="1340" y="3097"/>
                    <a:pt x="1298" y="2930"/>
                    <a:pt x="1214" y="2804"/>
                  </a:cubicBezTo>
                  <a:cubicBezTo>
                    <a:pt x="1193" y="2721"/>
                    <a:pt x="1131" y="2679"/>
                    <a:pt x="1110" y="2595"/>
                  </a:cubicBezTo>
                  <a:cubicBezTo>
                    <a:pt x="1089" y="2511"/>
                    <a:pt x="1047" y="2470"/>
                    <a:pt x="1026" y="2386"/>
                  </a:cubicBezTo>
                  <a:lnTo>
                    <a:pt x="879" y="1988"/>
                  </a:lnTo>
                  <a:cubicBezTo>
                    <a:pt x="838" y="1946"/>
                    <a:pt x="817" y="1863"/>
                    <a:pt x="796" y="1821"/>
                  </a:cubicBezTo>
                  <a:cubicBezTo>
                    <a:pt x="775" y="1758"/>
                    <a:pt x="775" y="1674"/>
                    <a:pt x="733" y="1633"/>
                  </a:cubicBezTo>
                  <a:cubicBezTo>
                    <a:pt x="712" y="1507"/>
                    <a:pt x="670" y="1402"/>
                    <a:pt x="628" y="1298"/>
                  </a:cubicBezTo>
                  <a:cubicBezTo>
                    <a:pt x="587" y="1089"/>
                    <a:pt x="503" y="900"/>
                    <a:pt x="482" y="733"/>
                  </a:cubicBezTo>
                  <a:cubicBezTo>
                    <a:pt x="398" y="461"/>
                    <a:pt x="356" y="273"/>
                    <a:pt x="356" y="273"/>
                  </a:cubicBezTo>
                  <a:cubicBezTo>
                    <a:pt x="294" y="147"/>
                    <a:pt x="210" y="1"/>
                    <a:pt x="147"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07"/>
            <p:cNvSpPr/>
            <p:nvPr/>
          </p:nvSpPr>
          <p:spPr>
            <a:xfrm>
              <a:off x="990725" y="3100250"/>
              <a:ext cx="161125" cy="216375"/>
            </a:xfrm>
            <a:custGeom>
              <a:avLst/>
              <a:gdLst/>
              <a:ahLst/>
              <a:cxnLst/>
              <a:rect l="l" t="t" r="r" b="b"/>
              <a:pathLst>
                <a:path w="6445" h="8655" extrusionOk="0">
                  <a:moveTo>
                    <a:pt x="6311" y="1"/>
                  </a:moveTo>
                  <a:cubicBezTo>
                    <a:pt x="6244" y="1"/>
                    <a:pt x="6171" y="59"/>
                    <a:pt x="6110" y="151"/>
                  </a:cubicBezTo>
                  <a:lnTo>
                    <a:pt x="5880" y="465"/>
                  </a:lnTo>
                  <a:cubicBezTo>
                    <a:pt x="5754" y="674"/>
                    <a:pt x="5482" y="925"/>
                    <a:pt x="5189" y="1281"/>
                  </a:cubicBezTo>
                  <a:cubicBezTo>
                    <a:pt x="4917" y="1595"/>
                    <a:pt x="4541" y="1971"/>
                    <a:pt x="4143" y="2369"/>
                  </a:cubicBezTo>
                  <a:cubicBezTo>
                    <a:pt x="3767" y="2766"/>
                    <a:pt x="3348" y="3185"/>
                    <a:pt x="2930" y="3624"/>
                  </a:cubicBezTo>
                  <a:cubicBezTo>
                    <a:pt x="2511" y="4043"/>
                    <a:pt x="2093" y="4482"/>
                    <a:pt x="1716" y="4942"/>
                  </a:cubicBezTo>
                  <a:cubicBezTo>
                    <a:pt x="1528" y="5152"/>
                    <a:pt x="1360" y="5361"/>
                    <a:pt x="1193" y="5570"/>
                  </a:cubicBezTo>
                  <a:cubicBezTo>
                    <a:pt x="1047" y="5779"/>
                    <a:pt x="879" y="5989"/>
                    <a:pt x="754" y="6156"/>
                  </a:cubicBezTo>
                  <a:cubicBezTo>
                    <a:pt x="482" y="6554"/>
                    <a:pt x="314" y="6930"/>
                    <a:pt x="168" y="7181"/>
                  </a:cubicBezTo>
                  <a:cubicBezTo>
                    <a:pt x="105" y="7349"/>
                    <a:pt x="63" y="7453"/>
                    <a:pt x="42" y="7516"/>
                  </a:cubicBezTo>
                  <a:cubicBezTo>
                    <a:pt x="21" y="7600"/>
                    <a:pt x="21" y="7663"/>
                    <a:pt x="21" y="7663"/>
                  </a:cubicBezTo>
                  <a:cubicBezTo>
                    <a:pt x="21" y="7683"/>
                    <a:pt x="21" y="7683"/>
                    <a:pt x="42" y="7725"/>
                  </a:cubicBezTo>
                  <a:cubicBezTo>
                    <a:pt x="21" y="7872"/>
                    <a:pt x="0" y="8018"/>
                    <a:pt x="21" y="8144"/>
                  </a:cubicBezTo>
                  <a:cubicBezTo>
                    <a:pt x="42" y="8290"/>
                    <a:pt x="63" y="8416"/>
                    <a:pt x="147" y="8499"/>
                  </a:cubicBezTo>
                  <a:cubicBezTo>
                    <a:pt x="168" y="8541"/>
                    <a:pt x="230" y="8562"/>
                    <a:pt x="251" y="8604"/>
                  </a:cubicBezTo>
                  <a:cubicBezTo>
                    <a:pt x="272" y="8625"/>
                    <a:pt x="335" y="8646"/>
                    <a:pt x="356" y="8646"/>
                  </a:cubicBezTo>
                  <a:cubicBezTo>
                    <a:pt x="374" y="8652"/>
                    <a:pt x="393" y="8655"/>
                    <a:pt x="411" y="8655"/>
                  </a:cubicBezTo>
                  <a:cubicBezTo>
                    <a:pt x="456" y="8655"/>
                    <a:pt x="500" y="8640"/>
                    <a:pt x="544" y="8625"/>
                  </a:cubicBezTo>
                  <a:cubicBezTo>
                    <a:pt x="649" y="8562"/>
                    <a:pt x="691" y="8437"/>
                    <a:pt x="775" y="8332"/>
                  </a:cubicBezTo>
                  <a:cubicBezTo>
                    <a:pt x="837" y="8227"/>
                    <a:pt x="879" y="8123"/>
                    <a:pt x="942" y="7935"/>
                  </a:cubicBezTo>
                  <a:cubicBezTo>
                    <a:pt x="942" y="7935"/>
                    <a:pt x="942" y="7914"/>
                    <a:pt x="963" y="7872"/>
                  </a:cubicBezTo>
                  <a:cubicBezTo>
                    <a:pt x="963" y="7809"/>
                    <a:pt x="984" y="7725"/>
                    <a:pt x="1047" y="7621"/>
                  </a:cubicBezTo>
                  <a:cubicBezTo>
                    <a:pt x="1109" y="7411"/>
                    <a:pt x="1277" y="7098"/>
                    <a:pt x="1507" y="6742"/>
                  </a:cubicBezTo>
                  <a:cubicBezTo>
                    <a:pt x="1611" y="6554"/>
                    <a:pt x="1737" y="6365"/>
                    <a:pt x="1904" y="6156"/>
                  </a:cubicBezTo>
                  <a:cubicBezTo>
                    <a:pt x="2030" y="5947"/>
                    <a:pt x="2218" y="5738"/>
                    <a:pt x="2365" y="5528"/>
                  </a:cubicBezTo>
                  <a:cubicBezTo>
                    <a:pt x="2720" y="5089"/>
                    <a:pt x="3076" y="4650"/>
                    <a:pt x="3474" y="4168"/>
                  </a:cubicBezTo>
                  <a:cubicBezTo>
                    <a:pt x="3871" y="3708"/>
                    <a:pt x="4227" y="3227"/>
                    <a:pt x="4604" y="2808"/>
                  </a:cubicBezTo>
                  <a:cubicBezTo>
                    <a:pt x="4959" y="2390"/>
                    <a:pt x="5273" y="1971"/>
                    <a:pt x="5566" y="1616"/>
                  </a:cubicBezTo>
                  <a:cubicBezTo>
                    <a:pt x="5859" y="1239"/>
                    <a:pt x="6068" y="925"/>
                    <a:pt x="6194" y="695"/>
                  </a:cubicBezTo>
                  <a:cubicBezTo>
                    <a:pt x="6340" y="465"/>
                    <a:pt x="6403" y="297"/>
                    <a:pt x="6403" y="297"/>
                  </a:cubicBezTo>
                  <a:cubicBezTo>
                    <a:pt x="6445" y="193"/>
                    <a:pt x="6445" y="46"/>
                    <a:pt x="6382" y="25"/>
                  </a:cubicBezTo>
                  <a:cubicBezTo>
                    <a:pt x="6360" y="9"/>
                    <a:pt x="6336" y="1"/>
                    <a:pt x="6311"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07"/>
            <p:cNvSpPr/>
            <p:nvPr/>
          </p:nvSpPr>
          <p:spPr>
            <a:xfrm>
              <a:off x="873025" y="3074300"/>
              <a:ext cx="132900" cy="159350"/>
            </a:xfrm>
            <a:custGeom>
              <a:avLst/>
              <a:gdLst/>
              <a:ahLst/>
              <a:cxnLst/>
              <a:rect l="l" t="t" r="r" b="b"/>
              <a:pathLst>
                <a:path w="5316" h="6374" extrusionOk="0">
                  <a:moveTo>
                    <a:pt x="162" y="0"/>
                  </a:moveTo>
                  <a:cubicBezTo>
                    <a:pt x="142" y="0"/>
                    <a:pt x="123" y="6"/>
                    <a:pt x="105" y="17"/>
                  </a:cubicBezTo>
                  <a:cubicBezTo>
                    <a:pt x="21" y="59"/>
                    <a:pt x="1" y="164"/>
                    <a:pt x="42" y="268"/>
                  </a:cubicBezTo>
                  <a:cubicBezTo>
                    <a:pt x="42" y="268"/>
                    <a:pt x="105" y="373"/>
                    <a:pt x="210" y="561"/>
                  </a:cubicBezTo>
                  <a:cubicBezTo>
                    <a:pt x="314" y="750"/>
                    <a:pt x="440" y="1001"/>
                    <a:pt x="628" y="1294"/>
                  </a:cubicBezTo>
                  <a:cubicBezTo>
                    <a:pt x="796" y="1586"/>
                    <a:pt x="1047" y="1942"/>
                    <a:pt x="1298" y="2277"/>
                  </a:cubicBezTo>
                  <a:cubicBezTo>
                    <a:pt x="1381" y="2361"/>
                    <a:pt x="1423" y="2465"/>
                    <a:pt x="1507" y="2549"/>
                  </a:cubicBezTo>
                  <a:cubicBezTo>
                    <a:pt x="1528" y="2591"/>
                    <a:pt x="1591" y="2633"/>
                    <a:pt x="1612" y="2674"/>
                  </a:cubicBezTo>
                  <a:lnTo>
                    <a:pt x="1716" y="2800"/>
                  </a:lnTo>
                  <a:cubicBezTo>
                    <a:pt x="1800" y="2884"/>
                    <a:pt x="1884" y="2988"/>
                    <a:pt x="1967" y="3072"/>
                  </a:cubicBezTo>
                  <a:lnTo>
                    <a:pt x="2197" y="3302"/>
                  </a:lnTo>
                  <a:cubicBezTo>
                    <a:pt x="2386" y="3470"/>
                    <a:pt x="2511" y="3616"/>
                    <a:pt x="2658" y="3783"/>
                  </a:cubicBezTo>
                  <a:cubicBezTo>
                    <a:pt x="2804" y="3930"/>
                    <a:pt x="2951" y="4097"/>
                    <a:pt x="3076" y="4244"/>
                  </a:cubicBezTo>
                  <a:cubicBezTo>
                    <a:pt x="3244" y="4411"/>
                    <a:pt x="3369" y="4537"/>
                    <a:pt x="3474" y="4683"/>
                  </a:cubicBezTo>
                  <a:cubicBezTo>
                    <a:pt x="3578" y="4851"/>
                    <a:pt x="3683" y="4976"/>
                    <a:pt x="3788" y="5102"/>
                  </a:cubicBezTo>
                  <a:cubicBezTo>
                    <a:pt x="3976" y="5374"/>
                    <a:pt x="4102" y="5604"/>
                    <a:pt x="4185" y="5771"/>
                  </a:cubicBezTo>
                  <a:cubicBezTo>
                    <a:pt x="4227" y="5834"/>
                    <a:pt x="4269" y="5897"/>
                    <a:pt x="4290" y="5939"/>
                  </a:cubicBezTo>
                  <a:cubicBezTo>
                    <a:pt x="4311" y="5980"/>
                    <a:pt x="4311" y="6001"/>
                    <a:pt x="4311" y="6001"/>
                  </a:cubicBezTo>
                  <a:cubicBezTo>
                    <a:pt x="4394" y="6148"/>
                    <a:pt x="4478" y="6252"/>
                    <a:pt x="4604" y="6294"/>
                  </a:cubicBezTo>
                  <a:cubicBezTo>
                    <a:pt x="4679" y="6340"/>
                    <a:pt x="4765" y="6374"/>
                    <a:pt x="4855" y="6374"/>
                  </a:cubicBezTo>
                  <a:cubicBezTo>
                    <a:pt x="4889" y="6374"/>
                    <a:pt x="4924" y="6369"/>
                    <a:pt x="4959" y="6357"/>
                  </a:cubicBezTo>
                  <a:cubicBezTo>
                    <a:pt x="5106" y="6336"/>
                    <a:pt x="5210" y="6232"/>
                    <a:pt x="5252" y="6064"/>
                  </a:cubicBezTo>
                  <a:cubicBezTo>
                    <a:pt x="5315" y="5918"/>
                    <a:pt x="5273" y="5729"/>
                    <a:pt x="5210" y="5541"/>
                  </a:cubicBezTo>
                  <a:cubicBezTo>
                    <a:pt x="5210" y="5541"/>
                    <a:pt x="5169" y="5520"/>
                    <a:pt x="5148" y="5478"/>
                  </a:cubicBezTo>
                  <a:cubicBezTo>
                    <a:pt x="5127" y="5415"/>
                    <a:pt x="5064" y="5332"/>
                    <a:pt x="5022" y="5248"/>
                  </a:cubicBezTo>
                  <a:cubicBezTo>
                    <a:pt x="4918" y="5060"/>
                    <a:pt x="4750" y="4788"/>
                    <a:pt x="4520" y="4495"/>
                  </a:cubicBezTo>
                  <a:cubicBezTo>
                    <a:pt x="4415" y="4369"/>
                    <a:pt x="4290" y="4223"/>
                    <a:pt x="4164" y="4055"/>
                  </a:cubicBezTo>
                  <a:cubicBezTo>
                    <a:pt x="4018" y="3909"/>
                    <a:pt x="3871" y="3742"/>
                    <a:pt x="3704" y="3595"/>
                  </a:cubicBezTo>
                  <a:cubicBezTo>
                    <a:pt x="3558" y="3428"/>
                    <a:pt x="3390" y="3281"/>
                    <a:pt x="3223" y="3114"/>
                  </a:cubicBezTo>
                  <a:cubicBezTo>
                    <a:pt x="3055" y="2967"/>
                    <a:pt x="2846" y="2800"/>
                    <a:pt x="2700" y="2674"/>
                  </a:cubicBezTo>
                  <a:cubicBezTo>
                    <a:pt x="2616" y="2591"/>
                    <a:pt x="2511" y="2549"/>
                    <a:pt x="2428" y="2465"/>
                  </a:cubicBezTo>
                  <a:cubicBezTo>
                    <a:pt x="2344" y="2402"/>
                    <a:pt x="2281" y="2340"/>
                    <a:pt x="2197" y="2256"/>
                  </a:cubicBezTo>
                  <a:lnTo>
                    <a:pt x="2072" y="2151"/>
                  </a:lnTo>
                  <a:lnTo>
                    <a:pt x="1967" y="2047"/>
                  </a:lnTo>
                  <a:lnTo>
                    <a:pt x="1737" y="1838"/>
                  </a:lnTo>
                  <a:cubicBezTo>
                    <a:pt x="1486" y="1524"/>
                    <a:pt x="1214" y="1231"/>
                    <a:pt x="1005" y="980"/>
                  </a:cubicBezTo>
                  <a:cubicBezTo>
                    <a:pt x="796" y="708"/>
                    <a:pt x="649" y="478"/>
                    <a:pt x="524" y="310"/>
                  </a:cubicBezTo>
                  <a:cubicBezTo>
                    <a:pt x="419" y="164"/>
                    <a:pt x="335" y="80"/>
                    <a:pt x="335" y="80"/>
                  </a:cubicBezTo>
                  <a:cubicBezTo>
                    <a:pt x="275" y="35"/>
                    <a:pt x="215" y="0"/>
                    <a:pt x="162"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07"/>
            <p:cNvSpPr/>
            <p:nvPr/>
          </p:nvSpPr>
          <p:spPr>
            <a:xfrm>
              <a:off x="998050" y="2942200"/>
              <a:ext cx="103600" cy="161825"/>
            </a:xfrm>
            <a:custGeom>
              <a:avLst/>
              <a:gdLst/>
              <a:ahLst/>
              <a:cxnLst/>
              <a:rect l="l" t="t" r="r" b="b"/>
              <a:pathLst>
                <a:path w="4144" h="6473" extrusionOk="0">
                  <a:moveTo>
                    <a:pt x="3974" y="0"/>
                  </a:moveTo>
                  <a:cubicBezTo>
                    <a:pt x="3906" y="0"/>
                    <a:pt x="3857" y="31"/>
                    <a:pt x="3808" y="112"/>
                  </a:cubicBezTo>
                  <a:cubicBezTo>
                    <a:pt x="3808" y="112"/>
                    <a:pt x="3767" y="196"/>
                    <a:pt x="3683" y="342"/>
                  </a:cubicBezTo>
                  <a:cubicBezTo>
                    <a:pt x="3599" y="510"/>
                    <a:pt x="3453" y="719"/>
                    <a:pt x="3285" y="970"/>
                  </a:cubicBezTo>
                  <a:cubicBezTo>
                    <a:pt x="3097" y="1221"/>
                    <a:pt x="2888" y="1493"/>
                    <a:pt x="2658" y="1807"/>
                  </a:cubicBezTo>
                  <a:cubicBezTo>
                    <a:pt x="2427" y="2121"/>
                    <a:pt x="2155" y="2477"/>
                    <a:pt x="1904" y="2790"/>
                  </a:cubicBezTo>
                  <a:cubicBezTo>
                    <a:pt x="1632" y="3125"/>
                    <a:pt x="1381" y="3460"/>
                    <a:pt x="1151" y="3774"/>
                  </a:cubicBezTo>
                  <a:cubicBezTo>
                    <a:pt x="1005" y="3941"/>
                    <a:pt x="900" y="4088"/>
                    <a:pt x="795" y="4255"/>
                  </a:cubicBezTo>
                  <a:cubicBezTo>
                    <a:pt x="691" y="4401"/>
                    <a:pt x="586" y="4569"/>
                    <a:pt x="523" y="4694"/>
                  </a:cubicBezTo>
                  <a:cubicBezTo>
                    <a:pt x="335" y="4987"/>
                    <a:pt x="230" y="5238"/>
                    <a:pt x="147" y="5427"/>
                  </a:cubicBezTo>
                  <a:cubicBezTo>
                    <a:pt x="126" y="5531"/>
                    <a:pt x="105" y="5615"/>
                    <a:pt x="63" y="5657"/>
                  </a:cubicBezTo>
                  <a:cubicBezTo>
                    <a:pt x="42" y="5720"/>
                    <a:pt x="42" y="5741"/>
                    <a:pt x="42" y="5741"/>
                  </a:cubicBezTo>
                  <a:cubicBezTo>
                    <a:pt x="0" y="5929"/>
                    <a:pt x="21" y="6096"/>
                    <a:pt x="147" y="6264"/>
                  </a:cubicBezTo>
                  <a:cubicBezTo>
                    <a:pt x="230" y="6389"/>
                    <a:pt x="335" y="6473"/>
                    <a:pt x="461" y="6473"/>
                  </a:cubicBezTo>
                  <a:cubicBezTo>
                    <a:pt x="586" y="6473"/>
                    <a:pt x="691" y="6410"/>
                    <a:pt x="795" y="6347"/>
                  </a:cubicBezTo>
                  <a:cubicBezTo>
                    <a:pt x="858" y="6306"/>
                    <a:pt x="900" y="6264"/>
                    <a:pt x="942" y="6201"/>
                  </a:cubicBezTo>
                  <a:cubicBezTo>
                    <a:pt x="963" y="6159"/>
                    <a:pt x="984" y="6096"/>
                    <a:pt x="1005" y="6034"/>
                  </a:cubicBezTo>
                  <a:cubicBezTo>
                    <a:pt x="1005" y="6034"/>
                    <a:pt x="1046" y="6034"/>
                    <a:pt x="1046" y="5971"/>
                  </a:cubicBezTo>
                  <a:cubicBezTo>
                    <a:pt x="1046" y="5929"/>
                    <a:pt x="1067" y="5866"/>
                    <a:pt x="1088" y="5782"/>
                  </a:cubicBezTo>
                  <a:cubicBezTo>
                    <a:pt x="1151" y="5636"/>
                    <a:pt x="1256" y="5427"/>
                    <a:pt x="1381" y="5155"/>
                  </a:cubicBezTo>
                  <a:cubicBezTo>
                    <a:pt x="1465" y="5029"/>
                    <a:pt x="1528" y="4904"/>
                    <a:pt x="1611" y="4736"/>
                  </a:cubicBezTo>
                  <a:cubicBezTo>
                    <a:pt x="1695" y="4590"/>
                    <a:pt x="1800" y="4422"/>
                    <a:pt x="1904" y="4276"/>
                  </a:cubicBezTo>
                  <a:cubicBezTo>
                    <a:pt x="2114" y="3962"/>
                    <a:pt x="2323" y="3585"/>
                    <a:pt x="2553" y="3251"/>
                  </a:cubicBezTo>
                  <a:cubicBezTo>
                    <a:pt x="2762" y="2916"/>
                    <a:pt x="2992" y="2539"/>
                    <a:pt x="3202" y="2205"/>
                  </a:cubicBezTo>
                  <a:cubicBezTo>
                    <a:pt x="3411" y="1870"/>
                    <a:pt x="3599" y="1535"/>
                    <a:pt x="3725" y="1242"/>
                  </a:cubicBezTo>
                  <a:cubicBezTo>
                    <a:pt x="3892" y="949"/>
                    <a:pt x="3997" y="698"/>
                    <a:pt x="4039" y="510"/>
                  </a:cubicBezTo>
                  <a:cubicBezTo>
                    <a:pt x="4101" y="321"/>
                    <a:pt x="4122" y="217"/>
                    <a:pt x="4122" y="217"/>
                  </a:cubicBezTo>
                  <a:cubicBezTo>
                    <a:pt x="4143" y="133"/>
                    <a:pt x="4122" y="28"/>
                    <a:pt x="4039" y="8"/>
                  </a:cubicBezTo>
                  <a:cubicBezTo>
                    <a:pt x="4015" y="3"/>
                    <a:pt x="3994" y="0"/>
                    <a:pt x="3974"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07"/>
            <p:cNvSpPr/>
            <p:nvPr/>
          </p:nvSpPr>
          <p:spPr>
            <a:xfrm>
              <a:off x="940500" y="2892550"/>
              <a:ext cx="76400" cy="146625"/>
            </a:xfrm>
            <a:custGeom>
              <a:avLst/>
              <a:gdLst/>
              <a:ahLst/>
              <a:cxnLst/>
              <a:rect l="l" t="t" r="r" b="b"/>
              <a:pathLst>
                <a:path w="3056" h="5865" extrusionOk="0">
                  <a:moveTo>
                    <a:pt x="190" y="0"/>
                  </a:moveTo>
                  <a:cubicBezTo>
                    <a:pt x="176" y="0"/>
                    <a:pt x="161" y="2"/>
                    <a:pt x="147" y="6"/>
                  </a:cubicBezTo>
                  <a:cubicBezTo>
                    <a:pt x="43" y="6"/>
                    <a:pt x="1" y="110"/>
                    <a:pt x="22" y="194"/>
                  </a:cubicBezTo>
                  <a:cubicBezTo>
                    <a:pt x="22" y="194"/>
                    <a:pt x="43" y="278"/>
                    <a:pt x="63" y="424"/>
                  </a:cubicBezTo>
                  <a:cubicBezTo>
                    <a:pt x="126" y="550"/>
                    <a:pt x="147" y="801"/>
                    <a:pt x="231" y="1052"/>
                  </a:cubicBezTo>
                  <a:cubicBezTo>
                    <a:pt x="273" y="1324"/>
                    <a:pt x="356" y="1638"/>
                    <a:pt x="461" y="1952"/>
                  </a:cubicBezTo>
                  <a:cubicBezTo>
                    <a:pt x="503" y="2098"/>
                    <a:pt x="566" y="2266"/>
                    <a:pt x="607" y="2433"/>
                  </a:cubicBezTo>
                  <a:cubicBezTo>
                    <a:pt x="670" y="2600"/>
                    <a:pt x="754" y="2747"/>
                    <a:pt x="796" y="2935"/>
                  </a:cubicBezTo>
                  <a:cubicBezTo>
                    <a:pt x="817" y="3019"/>
                    <a:pt x="879" y="3123"/>
                    <a:pt x="900" y="3207"/>
                  </a:cubicBezTo>
                  <a:cubicBezTo>
                    <a:pt x="921" y="3270"/>
                    <a:pt x="963" y="3374"/>
                    <a:pt x="1005" y="3458"/>
                  </a:cubicBezTo>
                  <a:cubicBezTo>
                    <a:pt x="1089" y="3646"/>
                    <a:pt x="1193" y="3793"/>
                    <a:pt x="1277" y="3960"/>
                  </a:cubicBezTo>
                  <a:cubicBezTo>
                    <a:pt x="1382" y="4107"/>
                    <a:pt x="1444" y="4253"/>
                    <a:pt x="1528" y="4379"/>
                  </a:cubicBezTo>
                  <a:cubicBezTo>
                    <a:pt x="1612" y="4504"/>
                    <a:pt x="1695" y="4630"/>
                    <a:pt x="1737" y="4735"/>
                  </a:cubicBezTo>
                  <a:cubicBezTo>
                    <a:pt x="1884" y="4944"/>
                    <a:pt x="1926" y="5111"/>
                    <a:pt x="1988" y="5237"/>
                  </a:cubicBezTo>
                  <a:cubicBezTo>
                    <a:pt x="2009" y="5299"/>
                    <a:pt x="2030" y="5341"/>
                    <a:pt x="2030" y="5362"/>
                  </a:cubicBezTo>
                  <a:lnTo>
                    <a:pt x="2030" y="5425"/>
                  </a:lnTo>
                  <a:cubicBezTo>
                    <a:pt x="2051" y="5446"/>
                    <a:pt x="2051" y="5467"/>
                    <a:pt x="2135" y="5571"/>
                  </a:cubicBezTo>
                  <a:cubicBezTo>
                    <a:pt x="2135" y="5571"/>
                    <a:pt x="2135" y="5613"/>
                    <a:pt x="2156" y="5634"/>
                  </a:cubicBezTo>
                  <a:cubicBezTo>
                    <a:pt x="2177" y="5655"/>
                    <a:pt x="2219" y="5718"/>
                    <a:pt x="2260" y="5739"/>
                  </a:cubicBezTo>
                  <a:cubicBezTo>
                    <a:pt x="2344" y="5781"/>
                    <a:pt x="2470" y="5864"/>
                    <a:pt x="2616" y="5864"/>
                  </a:cubicBezTo>
                  <a:cubicBezTo>
                    <a:pt x="2742" y="5864"/>
                    <a:pt x="2867" y="5823"/>
                    <a:pt x="2951" y="5718"/>
                  </a:cubicBezTo>
                  <a:cubicBezTo>
                    <a:pt x="2972" y="5655"/>
                    <a:pt x="2993" y="5571"/>
                    <a:pt x="3035" y="5509"/>
                  </a:cubicBezTo>
                  <a:cubicBezTo>
                    <a:pt x="3056" y="5425"/>
                    <a:pt x="3056" y="5341"/>
                    <a:pt x="3035" y="5258"/>
                  </a:cubicBezTo>
                  <a:cubicBezTo>
                    <a:pt x="3035" y="5258"/>
                    <a:pt x="2993" y="5237"/>
                    <a:pt x="2993" y="5195"/>
                  </a:cubicBezTo>
                  <a:cubicBezTo>
                    <a:pt x="2972" y="5132"/>
                    <a:pt x="2951" y="5048"/>
                    <a:pt x="2930" y="4986"/>
                  </a:cubicBezTo>
                  <a:cubicBezTo>
                    <a:pt x="2846" y="4818"/>
                    <a:pt x="2742" y="4567"/>
                    <a:pt x="2574" y="4316"/>
                  </a:cubicBezTo>
                  <a:cubicBezTo>
                    <a:pt x="2511" y="4211"/>
                    <a:pt x="2407" y="4086"/>
                    <a:pt x="2323" y="3960"/>
                  </a:cubicBezTo>
                  <a:cubicBezTo>
                    <a:pt x="2219" y="3835"/>
                    <a:pt x="2135" y="3688"/>
                    <a:pt x="2030" y="3563"/>
                  </a:cubicBezTo>
                  <a:cubicBezTo>
                    <a:pt x="1947" y="3437"/>
                    <a:pt x="1842" y="3312"/>
                    <a:pt x="1779" y="3165"/>
                  </a:cubicBezTo>
                  <a:cubicBezTo>
                    <a:pt x="1716" y="3123"/>
                    <a:pt x="1695" y="3040"/>
                    <a:pt x="1633" y="2956"/>
                  </a:cubicBezTo>
                  <a:cubicBezTo>
                    <a:pt x="1591" y="2893"/>
                    <a:pt x="1570" y="2810"/>
                    <a:pt x="1507" y="2726"/>
                  </a:cubicBezTo>
                  <a:lnTo>
                    <a:pt x="1277" y="2266"/>
                  </a:lnTo>
                  <a:cubicBezTo>
                    <a:pt x="1193" y="2098"/>
                    <a:pt x="1151" y="1952"/>
                    <a:pt x="1068" y="1784"/>
                  </a:cubicBezTo>
                  <a:cubicBezTo>
                    <a:pt x="942" y="1470"/>
                    <a:pt x="796" y="1178"/>
                    <a:pt x="691" y="947"/>
                  </a:cubicBezTo>
                  <a:cubicBezTo>
                    <a:pt x="587" y="696"/>
                    <a:pt x="482" y="508"/>
                    <a:pt x="440" y="341"/>
                  </a:cubicBezTo>
                  <a:cubicBezTo>
                    <a:pt x="356" y="194"/>
                    <a:pt x="335" y="110"/>
                    <a:pt x="335" y="110"/>
                  </a:cubicBezTo>
                  <a:cubicBezTo>
                    <a:pt x="318" y="41"/>
                    <a:pt x="258" y="0"/>
                    <a:pt x="190"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07"/>
            <p:cNvSpPr/>
            <p:nvPr/>
          </p:nvSpPr>
          <p:spPr>
            <a:xfrm>
              <a:off x="998050" y="2880550"/>
              <a:ext cx="51275" cy="96025"/>
            </a:xfrm>
            <a:custGeom>
              <a:avLst/>
              <a:gdLst/>
              <a:ahLst/>
              <a:cxnLst/>
              <a:rect l="l" t="t" r="r" b="b"/>
              <a:pathLst>
                <a:path w="2051" h="3841" extrusionOk="0">
                  <a:moveTo>
                    <a:pt x="1892" y="0"/>
                  </a:moveTo>
                  <a:cubicBezTo>
                    <a:pt x="1825" y="0"/>
                    <a:pt x="1773" y="52"/>
                    <a:pt x="1737" y="88"/>
                  </a:cubicBezTo>
                  <a:cubicBezTo>
                    <a:pt x="1737" y="88"/>
                    <a:pt x="1737" y="151"/>
                    <a:pt x="1716" y="256"/>
                  </a:cubicBezTo>
                  <a:cubicBezTo>
                    <a:pt x="1716" y="277"/>
                    <a:pt x="1695" y="360"/>
                    <a:pt x="1674" y="402"/>
                  </a:cubicBezTo>
                  <a:cubicBezTo>
                    <a:pt x="1632" y="465"/>
                    <a:pt x="1611" y="549"/>
                    <a:pt x="1590" y="611"/>
                  </a:cubicBezTo>
                  <a:cubicBezTo>
                    <a:pt x="1570" y="695"/>
                    <a:pt x="1528" y="779"/>
                    <a:pt x="1486" y="862"/>
                  </a:cubicBezTo>
                  <a:cubicBezTo>
                    <a:pt x="1465" y="925"/>
                    <a:pt x="1402" y="1009"/>
                    <a:pt x="1360" y="1113"/>
                  </a:cubicBezTo>
                  <a:cubicBezTo>
                    <a:pt x="1277" y="1302"/>
                    <a:pt x="1172" y="1511"/>
                    <a:pt x="1046" y="1699"/>
                  </a:cubicBezTo>
                  <a:cubicBezTo>
                    <a:pt x="900" y="1909"/>
                    <a:pt x="774" y="2076"/>
                    <a:pt x="670" y="2264"/>
                  </a:cubicBezTo>
                  <a:cubicBezTo>
                    <a:pt x="628" y="2348"/>
                    <a:pt x="565" y="2453"/>
                    <a:pt x="523" y="2536"/>
                  </a:cubicBezTo>
                  <a:cubicBezTo>
                    <a:pt x="461" y="2620"/>
                    <a:pt x="419" y="2704"/>
                    <a:pt x="356" y="2787"/>
                  </a:cubicBezTo>
                  <a:cubicBezTo>
                    <a:pt x="251" y="2955"/>
                    <a:pt x="209" y="3080"/>
                    <a:pt x="147" y="3185"/>
                  </a:cubicBezTo>
                  <a:lnTo>
                    <a:pt x="63" y="3331"/>
                  </a:lnTo>
                  <a:cubicBezTo>
                    <a:pt x="0" y="3520"/>
                    <a:pt x="147" y="3729"/>
                    <a:pt x="377" y="3813"/>
                  </a:cubicBezTo>
                  <a:cubicBezTo>
                    <a:pt x="456" y="3831"/>
                    <a:pt x="532" y="3840"/>
                    <a:pt x="601" y="3840"/>
                  </a:cubicBezTo>
                  <a:cubicBezTo>
                    <a:pt x="769" y="3840"/>
                    <a:pt x="897" y="3785"/>
                    <a:pt x="942" y="3666"/>
                  </a:cubicBezTo>
                  <a:cubicBezTo>
                    <a:pt x="942" y="3666"/>
                    <a:pt x="963" y="3624"/>
                    <a:pt x="984" y="3541"/>
                  </a:cubicBezTo>
                  <a:cubicBezTo>
                    <a:pt x="1005" y="3478"/>
                    <a:pt x="1067" y="3331"/>
                    <a:pt x="1151" y="3185"/>
                  </a:cubicBezTo>
                  <a:cubicBezTo>
                    <a:pt x="1172" y="3101"/>
                    <a:pt x="1193" y="2997"/>
                    <a:pt x="1256" y="2913"/>
                  </a:cubicBezTo>
                  <a:cubicBezTo>
                    <a:pt x="1298" y="2808"/>
                    <a:pt x="1318" y="2725"/>
                    <a:pt x="1381" y="2620"/>
                  </a:cubicBezTo>
                  <a:cubicBezTo>
                    <a:pt x="1486" y="2453"/>
                    <a:pt x="1590" y="2243"/>
                    <a:pt x="1674" y="2013"/>
                  </a:cubicBezTo>
                  <a:cubicBezTo>
                    <a:pt x="1737" y="1762"/>
                    <a:pt x="1842" y="1553"/>
                    <a:pt x="1904" y="1323"/>
                  </a:cubicBezTo>
                  <a:lnTo>
                    <a:pt x="1988" y="1009"/>
                  </a:lnTo>
                  <a:cubicBezTo>
                    <a:pt x="2009" y="904"/>
                    <a:pt x="2030" y="821"/>
                    <a:pt x="2030" y="716"/>
                  </a:cubicBezTo>
                  <a:cubicBezTo>
                    <a:pt x="2051" y="611"/>
                    <a:pt x="2051" y="528"/>
                    <a:pt x="2051" y="465"/>
                  </a:cubicBezTo>
                  <a:lnTo>
                    <a:pt x="2051" y="277"/>
                  </a:lnTo>
                  <a:lnTo>
                    <a:pt x="2051" y="109"/>
                  </a:lnTo>
                  <a:cubicBezTo>
                    <a:pt x="2051" y="67"/>
                    <a:pt x="2009" y="5"/>
                    <a:pt x="1925" y="5"/>
                  </a:cubicBezTo>
                  <a:cubicBezTo>
                    <a:pt x="1914" y="2"/>
                    <a:pt x="1903" y="0"/>
                    <a:pt x="1892"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07"/>
            <p:cNvSpPr/>
            <p:nvPr/>
          </p:nvSpPr>
          <p:spPr>
            <a:xfrm>
              <a:off x="991250" y="2773325"/>
              <a:ext cx="30875" cy="191450"/>
            </a:xfrm>
            <a:custGeom>
              <a:avLst/>
              <a:gdLst/>
              <a:ahLst/>
              <a:cxnLst/>
              <a:rect l="l" t="t" r="r" b="b"/>
              <a:pathLst>
                <a:path w="1235" h="7658" extrusionOk="0">
                  <a:moveTo>
                    <a:pt x="602" y="1"/>
                  </a:moveTo>
                  <a:cubicBezTo>
                    <a:pt x="527" y="1"/>
                    <a:pt x="458" y="78"/>
                    <a:pt x="440" y="172"/>
                  </a:cubicBezTo>
                  <a:cubicBezTo>
                    <a:pt x="440" y="172"/>
                    <a:pt x="419" y="276"/>
                    <a:pt x="398" y="465"/>
                  </a:cubicBezTo>
                  <a:cubicBezTo>
                    <a:pt x="377" y="674"/>
                    <a:pt x="335" y="925"/>
                    <a:pt x="293" y="1239"/>
                  </a:cubicBezTo>
                  <a:cubicBezTo>
                    <a:pt x="251" y="1406"/>
                    <a:pt x="230" y="1594"/>
                    <a:pt x="209" y="1762"/>
                  </a:cubicBezTo>
                  <a:cubicBezTo>
                    <a:pt x="189" y="1950"/>
                    <a:pt x="147" y="2138"/>
                    <a:pt x="126" y="2348"/>
                  </a:cubicBezTo>
                  <a:cubicBezTo>
                    <a:pt x="126" y="2452"/>
                    <a:pt x="105" y="2557"/>
                    <a:pt x="105" y="2661"/>
                  </a:cubicBezTo>
                  <a:cubicBezTo>
                    <a:pt x="105" y="2766"/>
                    <a:pt x="84" y="2871"/>
                    <a:pt x="84" y="2975"/>
                  </a:cubicBezTo>
                  <a:cubicBezTo>
                    <a:pt x="42" y="3185"/>
                    <a:pt x="21" y="3394"/>
                    <a:pt x="21" y="3624"/>
                  </a:cubicBezTo>
                  <a:cubicBezTo>
                    <a:pt x="0" y="4105"/>
                    <a:pt x="63" y="4545"/>
                    <a:pt x="105" y="4963"/>
                  </a:cubicBezTo>
                  <a:cubicBezTo>
                    <a:pt x="126" y="5172"/>
                    <a:pt x="168" y="5361"/>
                    <a:pt x="189" y="5528"/>
                  </a:cubicBezTo>
                  <a:cubicBezTo>
                    <a:pt x="209" y="5716"/>
                    <a:pt x="230" y="5863"/>
                    <a:pt x="230" y="6030"/>
                  </a:cubicBezTo>
                  <a:cubicBezTo>
                    <a:pt x="272" y="6344"/>
                    <a:pt x="272" y="6595"/>
                    <a:pt x="272" y="6763"/>
                  </a:cubicBezTo>
                  <a:cubicBezTo>
                    <a:pt x="230" y="6951"/>
                    <a:pt x="230" y="7035"/>
                    <a:pt x="230" y="7035"/>
                  </a:cubicBezTo>
                  <a:cubicBezTo>
                    <a:pt x="209" y="7097"/>
                    <a:pt x="230" y="7181"/>
                    <a:pt x="293" y="7223"/>
                  </a:cubicBezTo>
                  <a:cubicBezTo>
                    <a:pt x="314" y="7307"/>
                    <a:pt x="335" y="7369"/>
                    <a:pt x="377" y="7411"/>
                  </a:cubicBezTo>
                  <a:cubicBezTo>
                    <a:pt x="419" y="7516"/>
                    <a:pt x="523" y="7620"/>
                    <a:pt x="649" y="7641"/>
                  </a:cubicBezTo>
                  <a:cubicBezTo>
                    <a:pt x="687" y="7652"/>
                    <a:pt x="723" y="7657"/>
                    <a:pt x="758" y="7657"/>
                  </a:cubicBezTo>
                  <a:cubicBezTo>
                    <a:pt x="859" y="7657"/>
                    <a:pt x="948" y="7614"/>
                    <a:pt x="1026" y="7537"/>
                  </a:cubicBezTo>
                  <a:cubicBezTo>
                    <a:pt x="1067" y="7495"/>
                    <a:pt x="1130" y="7432"/>
                    <a:pt x="1151" y="7369"/>
                  </a:cubicBezTo>
                  <a:cubicBezTo>
                    <a:pt x="1172" y="7307"/>
                    <a:pt x="1193" y="7286"/>
                    <a:pt x="1193" y="7223"/>
                  </a:cubicBezTo>
                  <a:cubicBezTo>
                    <a:pt x="1235" y="7181"/>
                    <a:pt x="1235" y="7160"/>
                    <a:pt x="1235" y="7097"/>
                  </a:cubicBezTo>
                  <a:lnTo>
                    <a:pt x="1235" y="6763"/>
                  </a:lnTo>
                  <a:cubicBezTo>
                    <a:pt x="1235" y="6553"/>
                    <a:pt x="1193" y="6260"/>
                    <a:pt x="1151" y="5926"/>
                  </a:cubicBezTo>
                  <a:cubicBezTo>
                    <a:pt x="1130" y="5758"/>
                    <a:pt x="1088" y="5591"/>
                    <a:pt x="1067" y="5402"/>
                  </a:cubicBezTo>
                  <a:cubicBezTo>
                    <a:pt x="1046" y="5214"/>
                    <a:pt x="984" y="5026"/>
                    <a:pt x="963" y="4817"/>
                  </a:cubicBezTo>
                  <a:cubicBezTo>
                    <a:pt x="879" y="4440"/>
                    <a:pt x="816" y="4022"/>
                    <a:pt x="774" y="3624"/>
                  </a:cubicBezTo>
                  <a:cubicBezTo>
                    <a:pt x="754" y="3415"/>
                    <a:pt x="754" y="3206"/>
                    <a:pt x="754" y="2996"/>
                  </a:cubicBezTo>
                  <a:lnTo>
                    <a:pt x="754" y="2682"/>
                  </a:lnTo>
                  <a:lnTo>
                    <a:pt x="754" y="2369"/>
                  </a:lnTo>
                  <a:lnTo>
                    <a:pt x="754" y="1804"/>
                  </a:lnTo>
                  <a:lnTo>
                    <a:pt x="754" y="1281"/>
                  </a:lnTo>
                  <a:lnTo>
                    <a:pt x="754" y="485"/>
                  </a:lnTo>
                  <a:lnTo>
                    <a:pt x="754" y="193"/>
                  </a:lnTo>
                  <a:cubicBezTo>
                    <a:pt x="754" y="109"/>
                    <a:pt x="712" y="46"/>
                    <a:pt x="628" y="4"/>
                  </a:cubicBezTo>
                  <a:cubicBezTo>
                    <a:pt x="619" y="2"/>
                    <a:pt x="610" y="1"/>
                    <a:pt x="602"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07"/>
            <p:cNvSpPr/>
            <p:nvPr/>
          </p:nvSpPr>
          <p:spPr>
            <a:xfrm>
              <a:off x="1058725" y="3260800"/>
              <a:ext cx="95225" cy="157425"/>
            </a:xfrm>
            <a:custGeom>
              <a:avLst/>
              <a:gdLst/>
              <a:ahLst/>
              <a:cxnLst/>
              <a:rect l="l" t="t" r="r" b="b"/>
              <a:pathLst>
                <a:path w="3809" h="6297" extrusionOk="0">
                  <a:moveTo>
                    <a:pt x="3752" y="1"/>
                  </a:moveTo>
                  <a:cubicBezTo>
                    <a:pt x="3720" y="1"/>
                    <a:pt x="3659" y="44"/>
                    <a:pt x="3641" y="132"/>
                  </a:cubicBezTo>
                  <a:cubicBezTo>
                    <a:pt x="3641" y="132"/>
                    <a:pt x="3578" y="236"/>
                    <a:pt x="3516" y="404"/>
                  </a:cubicBezTo>
                  <a:cubicBezTo>
                    <a:pt x="3453" y="571"/>
                    <a:pt x="3348" y="822"/>
                    <a:pt x="3244" y="1094"/>
                  </a:cubicBezTo>
                  <a:cubicBezTo>
                    <a:pt x="3139" y="1387"/>
                    <a:pt x="2972" y="1722"/>
                    <a:pt x="2825" y="2077"/>
                  </a:cubicBezTo>
                  <a:cubicBezTo>
                    <a:pt x="2637" y="2412"/>
                    <a:pt x="2490" y="2768"/>
                    <a:pt x="2281" y="3145"/>
                  </a:cubicBezTo>
                  <a:cubicBezTo>
                    <a:pt x="2072" y="3500"/>
                    <a:pt x="1863" y="3856"/>
                    <a:pt x="1653" y="4170"/>
                  </a:cubicBezTo>
                  <a:cubicBezTo>
                    <a:pt x="1549" y="4316"/>
                    <a:pt x="1444" y="4484"/>
                    <a:pt x="1340" y="4609"/>
                  </a:cubicBezTo>
                  <a:cubicBezTo>
                    <a:pt x="1235" y="4735"/>
                    <a:pt x="1130" y="4860"/>
                    <a:pt x="1026" y="4965"/>
                  </a:cubicBezTo>
                  <a:cubicBezTo>
                    <a:pt x="837" y="5216"/>
                    <a:pt x="649" y="5362"/>
                    <a:pt x="523" y="5488"/>
                  </a:cubicBezTo>
                  <a:cubicBezTo>
                    <a:pt x="398" y="5634"/>
                    <a:pt x="314" y="5676"/>
                    <a:pt x="314" y="5676"/>
                  </a:cubicBezTo>
                  <a:cubicBezTo>
                    <a:pt x="300" y="5676"/>
                    <a:pt x="296" y="5686"/>
                    <a:pt x="300" y="5686"/>
                  </a:cubicBezTo>
                  <a:cubicBezTo>
                    <a:pt x="303" y="5686"/>
                    <a:pt x="307" y="5683"/>
                    <a:pt x="314" y="5676"/>
                  </a:cubicBezTo>
                  <a:lnTo>
                    <a:pt x="314" y="5676"/>
                  </a:lnTo>
                  <a:cubicBezTo>
                    <a:pt x="231" y="5760"/>
                    <a:pt x="189" y="5802"/>
                    <a:pt x="147" y="5886"/>
                  </a:cubicBezTo>
                  <a:cubicBezTo>
                    <a:pt x="105" y="5906"/>
                    <a:pt x="63" y="5969"/>
                    <a:pt x="42" y="6011"/>
                  </a:cubicBezTo>
                  <a:cubicBezTo>
                    <a:pt x="0" y="6116"/>
                    <a:pt x="0" y="6199"/>
                    <a:pt x="21" y="6262"/>
                  </a:cubicBezTo>
                  <a:cubicBezTo>
                    <a:pt x="34" y="6287"/>
                    <a:pt x="75" y="6297"/>
                    <a:pt x="127" y="6297"/>
                  </a:cubicBezTo>
                  <a:cubicBezTo>
                    <a:pt x="165" y="6297"/>
                    <a:pt x="208" y="6292"/>
                    <a:pt x="251" y="6283"/>
                  </a:cubicBezTo>
                  <a:cubicBezTo>
                    <a:pt x="356" y="6262"/>
                    <a:pt x="482" y="6178"/>
                    <a:pt x="628" y="6074"/>
                  </a:cubicBezTo>
                  <a:cubicBezTo>
                    <a:pt x="628" y="6074"/>
                    <a:pt x="733" y="6011"/>
                    <a:pt x="858" y="5886"/>
                  </a:cubicBezTo>
                  <a:cubicBezTo>
                    <a:pt x="984" y="5760"/>
                    <a:pt x="1172" y="5572"/>
                    <a:pt x="1381" y="5321"/>
                  </a:cubicBezTo>
                  <a:cubicBezTo>
                    <a:pt x="1486" y="5174"/>
                    <a:pt x="1591" y="5049"/>
                    <a:pt x="1695" y="4902"/>
                  </a:cubicBezTo>
                  <a:cubicBezTo>
                    <a:pt x="1800" y="4756"/>
                    <a:pt x="1904" y="4588"/>
                    <a:pt x="2009" y="4421"/>
                  </a:cubicBezTo>
                  <a:cubicBezTo>
                    <a:pt x="2218" y="4107"/>
                    <a:pt x="2428" y="3751"/>
                    <a:pt x="2616" y="3354"/>
                  </a:cubicBezTo>
                  <a:cubicBezTo>
                    <a:pt x="2783" y="2977"/>
                    <a:pt x="2951" y="2601"/>
                    <a:pt x="3097" y="2224"/>
                  </a:cubicBezTo>
                  <a:cubicBezTo>
                    <a:pt x="3264" y="1868"/>
                    <a:pt x="3369" y="1492"/>
                    <a:pt x="3474" y="1199"/>
                  </a:cubicBezTo>
                  <a:cubicBezTo>
                    <a:pt x="3578" y="885"/>
                    <a:pt x="3662" y="655"/>
                    <a:pt x="3704" y="466"/>
                  </a:cubicBezTo>
                  <a:cubicBezTo>
                    <a:pt x="3767" y="299"/>
                    <a:pt x="3788" y="194"/>
                    <a:pt x="3788" y="194"/>
                  </a:cubicBezTo>
                  <a:cubicBezTo>
                    <a:pt x="3808" y="111"/>
                    <a:pt x="3788" y="27"/>
                    <a:pt x="3767" y="6"/>
                  </a:cubicBezTo>
                  <a:cubicBezTo>
                    <a:pt x="3763" y="3"/>
                    <a:pt x="3758" y="1"/>
                    <a:pt x="3752"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07"/>
            <p:cNvSpPr/>
            <p:nvPr/>
          </p:nvSpPr>
          <p:spPr>
            <a:xfrm>
              <a:off x="880350" y="3199125"/>
              <a:ext cx="36650" cy="148200"/>
            </a:xfrm>
            <a:custGeom>
              <a:avLst/>
              <a:gdLst/>
              <a:ahLst/>
              <a:cxnLst/>
              <a:rect l="l" t="t" r="r" b="b"/>
              <a:pathLst>
                <a:path w="1466" h="5928" extrusionOk="0">
                  <a:moveTo>
                    <a:pt x="92" y="1"/>
                  </a:moveTo>
                  <a:cubicBezTo>
                    <a:pt x="55" y="1"/>
                    <a:pt x="21" y="76"/>
                    <a:pt x="21" y="150"/>
                  </a:cubicBezTo>
                  <a:lnTo>
                    <a:pt x="21" y="381"/>
                  </a:lnTo>
                  <a:cubicBezTo>
                    <a:pt x="21" y="527"/>
                    <a:pt x="0" y="736"/>
                    <a:pt x="21" y="1008"/>
                  </a:cubicBezTo>
                  <a:cubicBezTo>
                    <a:pt x="21" y="1259"/>
                    <a:pt x="21" y="1573"/>
                    <a:pt x="63" y="1887"/>
                  </a:cubicBezTo>
                  <a:cubicBezTo>
                    <a:pt x="84" y="2055"/>
                    <a:pt x="84" y="2243"/>
                    <a:pt x="126" y="2389"/>
                  </a:cubicBezTo>
                  <a:cubicBezTo>
                    <a:pt x="147" y="2557"/>
                    <a:pt x="168" y="2703"/>
                    <a:pt x="189" y="2891"/>
                  </a:cubicBezTo>
                  <a:cubicBezTo>
                    <a:pt x="231" y="3038"/>
                    <a:pt x="272" y="3226"/>
                    <a:pt x="293" y="3394"/>
                  </a:cubicBezTo>
                  <a:cubicBezTo>
                    <a:pt x="335" y="3561"/>
                    <a:pt x="356" y="3728"/>
                    <a:pt x="398" y="3875"/>
                  </a:cubicBezTo>
                  <a:cubicBezTo>
                    <a:pt x="461" y="4042"/>
                    <a:pt x="524" y="4189"/>
                    <a:pt x="544" y="4335"/>
                  </a:cubicBezTo>
                  <a:cubicBezTo>
                    <a:pt x="565" y="4461"/>
                    <a:pt x="628" y="4586"/>
                    <a:pt x="649" y="4712"/>
                  </a:cubicBezTo>
                  <a:cubicBezTo>
                    <a:pt x="712" y="4984"/>
                    <a:pt x="775" y="5193"/>
                    <a:pt x="816" y="5319"/>
                  </a:cubicBezTo>
                  <a:lnTo>
                    <a:pt x="900" y="5549"/>
                  </a:lnTo>
                  <a:cubicBezTo>
                    <a:pt x="979" y="5784"/>
                    <a:pt x="1149" y="5927"/>
                    <a:pt x="1290" y="5927"/>
                  </a:cubicBezTo>
                  <a:cubicBezTo>
                    <a:pt x="1300" y="5927"/>
                    <a:pt x="1309" y="5927"/>
                    <a:pt x="1319" y="5925"/>
                  </a:cubicBezTo>
                  <a:cubicBezTo>
                    <a:pt x="1423" y="5863"/>
                    <a:pt x="1465" y="5632"/>
                    <a:pt x="1381" y="5402"/>
                  </a:cubicBezTo>
                  <a:cubicBezTo>
                    <a:pt x="1381" y="5402"/>
                    <a:pt x="1360" y="5319"/>
                    <a:pt x="1298" y="5193"/>
                  </a:cubicBezTo>
                  <a:cubicBezTo>
                    <a:pt x="1256" y="5068"/>
                    <a:pt x="1172" y="4858"/>
                    <a:pt x="1088" y="4607"/>
                  </a:cubicBezTo>
                  <a:cubicBezTo>
                    <a:pt x="1047" y="4482"/>
                    <a:pt x="1005" y="4356"/>
                    <a:pt x="963" y="4231"/>
                  </a:cubicBezTo>
                  <a:cubicBezTo>
                    <a:pt x="900" y="4063"/>
                    <a:pt x="879" y="3938"/>
                    <a:pt x="837" y="3770"/>
                  </a:cubicBezTo>
                  <a:cubicBezTo>
                    <a:pt x="775" y="3624"/>
                    <a:pt x="754" y="3456"/>
                    <a:pt x="691" y="3310"/>
                  </a:cubicBezTo>
                  <a:cubicBezTo>
                    <a:pt x="649" y="3143"/>
                    <a:pt x="586" y="2975"/>
                    <a:pt x="565" y="2808"/>
                  </a:cubicBezTo>
                  <a:cubicBezTo>
                    <a:pt x="544" y="2661"/>
                    <a:pt x="482" y="2473"/>
                    <a:pt x="461" y="2306"/>
                  </a:cubicBezTo>
                  <a:lnTo>
                    <a:pt x="377" y="1845"/>
                  </a:lnTo>
                  <a:cubicBezTo>
                    <a:pt x="293" y="1531"/>
                    <a:pt x="272" y="1239"/>
                    <a:pt x="252" y="987"/>
                  </a:cubicBezTo>
                  <a:cubicBezTo>
                    <a:pt x="231" y="736"/>
                    <a:pt x="231" y="527"/>
                    <a:pt x="210" y="381"/>
                  </a:cubicBezTo>
                  <a:cubicBezTo>
                    <a:pt x="168" y="213"/>
                    <a:pt x="168" y="150"/>
                    <a:pt x="168" y="150"/>
                  </a:cubicBezTo>
                  <a:cubicBezTo>
                    <a:pt x="168" y="88"/>
                    <a:pt x="147" y="4"/>
                    <a:pt x="105" y="4"/>
                  </a:cubicBezTo>
                  <a:cubicBezTo>
                    <a:pt x="101" y="2"/>
                    <a:pt x="96" y="1"/>
                    <a:pt x="92"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07"/>
            <p:cNvSpPr/>
            <p:nvPr/>
          </p:nvSpPr>
          <p:spPr>
            <a:xfrm>
              <a:off x="1066050" y="3092400"/>
              <a:ext cx="23025" cy="99000"/>
            </a:xfrm>
            <a:custGeom>
              <a:avLst/>
              <a:gdLst/>
              <a:ahLst/>
              <a:cxnLst/>
              <a:rect l="l" t="t" r="r" b="b"/>
              <a:pathLst>
                <a:path w="921" h="3960" extrusionOk="0">
                  <a:moveTo>
                    <a:pt x="855" y="0"/>
                  </a:moveTo>
                  <a:cubicBezTo>
                    <a:pt x="806" y="0"/>
                    <a:pt x="775" y="52"/>
                    <a:pt x="775" y="88"/>
                  </a:cubicBezTo>
                  <a:cubicBezTo>
                    <a:pt x="775" y="88"/>
                    <a:pt x="775" y="151"/>
                    <a:pt x="754" y="256"/>
                  </a:cubicBezTo>
                  <a:cubicBezTo>
                    <a:pt x="712" y="360"/>
                    <a:pt x="691" y="486"/>
                    <a:pt x="670" y="632"/>
                  </a:cubicBezTo>
                  <a:cubicBezTo>
                    <a:pt x="607" y="800"/>
                    <a:pt x="586" y="988"/>
                    <a:pt x="544" y="1197"/>
                  </a:cubicBezTo>
                  <a:lnTo>
                    <a:pt x="377" y="1825"/>
                  </a:lnTo>
                  <a:lnTo>
                    <a:pt x="230" y="2453"/>
                  </a:lnTo>
                  <a:cubicBezTo>
                    <a:pt x="230" y="2557"/>
                    <a:pt x="189" y="2641"/>
                    <a:pt x="168" y="2725"/>
                  </a:cubicBezTo>
                  <a:cubicBezTo>
                    <a:pt x="147" y="2808"/>
                    <a:pt x="147" y="2913"/>
                    <a:pt x="126" y="2997"/>
                  </a:cubicBezTo>
                  <a:cubicBezTo>
                    <a:pt x="63" y="3164"/>
                    <a:pt x="63" y="3290"/>
                    <a:pt x="42" y="3394"/>
                  </a:cubicBezTo>
                  <a:cubicBezTo>
                    <a:pt x="21" y="3499"/>
                    <a:pt x="21" y="3541"/>
                    <a:pt x="21" y="3541"/>
                  </a:cubicBezTo>
                  <a:cubicBezTo>
                    <a:pt x="0" y="3729"/>
                    <a:pt x="105" y="3896"/>
                    <a:pt x="272" y="3959"/>
                  </a:cubicBezTo>
                  <a:cubicBezTo>
                    <a:pt x="419" y="3959"/>
                    <a:pt x="544" y="3834"/>
                    <a:pt x="544" y="3687"/>
                  </a:cubicBezTo>
                  <a:lnTo>
                    <a:pt x="544" y="3520"/>
                  </a:lnTo>
                  <a:cubicBezTo>
                    <a:pt x="565" y="3415"/>
                    <a:pt x="565" y="3290"/>
                    <a:pt x="586" y="3122"/>
                  </a:cubicBezTo>
                  <a:cubicBezTo>
                    <a:pt x="586" y="3039"/>
                    <a:pt x="586" y="2976"/>
                    <a:pt x="607" y="2871"/>
                  </a:cubicBezTo>
                  <a:cubicBezTo>
                    <a:pt x="649" y="2787"/>
                    <a:pt x="649" y="2683"/>
                    <a:pt x="670" y="2578"/>
                  </a:cubicBezTo>
                  <a:cubicBezTo>
                    <a:pt x="691" y="2369"/>
                    <a:pt x="754" y="2139"/>
                    <a:pt x="775" y="1930"/>
                  </a:cubicBezTo>
                  <a:cubicBezTo>
                    <a:pt x="795" y="1678"/>
                    <a:pt x="837" y="1469"/>
                    <a:pt x="858" y="1260"/>
                  </a:cubicBezTo>
                  <a:cubicBezTo>
                    <a:pt x="879" y="1051"/>
                    <a:pt x="879" y="862"/>
                    <a:pt x="900" y="695"/>
                  </a:cubicBezTo>
                  <a:cubicBezTo>
                    <a:pt x="921" y="507"/>
                    <a:pt x="921" y="381"/>
                    <a:pt x="921" y="277"/>
                  </a:cubicBezTo>
                  <a:lnTo>
                    <a:pt x="921" y="109"/>
                  </a:lnTo>
                  <a:cubicBezTo>
                    <a:pt x="921" y="67"/>
                    <a:pt x="900" y="5"/>
                    <a:pt x="879" y="5"/>
                  </a:cubicBezTo>
                  <a:cubicBezTo>
                    <a:pt x="871" y="2"/>
                    <a:pt x="862" y="0"/>
                    <a:pt x="85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07"/>
            <p:cNvSpPr/>
            <p:nvPr/>
          </p:nvSpPr>
          <p:spPr>
            <a:xfrm>
              <a:off x="925850" y="3065300"/>
              <a:ext cx="27225" cy="102025"/>
            </a:xfrm>
            <a:custGeom>
              <a:avLst/>
              <a:gdLst/>
              <a:ahLst/>
              <a:cxnLst/>
              <a:rect l="l" t="t" r="r" b="b"/>
              <a:pathLst>
                <a:path w="1089" h="4081" extrusionOk="0">
                  <a:moveTo>
                    <a:pt x="64" y="1"/>
                  </a:moveTo>
                  <a:cubicBezTo>
                    <a:pt x="22" y="1"/>
                    <a:pt x="1" y="42"/>
                    <a:pt x="1" y="105"/>
                  </a:cubicBezTo>
                  <a:cubicBezTo>
                    <a:pt x="1" y="105"/>
                    <a:pt x="1" y="147"/>
                    <a:pt x="22" y="252"/>
                  </a:cubicBezTo>
                  <a:cubicBezTo>
                    <a:pt x="64" y="356"/>
                    <a:pt x="84" y="524"/>
                    <a:pt x="105" y="670"/>
                  </a:cubicBezTo>
                  <a:cubicBezTo>
                    <a:pt x="126" y="838"/>
                    <a:pt x="189" y="1047"/>
                    <a:pt x="210" y="1256"/>
                  </a:cubicBezTo>
                  <a:cubicBezTo>
                    <a:pt x="231" y="1486"/>
                    <a:pt x="294" y="1695"/>
                    <a:pt x="315" y="1926"/>
                  </a:cubicBezTo>
                  <a:cubicBezTo>
                    <a:pt x="377" y="2177"/>
                    <a:pt x="398" y="2407"/>
                    <a:pt x="419" y="2616"/>
                  </a:cubicBezTo>
                  <a:cubicBezTo>
                    <a:pt x="440" y="2721"/>
                    <a:pt x="440" y="2825"/>
                    <a:pt x="482" y="2930"/>
                  </a:cubicBezTo>
                  <a:cubicBezTo>
                    <a:pt x="503" y="3034"/>
                    <a:pt x="524" y="3139"/>
                    <a:pt x="524" y="3223"/>
                  </a:cubicBezTo>
                  <a:cubicBezTo>
                    <a:pt x="545" y="3411"/>
                    <a:pt x="545" y="3537"/>
                    <a:pt x="587" y="3641"/>
                  </a:cubicBezTo>
                  <a:cubicBezTo>
                    <a:pt x="608" y="3746"/>
                    <a:pt x="608" y="3788"/>
                    <a:pt x="608" y="3788"/>
                  </a:cubicBezTo>
                  <a:cubicBezTo>
                    <a:pt x="629" y="3976"/>
                    <a:pt x="754" y="4081"/>
                    <a:pt x="880" y="4081"/>
                  </a:cubicBezTo>
                  <a:cubicBezTo>
                    <a:pt x="1026" y="4060"/>
                    <a:pt x="1089" y="3892"/>
                    <a:pt x="1068" y="3725"/>
                  </a:cubicBezTo>
                  <a:cubicBezTo>
                    <a:pt x="1068" y="3725"/>
                    <a:pt x="1068" y="3662"/>
                    <a:pt x="1047" y="3558"/>
                  </a:cubicBezTo>
                  <a:cubicBezTo>
                    <a:pt x="1026" y="3453"/>
                    <a:pt x="984" y="3327"/>
                    <a:pt x="963" y="3139"/>
                  </a:cubicBezTo>
                  <a:cubicBezTo>
                    <a:pt x="942" y="3034"/>
                    <a:pt x="942" y="2951"/>
                    <a:pt x="921" y="2846"/>
                  </a:cubicBezTo>
                  <a:cubicBezTo>
                    <a:pt x="921" y="2742"/>
                    <a:pt x="880" y="2637"/>
                    <a:pt x="859" y="2532"/>
                  </a:cubicBezTo>
                  <a:cubicBezTo>
                    <a:pt x="817" y="2302"/>
                    <a:pt x="754" y="2093"/>
                    <a:pt x="712" y="1863"/>
                  </a:cubicBezTo>
                  <a:cubicBezTo>
                    <a:pt x="629" y="1654"/>
                    <a:pt x="566" y="1402"/>
                    <a:pt x="524" y="1193"/>
                  </a:cubicBezTo>
                  <a:cubicBezTo>
                    <a:pt x="482" y="984"/>
                    <a:pt x="398" y="775"/>
                    <a:pt x="336" y="628"/>
                  </a:cubicBezTo>
                  <a:cubicBezTo>
                    <a:pt x="294" y="461"/>
                    <a:pt x="231" y="335"/>
                    <a:pt x="210" y="231"/>
                  </a:cubicBezTo>
                  <a:cubicBezTo>
                    <a:pt x="189" y="126"/>
                    <a:pt x="168" y="84"/>
                    <a:pt x="168" y="84"/>
                  </a:cubicBezTo>
                  <a:cubicBezTo>
                    <a:pt x="126" y="21"/>
                    <a:pt x="84" y="1"/>
                    <a:pt x="64"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07"/>
            <p:cNvSpPr/>
            <p:nvPr/>
          </p:nvSpPr>
          <p:spPr>
            <a:xfrm>
              <a:off x="1004850" y="2952825"/>
              <a:ext cx="20425" cy="43525"/>
            </a:xfrm>
            <a:custGeom>
              <a:avLst/>
              <a:gdLst/>
              <a:ahLst/>
              <a:cxnLst/>
              <a:rect l="l" t="t" r="r" b="b"/>
              <a:pathLst>
                <a:path w="817" h="1741" extrusionOk="0">
                  <a:moveTo>
                    <a:pt x="774" y="1"/>
                  </a:moveTo>
                  <a:cubicBezTo>
                    <a:pt x="712" y="1"/>
                    <a:pt x="670" y="1"/>
                    <a:pt x="670" y="22"/>
                  </a:cubicBezTo>
                  <a:cubicBezTo>
                    <a:pt x="670" y="22"/>
                    <a:pt x="670" y="64"/>
                    <a:pt x="628" y="85"/>
                  </a:cubicBezTo>
                  <a:cubicBezTo>
                    <a:pt x="607" y="106"/>
                    <a:pt x="586" y="168"/>
                    <a:pt x="565" y="231"/>
                  </a:cubicBezTo>
                  <a:cubicBezTo>
                    <a:pt x="523" y="315"/>
                    <a:pt x="482" y="399"/>
                    <a:pt x="461" y="482"/>
                  </a:cubicBezTo>
                  <a:cubicBezTo>
                    <a:pt x="419" y="545"/>
                    <a:pt x="377" y="650"/>
                    <a:pt x="356" y="733"/>
                  </a:cubicBezTo>
                  <a:cubicBezTo>
                    <a:pt x="314" y="838"/>
                    <a:pt x="272" y="922"/>
                    <a:pt x="251" y="1005"/>
                  </a:cubicBezTo>
                  <a:cubicBezTo>
                    <a:pt x="210" y="1047"/>
                    <a:pt x="210" y="1110"/>
                    <a:pt x="189" y="1131"/>
                  </a:cubicBezTo>
                  <a:cubicBezTo>
                    <a:pt x="168" y="1152"/>
                    <a:pt x="168" y="1215"/>
                    <a:pt x="147" y="1235"/>
                  </a:cubicBezTo>
                  <a:cubicBezTo>
                    <a:pt x="105" y="1319"/>
                    <a:pt x="84" y="1361"/>
                    <a:pt x="63" y="1382"/>
                  </a:cubicBezTo>
                  <a:cubicBezTo>
                    <a:pt x="42" y="1424"/>
                    <a:pt x="42" y="1445"/>
                    <a:pt x="42" y="1445"/>
                  </a:cubicBezTo>
                  <a:cubicBezTo>
                    <a:pt x="0" y="1528"/>
                    <a:pt x="84" y="1633"/>
                    <a:pt x="272" y="1696"/>
                  </a:cubicBezTo>
                  <a:cubicBezTo>
                    <a:pt x="321" y="1725"/>
                    <a:pt x="374" y="1741"/>
                    <a:pt x="419" y="1741"/>
                  </a:cubicBezTo>
                  <a:cubicBezTo>
                    <a:pt x="471" y="1741"/>
                    <a:pt x="512" y="1720"/>
                    <a:pt x="523" y="1675"/>
                  </a:cubicBezTo>
                  <a:cubicBezTo>
                    <a:pt x="523" y="1675"/>
                    <a:pt x="523" y="1654"/>
                    <a:pt x="565" y="1591"/>
                  </a:cubicBezTo>
                  <a:cubicBezTo>
                    <a:pt x="565" y="1549"/>
                    <a:pt x="586" y="1487"/>
                    <a:pt x="607" y="1424"/>
                  </a:cubicBezTo>
                  <a:cubicBezTo>
                    <a:pt x="607" y="1361"/>
                    <a:pt x="628" y="1340"/>
                    <a:pt x="628" y="1277"/>
                  </a:cubicBezTo>
                  <a:cubicBezTo>
                    <a:pt x="628" y="1235"/>
                    <a:pt x="670" y="1215"/>
                    <a:pt x="670" y="1152"/>
                  </a:cubicBezTo>
                  <a:cubicBezTo>
                    <a:pt x="670" y="1047"/>
                    <a:pt x="691" y="963"/>
                    <a:pt x="712" y="859"/>
                  </a:cubicBezTo>
                  <a:cubicBezTo>
                    <a:pt x="733" y="754"/>
                    <a:pt x="733" y="691"/>
                    <a:pt x="774" y="587"/>
                  </a:cubicBezTo>
                  <a:cubicBezTo>
                    <a:pt x="774" y="482"/>
                    <a:pt x="795" y="399"/>
                    <a:pt x="795" y="315"/>
                  </a:cubicBezTo>
                  <a:cubicBezTo>
                    <a:pt x="816" y="231"/>
                    <a:pt x="816" y="189"/>
                    <a:pt x="816" y="127"/>
                  </a:cubicBezTo>
                  <a:lnTo>
                    <a:pt x="816" y="64"/>
                  </a:lnTo>
                  <a:cubicBezTo>
                    <a:pt x="816" y="22"/>
                    <a:pt x="795" y="1"/>
                    <a:pt x="774"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07"/>
            <p:cNvSpPr/>
            <p:nvPr/>
          </p:nvSpPr>
          <p:spPr>
            <a:xfrm>
              <a:off x="964575" y="3587350"/>
              <a:ext cx="198800" cy="99400"/>
            </a:xfrm>
            <a:custGeom>
              <a:avLst/>
              <a:gdLst/>
              <a:ahLst/>
              <a:cxnLst/>
              <a:rect l="l" t="t" r="r" b="b"/>
              <a:pathLst>
                <a:path w="7952" h="3976" extrusionOk="0">
                  <a:moveTo>
                    <a:pt x="3976" y="0"/>
                  </a:moveTo>
                  <a:cubicBezTo>
                    <a:pt x="1779" y="0"/>
                    <a:pt x="0" y="1779"/>
                    <a:pt x="0" y="3976"/>
                  </a:cubicBezTo>
                  <a:lnTo>
                    <a:pt x="7951" y="3976"/>
                  </a:lnTo>
                  <a:cubicBezTo>
                    <a:pt x="7951" y="1779"/>
                    <a:pt x="6173" y="0"/>
                    <a:pt x="3976"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07"/>
            <p:cNvSpPr/>
            <p:nvPr/>
          </p:nvSpPr>
          <p:spPr>
            <a:xfrm>
              <a:off x="1093775" y="3617150"/>
              <a:ext cx="139675" cy="69600"/>
            </a:xfrm>
            <a:custGeom>
              <a:avLst/>
              <a:gdLst/>
              <a:ahLst/>
              <a:cxnLst/>
              <a:rect l="l" t="t" r="r" b="b"/>
              <a:pathLst>
                <a:path w="5587" h="2784" extrusionOk="0">
                  <a:moveTo>
                    <a:pt x="2783" y="1"/>
                  </a:moveTo>
                  <a:cubicBezTo>
                    <a:pt x="1235" y="1"/>
                    <a:pt x="0" y="1256"/>
                    <a:pt x="0" y="2784"/>
                  </a:cubicBezTo>
                  <a:lnTo>
                    <a:pt x="5587" y="2784"/>
                  </a:lnTo>
                  <a:cubicBezTo>
                    <a:pt x="5587" y="1235"/>
                    <a:pt x="4331" y="1"/>
                    <a:pt x="2783"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07"/>
            <p:cNvSpPr/>
            <p:nvPr/>
          </p:nvSpPr>
          <p:spPr>
            <a:xfrm>
              <a:off x="859950" y="3650650"/>
              <a:ext cx="71175" cy="36100"/>
            </a:xfrm>
            <a:custGeom>
              <a:avLst/>
              <a:gdLst/>
              <a:ahLst/>
              <a:cxnLst/>
              <a:rect l="l" t="t" r="r" b="b"/>
              <a:pathLst>
                <a:path w="2847" h="1444" extrusionOk="0">
                  <a:moveTo>
                    <a:pt x="1444" y="0"/>
                  </a:moveTo>
                  <a:cubicBezTo>
                    <a:pt x="649" y="0"/>
                    <a:pt x="0" y="628"/>
                    <a:pt x="0" y="1444"/>
                  </a:cubicBezTo>
                  <a:lnTo>
                    <a:pt x="2846" y="1444"/>
                  </a:lnTo>
                  <a:cubicBezTo>
                    <a:pt x="2846" y="649"/>
                    <a:pt x="2218" y="0"/>
                    <a:pt x="1444"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4" name="Google Shape;4374;p107"/>
          <p:cNvGrpSpPr/>
          <p:nvPr/>
        </p:nvGrpSpPr>
        <p:grpSpPr>
          <a:xfrm>
            <a:off x="163200" y="3211775"/>
            <a:ext cx="669050" cy="474975"/>
            <a:chOff x="163200" y="3211775"/>
            <a:chExt cx="669050" cy="474975"/>
          </a:xfrm>
        </p:grpSpPr>
        <p:sp>
          <p:nvSpPr>
            <p:cNvPr id="4375" name="Google Shape;4375;p107"/>
            <p:cNvSpPr/>
            <p:nvPr/>
          </p:nvSpPr>
          <p:spPr>
            <a:xfrm>
              <a:off x="457175" y="3401600"/>
              <a:ext cx="239075" cy="265275"/>
            </a:xfrm>
            <a:custGeom>
              <a:avLst/>
              <a:gdLst/>
              <a:ahLst/>
              <a:cxnLst/>
              <a:rect l="l" t="t" r="r" b="b"/>
              <a:pathLst>
                <a:path w="9563" h="10611" extrusionOk="0">
                  <a:moveTo>
                    <a:pt x="8647" y="0"/>
                  </a:moveTo>
                  <a:cubicBezTo>
                    <a:pt x="8285" y="0"/>
                    <a:pt x="7816" y="79"/>
                    <a:pt x="7324" y="254"/>
                  </a:cubicBezTo>
                  <a:cubicBezTo>
                    <a:pt x="6675" y="484"/>
                    <a:pt x="5963" y="881"/>
                    <a:pt x="5252" y="1404"/>
                  </a:cubicBezTo>
                  <a:cubicBezTo>
                    <a:pt x="4583" y="1927"/>
                    <a:pt x="3892" y="2555"/>
                    <a:pt x="3264" y="3246"/>
                  </a:cubicBezTo>
                  <a:cubicBezTo>
                    <a:pt x="2009" y="4627"/>
                    <a:pt x="984" y="6196"/>
                    <a:pt x="440" y="7640"/>
                  </a:cubicBezTo>
                  <a:cubicBezTo>
                    <a:pt x="147" y="8372"/>
                    <a:pt x="21" y="9062"/>
                    <a:pt x="0" y="9648"/>
                  </a:cubicBezTo>
                  <a:cubicBezTo>
                    <a:pt x="0" y="9941"/>
                    <a:pt x="21" y="10171"/>
                    <a:pt x="42" y="10360"/>
                  </a:cubicBezTo>
                  <a:cubicBezTo>
                    <a:pt x="84" y="10506"/>
                    <a:pt x="105" y="10611"/>
                    <a:pt x="105" y="10611"/>
                  </a:cubicBezTo>
                  <a:lnTo>
                    <a:pt x="3285" y="9648"/>
                  </a:lnTo>
                  <a:lnTo>
                    <a:pt x="3264" y="9627"/>
                  </a:lnTo>
                  <a:cubicBezTo>
                    <a:pt x="3243" y="9585"/>
                    <a:pt x="3202" y="9544"/>
                    <a:pt x="3181" y="9460"/>
                  </a:cubicBezTo>
                  <a:cubicBezTo>
                    <a:pt x="3139" y="9272"/>
                    <a:pt x="3076" y="8916"/>
                    <a:pt x="3160" y="8372"/>
                  </a:cubicBezTo>
                  <a:cubicBezTo>
                    <a:pt x="3243" y="7849"/>
                    <a:pt x="3390" y="7158"/>
                    <a:pt x="3662" y="6447"/>
                  </a:cubicBezTo>
                  <a:cubicBezTo>
                    <a:pt x="3892" y="5756"/>
                    <a:pt x="4248" y="5024"/>
                    <a:pt x="4645" y="4292"/>
                  </a:cubicBezTo>
                  <a:cubicBezTo>
                    <a:pt x="5064" y="3580"/>
                    <a:pt x="5545" y="2890"/>
                    <a:pt x="6026" y="2304"/>
                  </a:cubicBezTo>
                  <a:cubicBezTo>
                    <a:pt x="6528" y="1718"/>
                    <a:pt x="7052" y="1216"/>
                    <a:pt x="7575" y="881"/>
                  </a:cubicBezTo>
                  <a:cubicBezTo>
                    <a:pt x="8077" y="567"/>
                    <a:pt x="8579" y="421"/>
                    <a:pt x="8935" y="358"/>
                  </a:cubicBezTo>
                  <a:cubicBezTo>
                    <a:pt x="9018" y="337"/>
                    <a:pt x="9102" y="337"/>
                    <a:pt x="9165" y="337"/>
                  </a:cubicBezTo>
                  <a:lnTo>
                    <a:pt x="9520" y="337"/>
                  </a:lnTo>
                  <a:lnTo>
                    <a:pt x="9562" y="149"/>
                  </a:lnTo>
                  <a:cubicBezTo>
                    <a:pt x="9562" y="149"/>
                    <a:pt x="9520" y="128"/>
                    <a:pt x="9416" y="107"/>
                  </a:cubicBezTo>
                  <a:cubicBezTo>
                    <a:pt x="9353" y="107"/>
                    <a:pt x="9311" y="65"/>
                    <a:pt x="9228" y="44"/>
                  </a:cubicBezTo>
                  <a:cubicBezTo>
                    <a:pt x="9144" y="44"/>
                    <a:pt x="9081" y="44"/>
                    <a:pt x="8956" y="23"/>
                  </a:cubicBezTo>
                  <a:cubicBezTo>
                    <a:pt x="8865" y="8"/>
                    <a:pt x="8761" y="0"/>
                    <a:pt x="8647"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07"/>
            <p:cNvSpPr/>
            <p:nvPr/>
          </p:nvSpPr>
          <p:spPr>
            <a:xfrm>
              <a:off x="470250" y="3475900"/>
              <a:ext cx="362000" cy="174325"/>
            </a:xfrm>
            <a:custGeom>
              <a:avLst/>
              <a:gdLst/>
              <a:ahLst/>
              <a:cxnLst/>
              <a:rect l="l" t="t" r="r" b="b"/>
              <a:pathLst>
                <a:path w="14480" h="6973" extrusionOk="0">
                  <a:moveTo>
                    <a:pt x="3285" y="6883"/>
                  </a:moveTo>
                  <a:cubicBezTo>
                    <a:pt x="3285" y="6884"/>
                    <a:pt x="3285" y="6885"/>
                    <a:pt x="3285" y="6885"/>
                  </a:cubicBezTo>
                  <a:lnTo>
                    <a:pt x="3306" y="6885"/>
                  </a:lnTo>
                  <a:lnTo>
                    <a:pt x="3285" y="6883"/>
                  </a:lnTo>
                  <a:close/>
                  <a:moveTo>
                    <a:pt x="11872" y="0"/>
                  </a:moveTo>
                  <a:cubicBezTo>
                    <a:pt x="10433" y="0"/>
                    <a:pt x="8575" y="214"/>
                    <a:pt x="6717" y="713"/>
                  </a:cubicBezTo>
                  <a:lnTo>
                    <a:pt x="6529" y="755"/>
                  </a:lnTo>
                  <a:lnTo>
                    <a:pt x="6466" y="797"/>
                  </a:lnTo>
                  <a:lnTo>
                    <a:pt x="6361" y="818"/>
                  </a:lnTo>
                  <a:cubicBezTo>
                    <a:pt x="6173" y="901"/>
                    <a:pt x="6047" y="964"/>
                    <a:pt x="5901" y="1027"/>
                  </a:cubicBezTo>
                  <a:cubicBezTo>
                    <a:pt x="5650" y="1152"/>
                    <a:pt x="5420" y="1278"/>
                    <a:pt x="5210" y="1424"/>
                  </a:cubicBezTo>
                  <a:cubicBezTo>
                    <a:pt x="4750" y="1676"/>
                    <a:pt x="4373" y="1968"/>
                    <a:pt x="3976" y="2220"/>
                  </a:cubicBezTo>
                  <a:cubicBezTo>
                    <a:pt x="3223" y="2784"/>
                    <a:pt x="2532" y="3308"/>
                    <a:pt x="1925" y="3789"/>
                  </a:cubicBezTo>
                  <a:cubicBezTo>
                    <a:pt x="1339" y="4291"/>
                    <a:pt x="858" y="4730"/>
                    <a:pt x="461" y="5295"/>
                  </a:cubicBezTo>
                  <a:cubicBezTo>
                    <a:pt x="356" y="5442"/>
                    <a:pt x="251" y="5567"/>
                    <a:pt x="189" y="5818"/>
                  </a:cubicBezTo>
                  <a:cubicBezTo>
                    <a:pt x="126" y="5923"/>
                    <a:pt x="126" y="5965"/>
                    <a:pt x="105" y="6049"/>
                  </a:cubicBezTo>
                  <a:cubicBezTo>
                    <a:pt x="84" y="6132"/>
                    <a:pt x="42" y="6174"/>
                    <a:pt x="42" y="6237"/>
                  </a:cubicBezTo>
                  <a:cubicBezTo>
                    <a:pt x="21" y="6383"/>
                    <a:pt x="0" y="6467"/>
                    <a:pt x="0" y="6467"/>
                  </a:cubicBezTo>
                  <a:lnTo>
                    <a:pt x="2947" y="6840"/>
                  </a:lnTo>
                  <a:lnTo>
                    <a:pt x="2947" y="6840"/>
                  </a:lnTo>
                  <a:lnTo>
                    <a:pt x="2971" y="6865"/>
                  </a:lnTo>
                  <a:cubicBezTo>
                    <a:pt x="3016" y="6880"/>
                    <a:pt x="3072" y="6895"/>
                    <a:pt x="3116" y="6910"/>
                  </a:cubicBezTo>
                  <a:lnTo>
                    <a:pt x="3116" y="6910"/>
                  </a:lnTo>
                  <a:cubicBezTo>
                    <a:pt x="3052" y="6880"/>
                    <a:pt x="3006" y="6859"/>
                    <a:pt x="2973" y="6843"/>
                  </a:cubicBezTo>
                  <a:lnTo>
                    <a:pt x="2973" y="6843"/>
                  </a:lnTo>
                  <a:lnTo>
                    <a:pt x="3243" y="6877"/>
                  </a:lnTo>
                  <a:lnTo>
                    <a:pt x="3243" y="6877"/>
                  </a:lnTo>
                  <a:cubicBezTo>
                    <a:pt x="3279" y="6796"/>
                    <a:pt x="3352" y="6655"/>
                    <a:pt x="3453" y="6488"/>
                  </a:cubicBezTo>
                  <a:cubicBezTo>
                    <a:pt x="3578" y="6279"/>
                    <a:pt x="3746" y="6049"/>
                    <a:pt x="3955" y="5777"/>
                  </a:cubicBezTo>
                  <a:cubicBezTo>
                    <a:pt x="4332" y="5253"/>
                    <a:pt x="4855" y="4626"/>
                    <a:pt x="5461" y="3998"/>
                  </a:cubicBezTo>
                  <a:cubicBezTo>
                    <a:pt x="5754" y="3684"/>
                    <a:pt x="6068" y="3349"/>
                    <a:pt x="6382" y="3056"/>
                  </a:cubicBezTo>
                  <a:cubicBezTo>
                    <a:pt x="6529" y="2910"/>
                    <a:pt x="6696" y="2784"/>
                    <a:pt x="6842" y="2638"/>
                  </a:cubicBezTo>
                  <a:lnTo>
                    <a:pt x="7031" y="2512"/>
                  </a:lnTo>
                  <a:lnTo>
                    <a:pt x="7093" y="2492"/>
                  </a:lnTo>
                  <a:lnTo>
                    <a:pt x="7156" y="2450"/>
                  </a:lnTo>
                  <a:lnTo>
                    <a:pt x="7324" y="2387"/>
                  </a:lnTo>
                  <a:cubicBezTo>
                    <a:pt x="8977" y="1550"/>
                    <a:pt x="10776" y="943"/>
                    <a:pt x="12136" y="671"/>
                  </a:cubicBezTo>
                  <a:cubicBezTo>
                    <a:pt x="12324" y="629"/>
                    <a:pt x="12471" y="608"/>
                    <a:pt x="12638" y="567"/>
                  </a:cubicBezTo>
                  <a:cubicBezTo>
                    <a:pt x="12785" y="546"/>
                    <a:pt x="12952" y="546"/>
                    <a:pt x="13078" y="525"/>
                  </a:cubicBezTo>
                  <a:cubicBezTo>
                    <a:pt x="13330" y="507"/>
                    <a:pt x="13535" y="458"/>
                    <a:pt x="13721" y="458"/>
                  </a:cubicBezTo>
                  <a:cubicBezTo>
                    <a:pt x="13751" y="458"/>
                    <a:pt x="13781" y="459"/>
                    <a:pt x="13810" y="462"/>
                  </a:cubicBezTo>
                  <a:cubicBezTo>
                    <a:pt x="14228" y="504"/>
                    <a:pt x="14459" y="504"/>
                    <a:pt x="14459" y="504"/>
                  </a:cubicBezTo>
                  <a:lnTo>
                    <a:pt x="14479" y="315"/>
                  </a:lnTo>
                  <a:cubicBezTo>
                    <a:pt x="14479" y="315"/>
                    <a:pt x="14249" y="253"/>
                    <a:pt x="13831" y="169"/>
                  </a:cubicBezTo>
                  <a:cubicBezTo>
                    <a:pt x="13622" y="106"/>
                    <a:pt x="13371" y="85"/>
                    <a:pt x="13078" y="64"/>
                  </a:cubicBezTo>
                  <a:cubicBezTo>
                    <a:pt x="12910" y="23"/>
                    <a:pt x="12764" y="23"/>
                    <a:pt x="12596" y="2"/>
                  </a:cubicBezTo>
                  <a:lnTo>
                    <a:pt x="12073" y="2"/>
                  </a:lnTo>
                  <a:cubicBezTo>
                    <a:pt x="12007" y="1"/>
                    <a:pt x="11940" y="0"/>
                    <a:pt x="11872" y="0"/>
                  </a:cubicBezTo>
                  <a:close/>
                  <a:moveTo>
                    <a:pt x="3116" y="6910"/>
                  </a:moveTo>
                  <a:cubicBezTo>
                    <a:pt x="3132" y="6917"/>
                    <a:pt x="3150" y="6926"/>
                    <a:pt x="3170" y="6935"/>
                  </a:cubicBezTo>
                  <a:lnTo>
                    <a:pt x="3170" y="6935"/>
                  </a:lnTo>
                  <a:cubicBezTo>
                    <a:pt x="3167" y="6932"/>
                    <a:pt x="3163" y="6930"/>
                    <a:pt x="3160" y="6927"/>
                  </a:cubicBezTo>
                  <a:cubicBezTo>
                    <a:pt x="3148" y="6921"/>
                    <a:pt x="3133" y="6915"/>
                    <a:pt x="3116" y="6910"/>
                  </a:cubicBezTo>
                  <a:close/>
                  <a:moveTo>
                    <a:pt x="3243" y="6877"/>
                  </a:moveTo>
                  <a:lnTo>
                    <a:pt x="3243" y="6877"/>
                  </a:lnTo>
                  <a:cubicBezTo>
                    <a:pt x="3233" y="6898"/>
                    <a:pt x="3227" y="6915"/>
                    <a:pt x="3223" y="6927"/>
                  </a:cubicBezTo>
                  <a:lnTo>
                    <a:pt x="3223" y="6959"/>
                  </a:lnTo>
                  <a:lnTo>
                    <a:pt x="3223" y="6959"/>
                  </a:lnTo>
                  <a:cubicBezTo>
                    <a:pt x="3204" y="6951"/>
                    <a:pt x="3186" y="6943"/>
                    <a:pt x="3170" y="6935"/>
                  </a:cubicBezTo>
                  <a:lnTo>
                    <a:pt x="3170" y="6935"/>
                  </a:lnTo>
                  <a:cubicBezTo>
                    <a:pt x="3212" y="6966"/>
                    <a:pt x="3223" y="6973"/>
                    <a:pt x="3225" y="6973"/>
                  </a:cubicBezTo>
                  <a:cubicBezTo>
                    <a:pt x="3226" y="6973"/>
                    <a:pt x="3223" y="6969"/>
                    <a:pt x="3223" y="6969"/>
                  </a:cubicBezTo>
                  <a:lnTo>
                    <a:pt x="3223" y="6959"/>
                  </a:lnTo>
                  <a:lnTo>
                    <a:pt x="3223" y="6959"/>
                  </a:lnTo>
                  <a:cubicBezTo>
                    <a:pt x="3229" y="6963"/>
                    <a:pt x="3236" y="6966"/>
                    <a:pt x="3243" y="6969"/>
                  </a:cubicBezTo>
                  <a:cubicBezTo>
                    <a:pt x="3243" y="6927"/>
                    <a:pt x="3264" y="6927"/>
                    <a:pt x="3264" y="6906"/>
                  </a:cubicBezTo>
                  <a:cubicBezTo>
                    <a:pt x="3272" y="6892"/>
                    <a:pt x="3276" y="6885"/>
                    <a:pt x="3279" y="6882"/>
                  </a:cubicBezTo>
                  <a:lnTo>
                    <a:pt x="3279" y="6882"/>
                  </a:lnTo>
                  <a:lnTo>
                    <a:pt x="3285" y="6883"/>
                  </a:lnTo>
                  <a:lnTo>
                    <a:pt x="3285" y="6883"/>
                  </a:lnTo>
                  <a:cubicBezTo>
                    <a:pt x="3285" y="6882"/>
                    <a:pt x="3284" y="6880"/>
                    <a:pt x="3283" y="6880"/>
                  </a:cubicBezTo>
                  <a:cubicBezTo>
                    <a:pt x="3282" y="6880"/>
                    <a:pt x="3281" y="6881"/>
                    <a:pt x="3279" y="6882"/>
                  </a:cubicBezTo>
                  <a:lnTo>
                    <a:pt x="3279" y="6882"/>
                  </a:lnTo>
                  <a:lnTo>
                    <a:pt x="3243" y="6877"/>
                  </a:ln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07"/>
            <p:cNvSpPr/>
            <p:nvPr/>
          </p:nvSpPr>
          <p:spPr>
            <a:xfrm>
              <a:off x="460300" y="3211775"/>
              <a:ext cx="104125" cy="453025"/>
            </a:xfrm>
            <a:custGeom>
              <a:avLst/>
              <a:gdLst/>
              <a:ahLst/>
              <a:cxnLst/>
              <a:rect l="l" t="t" r="r" b="b"/>
              <a:pathLst>
                <a:path w="4165" h="18121" extrusionOk="0">
                  <a:moveTo>
                    <a:pt x="4081" y="0"/>
                  </a:moveTo>
                  <a:cubicBezTo>
                    <a:pt x="4081" y="0"/>
                    <a:pt x="4039" y="42"/>
                    <a:pt x="3955" y="147"/>
                  </a:cubicBezTo>
                  <a:cubicBezTo>
                    <a:pt x="3872" y="293"/>
                    <a:pt x="3746" y="419"/>
                    <a:pt x="3579" y="628"/>
                  </a:cubicBezTo>
                  <a:cubicBezTo>
                    <a:pt x="3265" y="1025"/>
                    <a:pt x="2846" y="1611"/>
                    <a:pt x="2470" y="2406"/>
                  </a:cubicBezTo>
                  <a:cubicBezTo>
                    <a:pt x="2051" y="3181"/>
                    <a:pt x="1654" y="4122"/>
                    <a:pt x="1340" y="5168"/>
                  </a:cubicBezTo>
                  <a:cubicBezTo>
                    <a:pt x="1026" y="6215"/>
                    <a:pt x="754" y="7365"/>
                    <a:pt x="566" y="8516"/>
                  </a:cubicBezTo>
                  <a:cubicBezTo>
                    <a:pt x="210" y="10818"/>
                    <a:pt x="1" y="13119"/>
                    <a:pt x="22" y="14940"/>
                  </a:cubicBezTo>
                  <a:cubicBezTo>
                    <a:pt x="22" y="15818"/>
                    <a:pt x="126" y="16614"/>
                    <a:pt x="231" y="17178"/>
                  </a:cubicBezTo>
                  <a:cubicBezTo>
                    <a:pt x="294" y="17471"/>
                    <a:pt x="336" y="17702"/>
                    <a:pt x="419" y="17869"/>
                  </a:cubicBezTo>
                  <a:cubicBezTo>
                    <a:pt x="482" y="18057"/>
                    <a:pt x="503" y="18120"/>
                    <a:pt x="503" y="18120"/>
                  </a:cubicBezTo>
                  <a:lnTo>
                    <a:pt x="2386" y="17262"/>
                  </a:lnTo>
                  <a:cubicBezTo>
                    <a:pt x="2386" y="17262"/>
                    <a:pt x="2386" y="17220"/>
                    <a:pt x="2323" y="17137"/>
                  </a:cubicBezTo>
                  <a:cubicBezTo>
                    <a:pt x="2302" y="17053"/>
                    <a:pt x="2240" y="16886"/>
                    <a:pt x="2177" y="16718"/>
                  </a:cubicBezTo>
                  <a:cubicBezTo>
                    <a:pt x="2030" y="16321"/>
                    <a:pt x="1905" y="15672"/>
                    <a:pt x="1800" y="14856"/>
                  </a:cubicBezTo>
                  <a:cubicBezTo>
                    <a:pt x="1591" y="13224"/>
                    <a:pt x="1570" y="10922"/>
                    <a:pt x="1675" y="8683"/>
                  </a:cubicBezTo>
                  <a:cubicBezTo>
                    <a:pt x="1758" y="7554"/>
                    <a:pt x="1863" y="6424"/>
                    <a:pt x="2072" y="5378"/>
                  </a:cubicBezTo>
                  <a:cubicBezTo>
                    <a:pt x="2281" y="4373"/>
                    <a:pt x="2533" y="3390"/>
                    <a:pt x="2846" y="2616"/>
                  </a:cubicBezTo>
                  <a:cubicBezTo>
                    <a:pt x="3160" y="1800"/>
                    <a:pt x="3474" y="1172"/>
                    <a:pt x="3746" y="753"/>
                  </a:cubicBezTo>
                  <a:cubicBezTo>
                    <a:pt x="3872" y="523"/>
                    <a:pt x="3976" y="356"/>
                    <a:pt x="4060" y="251"/>
                  </a:cubicBezTo>
                  <a:cubicBezTo>
                    <a:pt x="4102" y="126"/>
                    <a:pt x="4165" y="84"/>
                    <a:pt x="4165" y="84"/>
                  </a:cubicBezTo>
                  <a:lnTo>
                    <a:pt x="4081" y="0"/>
                  </a:ln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07"/>
            <p:cNvSpPr/>
            <p:nvPr/>
          </p:nvSpPr>
          <p:spPr>
            <a:xfrm>
              <a:off x="261525" y="3542875"/>
              <a:ext cx="287725" cy="143875"/>
            </a:xfrm>
            <a:custGeom>
              <a:avLst/>
              <a:gdLst/>
              <a:ahLst/>
              <a:cxnLst/>
              <a:rect l="l" t="t" r="r" b="b"/>
              <a:pathLst>
                <a:path w="11509" h="5755" extrusionOk="0">
                  <a:moveTo>
                    <a:pt x="5755" y="1"/>
                  </a:moveTo>
                  <a:cubicBezTo>
                    <a:pt x="2595" y="1"/>
                    <a:pt x="1" y="2554"/>
                    <a:pt x="1" y="5755"/>
                  </a:cubicBezTo>
                  <a:lnTo>
                    <a:pt x="11509" y="5755"/>
                  </a:lnTo>
                  <a:cubicBezTo>
                    <a:pt x="11509" y="2574"/>
                    <a:pt x="8956" y="1"/>
                    <a:pt x="5755"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07"/>
            <p:cNvSpPr/>
            <p:nvPr/>
          </p:nvSpPr>
          <p:spPr>
            <a:xfrm>
              <a:off x="448275" y="3585775"/>
              <a:ext cx="201950" cy="100975"/>
            </a:xfrm>
            <a:custGeom>
              <a:avLst/>
              <a:gdLst/>
              <a:ahLst/>
              <a:cxnLst/>
              <a:rect l="l" t="t" r="r" b="b"/>
              <a:pathLst>
                <a:path w="8078" h="4039" extrusionOk="0">
                  <a:moveTo>
                    <a:pt x="4039" y="1"/>
                  </a:moveTo>
                  <a:cubicBezTo>
                    <a:pt x="1821" y="1"/>
                    <a:pt x="1" y="1800"/>
                    <a:pt x="1" y="4039"/>
                  </a:cubicBezTo>
                  <a:lnTo>
                    <a:pt x="8035" y="4039"/>
                  </a:lnTo>
                  <a:cubicBezTo>
                    <a:pt x="8077" y="1800"/>
                    <a:pt x="6257" y="1"/>
                    <a:pt x="4039"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07"/>
            <p:cNvSpPr/>
            <p:nvPr/>
          </p:nvSpPr>
          <p:spPr>
            <a:xfrm>
              <a:off x="163200" y="3601075"/>
              <a:ext cx="111950" cy="58475"/>
            </a:xfrm>
            <a:custGeom>
              <a:avLst/>
              <a:gdLst/>
              <a:ahLst/>
              <a:cxnLst/>
              <a:rect l="l" t="t" r="r" b="b"/>
              <a:pathLst>
                <a:path w="4478" h="2339" extrusionOk="0">
                  <a:moveTo>
                    <a:pt x="965" y="1"/>
                  </a:moveTo>
                  <a:cubicBezTo>
                    <a:pt x="900" y="1"/>
                    <a:pt x="837" y="6"/>
                    <a:pt x="774" y="16"/>
                  </a:cubicBezTo>
                  <a:cubicBezTo>
                    <a:pt x="523" y="16"/>
                    <a:pt x="356" y="79"/>
                    <a:pt x="209" y="121"/>
                  </a:cubicBezTo>
                  <a:cubicBezTo>
                    <a:pt x="147" y="142"/>
                    <a:pt x="84" y="184"/>
                    <a:pt x="63" y="184"/>
                  </a:cubicBezTo>
                  <a:cubicBezTo>
                    <a:pt x="42" y="205"/>
                    <a:pt x="0" y="205"/>
                    <a:pt x="0" y="205"/>
                  </a:cubicBezTo>
                  <a:lnTo>
                    <a:pt x="0" y="226"/>
                  </a:lnTo>
                  <a:lnTo>
                    <a:pt x="63" y="226"/>
                  </a:lnTo>
                  <a:cubicBezTo>
                    <a:pt x="126" y="226"/>
                    <a:pt x="147" y="205"/>
                    <a:pt x="209" y="205"/>
                  </a:cubicBezTo>
                  <a:cubicBezTo>
                    <a:pt x="356" y="184"/>
                    <a:pt x="544" y="184"/>
                    <a:pt x="774" y="184"/>
                  </a:cubicBezTo>
                  <a:cubicBezTo>
                    <a:pt x="900" y="205"/>
                    <a:pt x="1005" y="205"/>
                    <a:pt x="1130" y="226"/>
                  </a:cubicBezTo>
                  <a:cubicBezTo>
                    <a:pt x="1256" y="246"/>
                    <a:pt x="1402" y="288"/>
                    <a:pt x="1528" y="330"/>
                  </a:cubicBezTo>
                  <a:cubicBezTo>
                    <a:pt x="1821" y="414"/>
                    <a:pt x="2072" y="560"/>
                    <a:pt x="2302" y="728"/>
                  </a:cubicBezTo>
                  <a:cubicBezTo>
                    <a:pt x="2804" y="1062"/>
                    <a:pt x="3264" y="1460"/>
                    <a:pt x="3494" y="1795"/>
                  </a:cubicBezTo>
                  <a:cubicBezTo>
                    <a:pt x="3620" y="1983"/>
                    <a:pt x="3704" y="2109"/>
                    <a:pt x="3725" y="2213"/>
                  </a:cubicBezTo>
                  <a:cubicBezTo>
                    <a:pt x="3725" y="2213"/>
                    <a:pt x="3745" y="2234"/>
                    <a:pt x="3745" y="2276"/>
                  </a:cubicBezTo>
                  <a:lnTo>
                    <a:pt x="3745" y="2318"/>
                  </a:lnTo>
                  <a:lnTo>
                    <a:pt x="3745" y="2339"/>
                  </a:lnTo>
                  <a:lnTo>
                    <a:pt x="4478" y="2130"/>
                  </a:lnTo>
                  <a:cubicBezTo>
                    <a:pt x="4478" y="2130"/>
                    <a:pt x="4478" y="2109"/>
                    <a:pt x="4457" y="2067"/>
                  </a:cubicBezTo>
                  <a:cubicBezTo>
                    <a:pt x="4457" y="2025"/>
                    <a:pt x="4457" y="2004"/>
                    <a:pt x="4436" y="1983"/>
                  </a:cubicBezTo>
                  <a:cubicBezTo>
                    <a:pt x="4436" y="1962"/>
                    <a:pt x="4415" y="1899"/>
                    <a:pt x="4373" y="1878"/>
                  </a:cubicBezTo>
                  <a:cubicBezTo>
                    <a:pt x="4310" y="1711"/>
                    <a:pt x="4164" y="1544"/>
                    <a:pt x="3997" y="1355"/>
                  </a:cubicBezTo>
                  <a:cubicBezTo>
                    <a:pt x="3620" y="979"/>
                    <a:pt x="3076" y="623"/>
                    <a:pt x="2490" y="351"/>
                  </a:cubicBezTo>
                  <a:cubicBezTo>
                    <a:pt x="2218" y="226"/>
                    <a:pt x="1883" y="121"/>
                    <a:pt x="1611" y="79"/>
                  </a:cubicBezTo>
                  <a:cubicBezTo>
                    <a:pt x="1444" y="37"/>
                    <a:pt x="1297" y="16"/>
                    <a:pt x="1172" y="16"/>
                  </a:cubicBezTo>
                  <a:cubicBezTo>
                    <a:pt x="1099" y="6"/>
                    <a:pt x="1031" y="1"/>
                    <a:pt x="965"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07"/>
            <p:cNvSpPr/>
            <p:nvPr/>
          </p:nvSpPr>
          <p:spPr>
            <a:xfrm>
              <a:off x="240600" y="3562750"/>
              <a:ext cx="31950" cy="86350"/>
            </a:xfrm>
            <a:custGeom>
              <a:avLst/>
              <a:gdLst/>
              <a:ahLst/>
              <a:cxnLst/>
              <a:rect l="l" t="t" r="r" b="b"/>
              <a:pathLst>
                <a:path w="1278" h="3454" extrusionOk="0">
                  <a:moveTo>
                    <a:pt x="22" y="1"/>
                  </a:moveTo>
                  <a:lnTo>
                    <a:pt x="1" y="43"/>
                  </a:lnTo>
                  <a:cubicBezTo>
                    <a:pt x="1" y="43"/>
                    <a:pt x="22" y="85"/>
                    <a:pt x="43" y="168"/>
                  </a:cubicBezTo>
                  <a:cubicBezTo>
                    <a:pt x="43" y="189"/>
                    <a:pt x="85" y="210"/>
                    <a:pt x="85" y="252"/>
                  </a:cubicBezTo>
                  <a:cubicBezTo>
                    <a:pt x="85" y="273"/>
                    <a:pt x="105" y="294"/>
                    <a:pt x="105" y="315"/>
                  </a:cubicBezTo>
                  <a:cubicBezTo>
                    <a:pt x="105" y="357"/>
                    <a:pt x="126" y="398"/>
                    <a:pt x="126" y="419"/>
                  </a:cubicBezTo>
                  <a:cubicBezTo>
                    <a:pt x="147" y="440"/>
                    <a:pt x="147" y="440"/>
                    <a:pt x="147" y="482"/>
                  </a:cubicBezTo>
                  <a:lnTo>
                    <a:pt x="147" y="524"/>
                  </a:lnTo>
                  <a:cubicBezTo>
                    <a:pt x="210" y="691"/>
                    <a:pt x="231" y="880"/>
                    <a:pt x="252" y="1047"/>
                  </a:cubicBezTo>
                  <a:cubicBezTo>
                    <a:pt x="294" y="1256"/>
                    <a:pt x="336" y="1466"/>
                    <a:pt x="357" y="1675"/>
                  </a:cubicBezTo>
                  <a:cubicBezTo>
                    <a:pt x="357" y="1738"/>
                    <a:pt x="398" y="1779"/>
                    <a:pt x="398" y="1842"/>
                  </a:cubicBezTo>
                  <a:lnTo>
                    <a:pt x="398" y="1884"/>
                  </a:lnTo>
                  <a:lnTo>
                    <a:pt x="398" y="1926"/>
                  </a:lnTo>
                  <a:lnTo>
                    <a:pt x="398" y="1989"/>
                  </a:lnTo>
                  <a:lnTo>
                    <a:pt x="398" y="2072"/>
                  </a:lnTo>
                  <a:lnTo>
                    <a:pt x="398" y="2156"/>
                  </a:lnTo>
                  <a:lnTo>
                    <a:pt x="398" y="2303"/>
                  </a:lnTo>
                  <a:cubicBezTo>
                    <a:pt x="419" y="2491"/>
                    <a:pt x="419" y="2700"/>
                    <a:pt x="419" y="2867"/>
                  </a:cubicBezTo>
                  <a:cubicBezTo>
                    <a:pt x="440" y="2930"/>
                    <a:pt x="440" y="3014"/>
                    <a:pt x="440" y="3098"/>
                  </a:cubicBezTo>
                  <a:cubicBezTo>
                    <a:pt x="440" y="3181"/>
                    <a:pt x="461" y="3223"/>
                    <a:pt x="461" y="3286"/>
                  </a:cubicBezTo>
                  <a:cubicBezTo>
                    <a:pt x="503" y="3391"/>
                    <a:pt x="524" y="3453"/>
                    <a:pt x="524" y="3453"/>
                  </a:cubicBezTo>
                  <a:lnTo>
                    <a:pt x="1277" y="3098"/>
                  </a:lnTo>
                  <a:cubicBezTo>
                    <a:pt x="1277" y="3098"/>
                    <a:pt x="1256" y="3056"/>
                    <a:pt x="1235" y="3014"/>
                  </a:cubicBezTo>
                  <a:cubicBezTo>
                    <a:pt x="1214" y="2993"/>
                    <a:pt x="1214" y="2930"/>
                    <a:pt x="1173" y="2888"/>
                  </a:cubicBezTo>
                  <a:cubicBezTo>
                    <a:pt x="1173" y="2826"/>
                    <a:pt x="1152" y="2784"/>
                    <a:pt x="1131" y="2700"/>
                  </a:cubicBezTo>
                  <a:cubicBezTo>
                    <a:pt x="1110" y="2533"/>
                    <a:pt x="1047" y="2386"/>
                    <a:pt x="1005" y="2177"/>
                  </a:cubicBezTo>
                  <a:cubicBezTo>
                    <a:pt x="963" y="2114"/>
                    <a:pt x="963" y="2072"/>
                    <a:pt x="942" y="2010"/>
                  </a:cubicBezTo>
                  <a:cubicBezTo>
                    <a:pt x="942" y="1989"/>
                    <a:pt x="922" y="1968"/>
                    <a:pt x="922" y="1947"/>
                  </a:cubicBezTo>
                  <a:cubicBezTo>
                    <a:pt x="922" y="1905"/>
                    <a:pt x="880" y="1884"/>
                    <a:pt x="880" y="1863"/>
                  </a:cubicBezTo>
                  <a:cubicBezTo>
                    <a:pt x="880" y="1842"/>
                    <a:pt x="859" y="1800"/>
                    <a:pt x="859" y="1779"/>
                  </a:cubicBezTo>
                  <a:cubicBezTo>
                    <a:pt x="838" y="1759"/>
                    <a:pt x="838" y="1738"/>
                    <a:pt x="838" y="1738"/>
                  </a:cubicBezTo>
                  <a:lnTo>
                    <a:pt x="817" y="1696"/>
                  </a:lnTo>
                  <a:cubicBezTo>
                    <a:pt x="817" y="1654"/>
                    <a:pt x="775" y="1591"/>
                    <a:pt x="754" y="1549"/>
                  </a:cubicBezTo>
                  <a:cubicBezTo>
                    <a:pt x="670" y="1361"/>
                    <a:pt x="608" y="1152"/>
                    <a:pt x="524" y="963"/>
                  </a:cubicBezTo>
                  <a:cubicBezTo>
                    <a:pt x="461" y="796"/>
                    <a:pt x="398" y="629"/>
                    <a:pt x="315" y="482"/>
                  </a:cubicBezTo>
                  <a:cubicBezTo>
                    <a:pt x="315" y="440"/>
                    <a:pt x="294" y="440"/>
                    <a:pt x="294" y="419"/>
                  </a:cubicBezTo>
                  <a:cubicBezTo>
                    <a:pt x="294" y="398"/>
                    <a:pt x="252" y="398"/>
                    <a:pt x="252" y="378"/>
                  </a:cubicBezTo>
                  <a:cubicBezTo>
                    <a:pt x="231" y="315"/>
                    <a:pt x="231" y="294"/>
                    <a:pt x="210" y="273"/>
                  </a:cubicBezTo>
                  <a:cubicBezTo>
                    <a:pt x="189" y="231"/>
                    <a:pt x="189" y="210"/>
                    <a:pt x="147" y="189"/>
                  </a:cubicBezTo>
                  <a:cubicBezTo>
                    <a:pt x="126" y="189"/>
                    <a:pt x="126" y="168"/>
                    <a:pt x="105" y="126"/>
                  </a:cubicBezTo>
                  <a:cubicBezTo>
                    <a:pt x="43" y="64"/>
                    <a:pt x="22" y="1"/>
                    <a:pt x="22"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07"/>
            <p:cNvSpPr/>
            <p:nvPr/>
          </p:nvSpPr>
          <p:spPr>
            <a:xfrm>
              <a:off x="255250" y="3574800"/>
              <a:ext cx="30375" cy="83700"/>
            </a:xfrm>
            <a:custGeom>
              <a:avLst/>
              <a:gdLst/>
              <a:ahLst/>
              <a:cxnLst/>
              <a:rect l="l" t="t" r="r" b="b"/>
              <a:pathLst>
                <a:path w="1215" h="3348" extrusionOk="0">
                  <a:moveTo>
                    <a:pt x="1193" y="0"/>
                  </a:moveTo>
                  <a:cubicBezTo>
                    <a:pt x="1193" y="0"/>
                    <a:pt x="1172" y="21"/>
                    <a:pt x="1110" y="105"/>
                  </a:cubicBezTo>
                  <a:cubicBezTo>
                    <a:pt x="1089" y="126"/>
                    <a:pt x="1047" y="188"/>
                    <a:pt x="1005" y="230"/>
                  </a:cubicBezTo>
                  <a:cubicBezTo>
                    <a:pt x="963" y="293"/>
                    <a:pt x="942" y="356"/>
                    <a:pt x="880" y="419"/>
                  </a:cubicBezTo>
                  <a:cubicBezTo>
                    <a:pt x="691" y="670"/>
                    <a:pt x="482" y="1046"/>
                    <a:pt x="336" y="1465"/>
                  </a:cubicBezTo>
                  <a:cubicBezTo>
                    <a:pt x="315" y="1507"/>
                    <a:pt x="315" y="1569"/>
                    <a:pt x="273" y="1611"/>
                  </a:cubicBezTo>
                  <a:cubicBezTo>
                    <a:pt x="252" y="1674"/>
                    <a:pt x="252" y="1716"/>
                    <a:pt x="231" y="1779"/>
                  </a:cubicBezTo>
                  <a:lnTo>
                    <a:pt x="147" y="2093"/>
                  </a:lnTo>
                  <a:cubicBezTo>
                    <a:pt x="126" y="2197"/>
                    <a:pt x="105" y="2281"/>
                    <a:pt x="63" y="2385"/>
                  </a:cubicBezTo>
                  <a:cubicBezTo>
                    <a:pt x="43" y="2448"/>
                    <a:pt x="43" y="2553"/>
                    <a:pt x="22" y="2637"/>
                  </a:cubicBezTo>
                  <a:cubicBezTo>
                    <a:pt x="1" y="2720"/>
                    <a:pt x="1" y="2804"/>
                    <a:pt x="1" y="2867"/>
                  </a:cubicBezTo>
                  <a:cubicBezTo>
                    <a:pt x="1" y="2950"/>
                    <a:pt x="1" y="3034"/>
                    <a:pt x="22" y="3118"/>
                  </a:cubicBezTo>
                  <a:cubicBezTo>
                    <a:pt x="43" y="3181"/>
                    <a:pt x="63" y="3243"/>
                    <a:pt x="105" y="3285"/>
                  </a:cubicBezTo>
                  <a:lnTo>
                    <a:pt x="147" y="3348"/>
                  </a:lnTo>
                  <a:lnTo>
                    <a:pt x="691" y="2950"/>
                  </a:lnTo>
                  <a:cubicBezTo>
                    <a:pt x="691" y="2950"/>
                    <a:pt x="670" y="2929"/>
                    <a:pt x="670" y="2867"/>
                  </a:cubicBezTo>
                  <a:cubicBezTo>
                    <a:pt x="649" y="2825"/>
                    <a:pt x="649" y="2762"/>
                    <a:pt x="649" y="2699"/>
                  </a:cubicBezTo>
                  <a:lnTo>
                    <a:pt x="649" y="2448"/>
                  </a:lnTo>
                  <a:lnTo>
                    <a:pt x="649" y="2176"/>
                  </a:lnTo>
                  <a:cubicBezTo>
                    <a:pt x="670" y="2072"/>
                    <a:pt x="670" y="1988"/>
                    <a:pt x="670" y="1883"/>
                  </a:cubicBezTo>
                  <a:cubicBezTo>
                    <a:pt x="691" y="1821"/>
                    <a:pt x="691" y="1779"/>
                    <a:pt x="691" y="1716"/>
                  </a:cubicBezTo>
                  <a:cubicBezTo>
                    <a:pt x="733" y="1674"/>
                    <a:pt x="733" y="1611"/>
                    <a:pt x="733" y="1569"/>
                  </a:cubicBezTo>
                  <a:cubicBezTo>
                    <a:pt x="775" y="1172"/>
                    <a:pt x="900" y="774"/>
                    <a:pt x="1005" y="502"/>
                  </a:cubicBezTo>
                  <a:cubicBezTo>
                    <a:pt x="1047" y="440"/>
                    <a:pt x="1068" y="356"/>
                    <a:pt x="1089" y="314"/>
                  </a:cubicBezTo>
                  <a:cubicBezTo>
                    <a:pt x="1110" y="230"/>
                    <a:pt x="1152" y="209"/>
                    <a:pt x="1172" y="147"/>
                  </a:cubicBezTo>
                  <a:cubicBezTo>
                    <a:pt x="1193" y="84"/>
                    <a:pt x="1214" y="21"/>
                    <a:pt x="1214" y="21"/>
                  </a:cubicBezTo>
                  <a:lnTo>
                    <a:pt x="1193" y="0"/>
                  </a:ln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07"/>
            <p:cNvSpPr/>
            <p:nvPr/>
          </p:nvSpPr>
          <p:spPr>
            <a:xfrm>
              <a:off x="256300" y="3582125"/>
              <a:ext cx="62800" cy="72200"/>
            </a:xfrm>
            <a:custGeom>
              <a:avLst/>
              <a:gdLst/>
              <a:ahLst/>
              <a:cxnLst/>
              <a:rect l="l" t="t" r="r" b="b"/>
              <a:pathLst>
                <a:path w="2512" h="2888" extrusionOk="0">
                  <a:moveTo>
                    <a:pt x="2490" y="0"/>
                  </a:moveTo>
                  <a:cubicBezTo>
                    <a:pt x="2490" y="0"/>
                    <a:pt x="2428" y="21"/>
                    <a:pt x="2323" y="42"/>
                  </a:cubicBezTo>
                  <a:cubicBezTo>
                    <a:pt x="2302" y="42"/>
                    <a:pt x="2281" y="63"/>
                    <a:pt x="2239" y="63"/>
                  </a:cubicBezTo>
                  <a:cubicBezTo>
                    <a:pt x="2218" y="105"/>
                    <a:pt x="2218" y="105"/>
                    <a:pt x="2198" y="105"/>
                  </a:cubicBezTo>
                  <a:cubicBezTo>
                    <a:pt x="2177" y="105"/>
                    <a:pt x="2177" y="126"/>
                    <a:pt x="2135" y="126"/>
                  </a:cubicBezTo>
                  <a:cubicBezTo>
                    <a:pt x="2093" y="147"/>
                    <a:pt x="2009" y="167"/>
                    <a:pt x="1926" y="230"/>
                  </a:cubicBezTo>
                  <a:lnTo>
                    <a:pt x="1695" y="377"/>
                  </a:lnTo>
                  <a:cubicBezTo>
                    <a:pt x="1612" y="440"/>
                    <a:pt x="1507" y="481"/>
                    <a:pt x="1444" y="565"/>
                  </a:cubicBezTo>
                  <a:cubicBezTo>
                    <a:pt x="1382" y="586"/>
                    <a:pt x="1361" y="649"/>
                    <a:pt x="1298" y="670"/>
                  </a:cubicBezTo>
                  <a:cubicBezTo>
                    <a:pt x="1256" y="691"/>
                    <a:pt x="1235" y="732"/>
                    <a:pt x="1172" y="774"/>
                  </a:cubicBezTo>
                  <a:lnTo>
                    <a:pt x="942" y="1004"/>
                  </a:lnTo>
                  <a:lnTo>
                    <a:pt x="817" y="1151"/>
                  </a:lnTo>
                  <a:cubicBezTo>
                    <a:pt x="775" y="1172"/>
                    <a:pt x="733" y="1214"/>
                    <a:pt x="712" y="1276"/>
                  </a:cubicBezTo>
                  <a:cubicBezTo>
                    <a:pt x="670" y="1318"/>
                    <a:pt x="628" y="1360"/>
                    <a:pt x="607" y="1402"/>
                  </a:cubicBezTo>
                  <a:cubicBezTo>
                    <a:pt x="545" y="1444"/>
                    <a:pt x="524" y="1486"/>
                    <a:pt x="503" y="1528"/>
                  </a:cubicBezTo>
                  <a:cubicBezTo>
                    <a:pt x="356" y="1716"/>
                    <a:pt x="252" y="1904"/>
                    <a:pt x="147" y="2051"/>
                  </a:cubicBezTo>
                  <a:cubicBezTo>
                    <a:pt x="126" y="2155"/>
                    <a:pt x="84" y="2239"/>
                    <a:pt x="63" y="2323"/>
                  </a:cubicBezTo>
                  <a:cubicBezTo>
                    <a:pt x="21" y="2406"/>
                    <a:pt x="1" y="2511"/>
                    <a:pt x="1" y="2616"/>
                  </a:cubicBezTo>
                  <a:cubicBezTo>
                    <a:pt x="1" y="2678"/>
                    <a:pt x="1" y="2762"/>
                    <a:pt x="21" y="2825"/>
                  </a:cubicBezTo>
                  <a:cubicBezTo>
                    <a:pt x="21" y="2846"/>
                    <a:pt x="21" y="2867"/>
                    <a:pt x="63" y="2888"/>
                  </a:cubicBezTo>
                  <a:lnTo>
                    <a:pt x="733" y="2553"/>
                  </a:lnTo>
                  <a:lnTo>
                    <a:pt x="712" y="2553"/>
                  </a:lnTo>
                  <a:lnTo>
                    <a:pt x="712" y="2469"/>
                  </a:lnTo>
                  <a:cubicBezTo>
                    <a:pt x="733" y="2427"/>
                    <a:pt x="733" y="2364"/>
                    <a:pt x="754" y="2302"/>
                  </a:cubicBezTo>
                  <a:cubicBezTo>
                    <a:pt x="817" y="2155"/>
                    <a:pt x="900" y="1988"/>
                    <a:pt x="963" y="1800"/>
                  </a:cubicBezTo>
                  <a:lnTo>
                    <a:pt x="1047" y="1632"/>
                  </a:lnTo>
                  <a:cubicBezTo>
                    <a:pt x="1068" y="1590"/>
                    <a:pt x="1089" y="1569"/>
                    <a:pt x="1130" y="1507"/>
                  </a:cubicBezTo>
                  <a:cubicBezTo>
                    <a:pt x="1151" y="1486"/>
                    <a:pt x="1172" y="1423"/>
                    <a:pt x="1193" y="1381"/>
                  </a:cubicBezTo>
                  <a:cubicBezTo>
                    <a:pt x="1235" y="1360"/>
                    <a:pt x="1256" y="1297"/>
                    <a:pt x="1277" y="1256"/>
                  </a:cubicBezTo>
                  <a:cubicBezTo>
                    <a:pt x="1340" y="1172"/>
                    <a:pt x="1402" y="1067"/>
                    <a:pt x="1465" y="984"/>
                  </a:cubicBezTo>
                  <a:cubicBezTo>
                    <a:pt x="1486" y="942"/>
                    <a:pt x="1549" y="900"/>
                    <a:pt x="1570" y="858"/>
                  </a:cubicBezTo>
                  <a:cubicBezTo>
                    <a:pt x="1612" y="795"/>
                    <a:pt x="1654" y="774"/>
                    <a:pt x="1674" y="732"/>
                  </a:cubicBezTo>
                  <a:cubicBezTo>
                    <a:pt x="1758" y="649"/>
                    <a:pt x="1821" y="586"/>
                    <a:pt x="1884" y="523"/>
                  </a:cubicBezTo>
                  <a:cubicBezTo>
                    <a:pt x="1926" y="440"/>
                    <a:pt x="2009" y="377"/>
                    <a:pt x="2072" y="335"/>
                  </a:cubicBezTo>
                  <a:cubicBezTo>
                    <a:pt x="2135" y="272"/>
                    <a:pt x="2198" y="251"/>
                    <a:pt x="2239" y="209"/>
                  </a:cubicBezTo>
                  <a:lnTo>
                    <a:pt x="2281" y="167"/>
                  </a:lnTo>
                  <a:lnTo>
                    <a:pt x="2302" y="147"/>
                  </a:lnTo>
                  <a:cubicBezTo>
                    <a:pt x="2323" y="126"/>
                    <a:pt x="2344" y="126"/>
                    <a:pt x="2386" y="105"/>
                  </a:cubicBezTo>
                  <a:cubicBezTo>
                    <a:pt x="2449" y="42"/>
                    <a:pt x="2511" y="21"/>
                    <a:pt x="2511" y="21"/>
                  </a:cubicBezTo>
                  <a:lnTo>
                    <a:pt x="2490" y="0"/>
                  </a:ln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07"/>
            <p:cNvSpPr/>
            <p:nvPr/>
          </p:nvSpPr>
          <p:spPr>
            <a:xfrm>
              <a:off x="223350" y="3574275"/>
              <a:ext cx="45525" cy="76925"/>
            </a:xfrm>
            <a:custGeom>
              <a:avLst/>
              <a:gdLst/>
              <a:ahLst/>
              <a:cxnLst/>
              <a:rect l="l" t="t" r="r" b="b"/>
              <a:pathLst>
                <a:path w="1821" h="3077" extrusionOk="0">
                  <a:moveTo>
                    <a:pt x="42" y="0"/>
                  </a:moveTo>
                  <a:lnTo>
                    <a:pt x="0" y="21"/>
                  </a:lnTo>
                  <a:cubicBezTo>
                    <a:pt x="0" y="21"/>
                    <a:pt x="0" y="63"/>
                    <a:pt x="63" y="147"/>
                  </a:cubicBezTo>
                  <a:cubicBezTo>
                    <a:pt x="84" y="168"/>
                    <a:pt x="105" y="230"/>
                    <a:pt x="147" y="272"/>
                  </a:cubicBezTo>
                  <a:cubicBezTo>
                    <a:pt x="168" y="314"/>
                    <a:pt x="168" y="335"/>
                    <a:pt x="189" y="356"/>
                  </a:cubicBezTo>
                  <a:cubicBezTo>
                    <a:pt x="210" y="377"/>
                    <a:pt x="210" y="440"/>
                    <a:pt x="251" y="461"/>
                  </a:cubicBezTo>
                  <a:cubicBezTo>
                    <a:pt x="272" y="544"/>
                    <a:pt x="314" y="628"/>
                    <a:pt x="356" y="691"/>
                  </a:cubicBezTo>
                  <a:cubicBezTo>
                    <a:pt x="377" y="754"/>
                    <a:pt x="377" y="774"/>
                    <a:pt x="398" y="837"/>
                  </a:cubicBezTo>
                  <a:cubicBezTo>
                    <a:pt x="419" y="879"/>
                    <a:pt x="419" y="900"/>
                    <a:pt x="461" y="963"/>
                  </a:cubicBezTo>
                  <a:cubicBezTo>
                    <a:pt x="523" y="1109"/>
                    <a:pt x="586" y="1318"/>
                    <a:pt x="670" y="1507"/>
                  </a:cubicBezTo>
                  <a:cubicBezTo>
                    <a:pt x="775" y="1904"/>
                    <a:pt x="900" y="2302"/>
                    <a:pt x="984" y="2574"/>
                  </a:cubicBezTo>
                  <a:cubicBezTo>
                    <a:pt x="1047" y="2867"/>
                    <a:pt x="1109" y="3076"/>
                    <a:pt x="1109" y="3076"/>
                  </a:cubicBezTo>
                  <a:lnTo>
                    <a:pt x="1821" y="2783"/>
                  </a:lnTo>
                  <a:cubicBezTo>
                    <a:pt x="1821" y="2783"/>
                    <a:pt x="1737" y="2616"/>
                    <a:pt x="1570" y="2344"/>
                  </a:cubicBezTo>
                  <a:cubicBezTo>
                    <a:pt x="1423" y="2051"/>
                    <a:pt x="1214" y="1716"/>
                    <a:pt x="1005" y="1360"/>
                  </a:cubicBezTo>
                  <a:cubicBezTo>
                    <a:pt x="879" y="1172"/>
                    <a:pt x="775" y="984"/>
                    <a:pt x="670" y="837"/>
                  </a:cubicBezTo>
                  <a:cubicBezTo>
                    <a:pt x="628" y="774"/>
                    <a:pt x="607" y="733"/>
                    <a:pt x="586" y="691"/>
                  </a:cubicBezTo>
                  <a:cubicBezTo>
                    <a:pt x="565" y="670"/>
                    <a:pt x="523" y="628"/>
                    <a:pt x="503" y="586"/>
                  </a:cubicBezTo>
                  <a:cubicBezTo>
                    <a:pt x="461" y="523"/>
                    <a:pt x="398" y="440"/>
                    <a:pt x="356" y="377"/>
                  </a:cubicBezTo>
                  <a:lnTo>
                    <a:pt x="272" y="314"/>
                  </a:lnTo>
                  <a:cubicBezTo>
                    <a:pt x="272" y="272"/>
                    <a:pt x="251" y="251"/>
                    <a:pt x="210" y="230"/>
                  </a:cubicBezTo>
                  <a:cubicBezTo>
                    <a:pt x="168" y="168"/>
                    <a:pt x="147" y="126"/>
                    <a:pt x="105" y="105"/>
                  </a:cubicBezTo>
                  <a:cubicBezTo>
                    <a:pt x="63" y="21"/>
                    <a:pt x="42" y="0"/>
                    <a:pt x="42"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07"/>
            <p:cNvSpPr/>
            <p:nvPr/>
          </p:nvSpPr>
          <p:spPr>
            <a:xfrm>
              <a:off x="167375" y="3622925"/>
              <a:ext cx="98900" cy="28275"/>
            </a:xfrm>
            <a:custGeom>
              <a:avLst/>
              <a:gdLst/>
              <a:ahLst/>
              <a:cxnLst/>
              <a:rect l="l" t="t" r="r" b="b"/>
              <a:pathLst>
                <a:path w="3956" h="1131" extrusionOk="0">
                  <a:moveTo>
                    <a:pt x="1382" y="0"/>
                  </a:moveTo>
                  <a:cubicBezTo>
                    <a:pt x="1340" y="42"/>
                    <a:pt x="1256" y="42"/>
                    <a:pt x="1193" y="42"/>
                  </a:cubicBezTo>
                  <a:cubicBezTo>
                    <a:pt x="1130" y="42"/>
                    <a:pt x="1068" y="63"/>
                    <a:pt x="1026" y="63"/>
                  </a:cubicBezTo>
                  <a:cubicBezTo>
                    <a:pt x="963" y="63"/>
                    <a:pt x="921" y="63"/>
                    <a:pt x="858" y="84"/>
                  </a:cubicBezTo>
                  <a:cubicBezTo>
                    <a:pt x="754" y="105"/>
                    <a:pt x="649" y="147"/>
                    <a:pt x="565" y="168"/>
                  </a:cubicBezTo>
                  <a:cubicBezTo>
                    <a:pt x="524" y="188"/>
                    <a:pt x="503" y="209"/>
                    <a:pt x="440" y="209"/>
                  </a:cubicBezTo>
                  <a:cubicBezTo>
                    <a:pt x="419" y="251"/>
                    <a:pt x="356" y="251"/>
                    <a:pt x="335" y="272"/>
                  </a:cubicBezTo>
                  <a:cubicBezTo>
                    <a:pt x="252" y="293"/>
                    <a:pt x="210" y="314"/>
                    <a:pt x="147" y="356"/>
                  </a:cubicBezTo>
                  <a:lnTo>
                    <a:pt x="1" y="419"/>
                  </a:lnTo>
                  <a:lnTo>
                    <a:pt x="21" y="460"/>
                  </a:lnTo>
                  <a:cubicBezTo>
                    <a:pt x="21" y="460"/>
                    <a:pt x="84" y="419"/>
                    <a:pt x="189" y="398"/>
                  </a:cubicBezTo>
                  <a:cubicBezTo>
                    <a:pt x="231" y="377"/>
                    <a:pt x="293" y="377"/>
                    <a:pt x="356" y="356"/>
                  </a:cubicBezTo>
                  <a:cubicBezTo>
                    <a:pt x="398" y="356"/>
                    <a:pt x="419" y="314"/>
                    <a:pt x="461" y="314"/>
                  </a:cubicBezTo>
                  <a:cubicBezTo>
                    <a:pt x="524" y="293"/>
                    <a:pt x="545" y="293"/>
                    <a:pt x="607" y="293"/>
                  </a:cubicBezTo>
                  <a:cubicBezTo>
                    <a:pt x="670" y="272"/>
                    <a:pt x="775" y="272"/>
                    <a:pt x="879" y="272"/>
                  </a:cubicBezTo>
                  <a:lnTo>
                    <a:pt x="1193" y="272"/>
                  </a:lnTo>
                  <a:cubicBezTo>
                    <a:pt x="1256" y="293"/>
                    <a:pt x="1319" y="293"/>
                    <a:pt x="1361" y="293"/>
                  </a:cubicBezTo>
                  <a:cubicBezTo>
                    <a:pt x="1444" y="293"/>
                    <a:pt x="1486" y="314"/>
                    <a:pt x="1549" y="314"/>
                  </a:cubicBezTo>
                  <a:cubicBezTo>
                    <a:pt x="1654" y="314"/>
                    <a:pt x="1779" y="356"/>
                    <a:pt x="1884" y="377"/>
                  </a:cubicBezTo>
                  <a:cubicBezTo>
                    <a:pt x="1946" y="398"/>
                    <a:pt x="1988" y="398"/>
                    <a:pt x="2051" y="419"/>
                  </a:cubicBezTo>
                  <a:cubicBezTo>
                    <a:pt x="2072" y="419"/>
                    <a:pt x="2093" y="460"/>
                    <a:pt x="2114" y="460"/>
                  </a:cubicBezTo>
                  <a:cubicBezTo>
                    <a:pt x="2135" y="460"/>
                    <a:pt x="2177" y="481"/>
                    <a:pt x="2198" y="481"/>
                  </a:cubicBezTo>
                  <a:cubicBezTo>
                    <a:pt x="2239" y="502"/>
                    <a:pt x="2302" y="502"/>
                    <a:pt x="2344" y="523"/>
                  </a:cubicBezTo>
                  <a:cubicBezTo>
                    <a:pt x="2407" y="523"/>
                    <a:pt x="2449" y="565"/>
                    <a:pt x="2511" y="586"/>
                  </a:cubicBezTo>
                  <a:cubicBezTo>
                    <a:pt x="2574" y="586"/>
                    <a:pt x="2616" y="607"/>
                    <a:pt x="2658" y="628"/>
                  </a:cubicBezTo>
                  <a:cubicBezTo>
                    <a:pt x="2721" y="628"/>
                    <a:pt x="2742" y="670"/>
                    <a:pt x="2804" y="691"/>
                  </a:cubicBezTo>
                  <a:cubicBezTo>
                    <a:pt x="2846" y="712"/>
                    <a:pt x="2867" y="732"/>
                    <a:pt x="2930" y="774"/>
                  </a:cubicBezTo>
                  <a:cubicBezTo>
                    <a:pt x="2951" y="774"/>
                    <a:pt x="2951" y="795"/>
                    <a:pt x="2993" y="795"/>
                  </a:cubicBezTo>
                  <a:cubicBezTo>
                    <a:pt x="3014" y="795"/>
                    <a:pt x="3014" y="816"/>
                    <a:pt x="3034" y="816"/>
                  </a:cubicBezTo>
                  <a:cubicBezTo>
                    <a:pt x="3097" y="816"/>
                    <a:pt x="3118" y="837"/>
                    <a:pt x="3139" y="879"/>
                  </a:cubicBezTo>
                  <a:cubicBezTo>
                    <a:pt x="3160" y="879"/>
                    <a:pt x="3181" y="900"/>
                    <a:pt x="3223" y="921"/>
                  </a:cubicBezTo>
                  <a:cubicBezTo>
                    <a:pt x="3265" y="984"/>
                    <a:pt x="3327" y="1004"/>
                    <a:pt x="3348" y="1025"/>
                  </a:cubicBezTo>
                  <a:cubicBezTo>
                    <a:pt x="3390" y="1109"/>
                    <a:pt x="3453" y="1130"/>
                    <a:pt x="3453" y="1130"/>
                  </a:cubicBezTo>
                  <a:lnTo>
                    <a:pt x="3955" y="586"/>
                  </a:lnTo>
                  <a:cubicBezTo>
                    <a:pt x="3955" y="586"/>
                    <a:pt x="3892" y="523"/>
                    <a:pt x="3788" y="481"/>
                  </a:cubicBezTo>
                  <a:cubicBezTo>
                    <a:pt x="3746" y="419"/>
                    <a:pt x="3683" y="398"/>
                    <a:pt x="3620" y="377"/>
                  </a:cubicBezTo>
                  <a:cubicBezTo>
                    <a:pt x="3558" y="356"/>
                    <a:pt x="3537" y="356"/>
                    <a:pt x="3474" y="314"/>
                  </a:cubicBezTo>
                  <a:cubicBezTo>
                    <a:pt x="3432" y="293"/>
                    <a:pt x="3411" y="293"/>
                    <a:pt x="3348" y="272"/>
                  </a:cubicBezTo>
                  <a:cubicBezTo>
                    <a:pt x="3327" y="272"/>
                    <a:pt x="3306" y="251"/>
                    <a:pt x="3265" y="251"/>
                  </a:cubicBezTo>
                  <a:cubicBezTo>
                    <a:pt x="3244" y="251"/>
                    <a:pt x="3223" y="209"/>
                    <a:pt x="3202" y="209"/>
                  </a:cubicBezTo>
                  <a:cubicBezTo>
                    <a:pt x="3139" y="188"/>
                    <a:pt x="3097" y="188"/>
                    <a:pt x="3034" y="168"/>
                  </a:cubicBezTo>
                  <a:cubicBezTo>
                    <a:pt x="2993" y="147"/>
                    <a:pt x="2930" y="147"/>
                    <a:pt x="2888" y="105"/>
                  </a:cubicBezTo>
                  <a:cubicBezTo>
                    <a:pt x="2804" y="84"/>
                    <a:pt x="2742" y="63"/>
                    <a:pt x="2700" y="63"/>
                  </a:cubicBezTo>
                  <a:cubicBezTo>
                    <a:pt x="2637" y="63"/>
                    <a:pt x="2574" y="42"/>
                    <a:pt x="2511" y="42"/>
                  </a:cubicBezTo>
                  <a:cubicBezTo>
                    <a:pt x="2449" y="42"/>
                    <a:pt x="2386" y="0"/>
                    <a:pt x="2323"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07"/>
            <p:cNvSpPr/>
            <p:nvPr/>
          </p:nvSpPr>
          <p:spPr>
            <a:xfrm>
              <a:off x="210800" y="3634950"/>
              <a:ext cx="103075" cy="51800"/>
            </a:xfrm>
            <a:custGeom>
              <a:avLst/>
              <a:gdLst/>
              <a:ahLst/>
              <a:cxnLst/>
              <a:rect l="l" t="t" r="r" b="b"/>
              <a:pathLst>
                <a:path w="4123" h="2072" extrusionOk="0">
                  <a:moveTo>
                    <a:pt x="2051" y="0"/>
                  </a:moveTo>
                  <a:cubicBezTo>
                    <a:pt x="900" y="0"/>
                    <a:pt x="0" y="921"/>
                    <a:pt x="0" y="2072"/>
                  </a:cubicBezTo>
                  <a:lnTo>
                    <a:pt x="4122" y="2072"/>
                  </a:lnTo>
                  <a:cubicBezTo>
                    <a:pt x="4101" y="921"/>
                    <a:pt x="3181" y="0"/>
                    <a:pt x="2051"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7" name="Google Shape;4387;p107"/>
          <p:cNvSpPr/>
          <p:nvPr/>
        </p:nvSpPr>
        <p:spPr>
          <a:xfrm>
            <a:off x="3802325" y="2989450"/>
            <a:ext cx="518925" cy="519450"/>
          </a:xfrm>
          <a:custGeom>
            <a:avLst/>
            <a:gdLst/>
            <a:ahLst/>
            <a:cxnLst/>
            <a:rect l="l" t="t" r="r" b="b"/>
            <a:pathLst>
              <a:path w="20757" h="20778" extrusionOk="0">
                <a:moveTo>
                  <a:pt x="10379" y="1"/>
                </a:moveTo>
                <a:cubicBezTo>
                  <a:pt x="4646" y="1"/>
                  <a:pt x="1" y="4667"/>
                  <a:pt x="1" y="10379"/>
                </a:cubicBezTo>
                <a:cubicBezTo>
                  <a:pt x="1" y="16112"/>
                  <a:pt x="4646" y="20778"/>
                  <a:pt x="10379" y="20778"/>
                </a:cubicBezTo>
                <a:cubicBezTo>
                  <a:pt x="16112" y="20778"/>
                  <a:pt x="20757" y="16112"/>
                  <a:pt x="20757" y="10379"/>
                </a:cubicBezTo>
                <a:cubicBezTo>
                  <a:pt x="20757" y="4667"/>
                  <a:pt x="16112" y="1"/>
                  <a:pt x="10379"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07"/>
          <p:cNvSpPr/>
          <p:nvPr/>
        </p:nvSpPr>
        <p:spPr>
          <a:xfrm>
            <a:off x="8361050" y="2776763"/>
            <a:ext cx="824950" cy="421100"/>
          </a:xfrm>
          <a:custGeom>
            <a:avLst/>
            <a:gdLst/>
            <a:ahLst/>
            <a:cxnLst/>
            <a:rect l="l" t="t" r="r" b="b"/>
            <a:pathLst>
              <a:path w="32998" h="16844" extrusionOk="0">
                <a:moveTo>
                  <a:pt x="20506" y="0"/>
                </a:moveTo>
                <a:cubicBezTo>
                  <a:pt x="16572" y="0"/>
                  <a:pt x="13392" y="3181"/>
                  <a:pt x="13392" y="7114"/>
                </a:cubicBezTo>
                <a:cubicBezTo>
                  <a:pt x="13392" y="7638"/>
                  <a:pt x="13433" y="8140"/>
                  <a:pt x="13538" y="8621"/>
                </a:cubicBezTo>
                <a:cubicBezTo>
                  <a:pt x="13099" y="8412"/>
                  <a:pt x="12638" y="8307"/>
                  <a:pt x="12115" y="8307"/>
                </a:cubicBezTo>
                <a:cubicBezTo>
                  <a:pt x="10148" y="8307"/>
                  <a:pt x="8558" y="9918"/>
                  <a:pt x="8558" y="11864"/>
                </a:cubicBezTo>
                <a:cubicBezTo>
                  <a:pt x="8558" y="12220"/>
                  <a:pt x="8600" y="12534"/>
                  <a:pt x="8684" y="12847"/>
                </a:cubicBezTo>
                <a:cubicBezTo>
                  <a:pt x="8056" y="12994"/>
                  <a:pt x="7617" y="13538"/>
                  <a:pt x="7617" y="14208"/>
                </a:cubicBezTo>
                <a:cubicBezTo>
                  <a:pt x="7617" y="14438"/>
                  <a:pt x="7680" y="14668"/>
                  <a:pt x="7784" y="14877"/>
                </a:cubicBezTo>
                <a:lnTo>
                  <a:pt x="1" y="16844"/>
                </a:lnTo>
                <a:lnTo>
                  <a:pt x="32997" y="16844"/>
                </a:lnTo>
                <a:lnTo>
                  <a:pt x="32997" y="13078"/>
                </a:lnTo>
                <a:lnTo>
                  <a:pt x="32997" y="7617"/>
                </a:lnTo>
                <a:cubicBezTo>
                  <a:pt x="32097" y="6068"/>
                  <a:pt x="30382" y="5022"/>
                  <a:pt x="28457" y="5022"/>
                </a:cubicBezTo>
                <a:cubicBezTo>
                  <a:pt x="28059" y="5022"/>
                  <a:pt x="27703" y="5043"/>
                  <a:pt x="27327" y="5127"/>
                </a:cubicBezTo>
                <a:cubicBezTo>
                  <a:pt x="26469" y="2176"/>
                  <a:pt x="23749" y="0"/>
                  <a:pt x="20506"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07"/>
          <p:cNvSpPr/>
          <p:nvPr/>
        </p:nvSpPr>
        <p:spPr>
          <a:xfrm>
            <a:off x="4619375" y="2684863"/>
            <a:ext cx="1242900" cy="451450"/>
          </a:xfrm>
          <a:custGeom>
            <a:avLst/>
            <a:gdLst/>
            <a:ahLst/>
            <a:cxnLst/>
            <a:rect l="l" t="t" r="r" b="b"/>
            <a:pathLst>
              <a:path w="49716" h="18058" extrusionOk="0">
                <a:moveTo>
                  <a:pt x="21950" y="1"/>
                </a:moveTo>
                <a:cubicBezTo>
                  <a:pt x="17744" y="1"/>
                  <a:pt x="14334" y="3411"/>
                  <a:pt x="14334" y="7617"/>
                </a:cubicBezTo>
                <a:cubicBezTo>
                  <a:pt x="14334" y="8161"/>
                  <a:pt x="14396" y="8705"/>
                  <a:pt x="14522" y="9228"/>
                </a:cubicBezTo>
                <a:cubicBezTo>
                  <a:pt x="14041" y="9019"/>
                  <a:pt x="13518" y="8914"/>
                  <a:pt x="12974" y="8914"/>
                </a:cubicBezTo>
                <a:cubicBezTo>
                  <a:pt x="10860" y="8914"/>
                  <a:pt x="9165" y="10630"/>
                  <a:pt x="9165" y="12743"/>
                </a:cubicBezTo>
                <a:cubicBezTo>
                  <a:pt x="9165" y="13099"/>
                  <a:pt x="9207" y="13455"/>
                  <a:pt x="9291" y="13789"/>
                </a:cubicBezTo>
                <a:cubicBezTo>
                  <a:pt x="8642" y="13936"/>
                  <a:pt x="8140" y="14543"/>
                  <a:pt x="8140" y="15254"/>
                </a:cubicBezTo>
                <a:cubicBezTo>
                  <a:pt x="8140" y="15505"/>
                  <a:pt x="8224" y="15777"/>
                  <a:pt x="8329" y="15986"/>
                </a:cubicBezTo>
                <a:lnTo>
                  <a:pt x="1" y="18058"/>
                </a:lnTo>
                <a:lnTo>
                  <a:pt x="49715" y="18058"/>
                </a:lnTo>
                <a:lnTo>
                  <a:pt x="44757" y="16781"/>
                </a:lnTo>
                <a:cubicBezTo>
                  <a:pt x="44840" y="16656"/>
                  <a:pt x="44861" y="16509"/>
                  <a:pt x="44861" y="16342"/>
                </a:cubicBezTo>
                <a:cubicBezTo>
                  <a:pt x="44861" y="15924"/>
                  <a:pt x="44568" y="15568"/>
                  <a:pt x="44171" y="15484"/>
                </a:cubicBezTo>
                <a:cubicBezTo>
                  <a:pt x="44233" y="15275"/>
                  <a:pt x="44254" y="15066"/>
                  <a:pt x="44254" y="14856"/>
                </a:cubicBezTo>
                <a:cubicBezTo>
                  <a:pt x="44254" y="13601"/>
                  <a:pt x="43250" y="12555"/>
                  <a:pt x="41953" y="12555"/>
                </a:cubicBezTo>
                <a:cubicBezTo>
                  <a:pt x="41618" y="12555"/>
                  <a:pt x="41325" y="12639"/>
                  <a:pt x="41032" y="12743"/>
                </a:cubicBezTo>
                <a:cubicBezTo>
                  <a:pt x="41116" y="12429"/>
                  <a:pt x="41137" y="12115"/>
                  <a:pt x="41137" y="11781"/>
                </a:cubicBezTo>
                <a:cubicBezTo>
                  <a:pt x="41137" y="9270"/>
                  <a:pt x="39107" y="7198"/>
                  <a:pt x="36575" y="7198"/>
                </a:cubicBezTo>
                <a:cubicBezTo>
                  <a:pt x="35969" y="7198"/>
                  <a:pt x="35383" y="7303"/>
                  <a:pt x="34902" y="7512"/>
                </a:cubicBezTo>
                <a:cubicBezTo>
                  <a:pt x="33855" y="6194"/>
                  <a:pt x="32244" y="5357"/>
                  <a:pt x="30445" y="5357"/>
                </a:cubicBezTo>
                <a:cubicBezTo>
                  <a:pt x="30026" y="5357"/>
                  <a:pt x="29629" y="5420"/>
                  <a:pt x="29252" y="5504"/>
                </a:cubicBezTo>
                <a:cubicBezTo>
                  <a:pt x="28331" y="2323"/>
                  <a:pt x="25402" y="1"/>
                  <a:pt x="21950"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07"/>
          <p:cNvSpPr/>
          <p:nvPr/>
        </p:nvSpPr>
        <p:spPr>
          <a:xfrm>
            <a:off x="6975375" y="2740313"/>
            <a:ext cx="1242900" cy="451450"/>
          </a:xfrm>
          <a:custGeom>
            <a:avLst/>
            <a:gdLst/>
            <a:ahLst/>
            <a:cxnLst/>
            <a:rect l="l" t="t" r="r" b="b"/>
            <a:pathLst>
              <a:path w="49716" h="18058" extrusionOk="0">
                <a:moveTo>
                  <a:pt x="21950" y="1"/>
                </a:moveTo>
                <a:cubicBezTo>
                  <a:pt x="17765" y="1"/>
                  <a:pt x="14334" y="3411"/>
                  <a:pt x="14334" y="7617"/>
                </a:cubicBezTo>
                <a:cubicBezTo>
                  <a:pt x="14334" y="8161"/>
                  <a:pt x="14396" y="8726"/>
                  <a:pt x="14522" y="9249"/>
                </a:cubicBezTo>
                <a:cubicBezTo>
                  <a:pt x="14041" y="9040"/>
                  <a:pt x="13518" y="8935"/>
                  <a:pt x="12974" y="8935"/>
                </a:cubicBezTo>
                <a:cubicBezTo>
                  <a:pt x="10860" y="8935"/>
                  <a:pt x="9165" y="10630"/>
                  <a:pt x="9165" y="12743"/>
                </a:cubicBezTo>
                <a:cubicBezTo>
                  <a:pt x="9165" y="13120"/>
                  <a:pt x="9207" y="13454"/>
                  <a:pt x="9291" y="13789"/>
                </a:cubicBezTo>
                <a:cubicBezTo>
                  <a:pt x="8642" y="13957"/>
                  <a:pt x="8140" y="14543"/>
                  <a:pt x="8140" y="15254"/>
                </a:cubicBezTo>
                <a:cubicBezTo>
                  <a:pt x="8140" y="15526"/>
                  <a:pt x="8224" y="15777"/>
                  <a:pt x="8328" y="15986"/>
                </a:cubicBezTo>
                <a:lnTo>
                  <a:pt x="1" y="18058"/>
                </a:lnTo>
                <a:lnTo>
                  <a:pt x="49715" y="18058"/>
                </a:lnTo>
                <a:lnTo>
                  <a:pt x="44756" y="16802"/>
                </a:lnTo>
                <a:cubicBezTo>
                  <a:pt x="44840" y="16656"/>
                  <a:pt x="44861" y="16509"/>
                  <a:pt x="44861" y="16342"/>
                </a:cubicBezTo>
                <a:cubicBezTo>
                  <a:pt x="44861" y="15923"/>
                  <a:pt x="44568" y="15568"/>
                  <a:pt x="44171" y="15484"/>
                </a:cubicBezTo>
                <a:cubicBezTo>
                  <a:pt x="44233" y="15275"/>
                  <a:pt x="44254" y="15066"/>
                  <a:pt x="44254" y="14856"/>
                </a:cubicBezTo>
                <a:cubicBezTo>
                  <a:pt x="44254" y="13601"/>
                  <a:pt x="43229" y="12555"/>
                  <a:pt x="41953" y="12555"/>
                </a:cubicBezTo>
                <a:cubicBezTo>
                  <a:pt x="41618" y="12555"/>
                  <a:pt x="41325" y="12638"/>
                  <a:pt x="41032" y="12743"/>
                </a:cubicBezTo>
                <a:cubicBezTo>
                  <a:pt x="41116" y="12429"/>
                  <a:pt x="41137" y="12115"/>
                  <a:pt x="41137" y="11781"/>
                </a:cubicBezTo>
                <a:cubicBezTo>
                  <a:pt x="41137" y="9270"/>
                  <a:pt x="39107" y="7198"/>
                  <a:pt x="36554" y="7198"/>
                </a:cubicBezTo>
                <a:cubicBezTo>
                  <a:pt x="35969" y="7198"/>
                  <a:pt x="35383" y="7303"/>
                  <a:pt x="34901" y="7512"/>
                </a:cubicBezTo>
                <a:cubicBezTo>
                  <a:pt x="33855" y="6215"/>
                  <a:pt x="32244" y="5378"/>
                  <a:pt x="30445" y="5378"/>
                </a:cubicBezTo>
                <a:cubicBezTo>
                  <a:pt x="30026" y="5378"/>
                  <a:pt x="29629" y="5420"/>
                  <a:pt x="29231" y="5504"/>
                </a:cubicBezTo>
                <a:cubicBezTo>
                  <a:pt x="28331" y="2344"/>
                  <a:pt x="25402" y="1"/>
                  <a:pt x="21950"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07"/>
          <p:cNvSpPr/>
          <p:nvPr/>
        </p:nvSpPr>
        <p:spPr>
          <a:xfrm>
            <a:off x="8656075" y="3601838"/>
            <a:ext cx="164800" cy="82150"/>
          </a:xfrm>
          <a:custGeom>
            <a:avLst/>
            <a:gdLst/>
            <a:ahLst/>
            <a:cxnLst/>
            <a:rect l="l" t="t" r="r" b="b"/>
            <a:pathLst>
              <a:path w="6592" h="3286" extrusionOk="0">
                <a:moveTo>
                  <a:pt x="3285" y="1"/>
                </a:moveTo>
                <a:cubicBezTo>
                  <a:pt x="1486" y="1"/>
                  <a:pt x="0" y="1486"/>
                  <a:pt x="0" y="3286"/>
                </a:cubicBezTo>
                <a:lnTo>
                  <a:pt x="6591" y="3286"/>
                </a:lnTo>
                <a:cubicBezTo>
                  <a:pt x="6591" y="1465"/>
                  <a:pt x="5085" y="1"/>
                  <a:pt x="3285"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2" name="Google Shape;4392;p107"/>
          <p:cNvGrpSpPr/>
          <p:nvPr/>
        </p:nvGrpSpPr>
        <p:grpSpPr>
          <a:xfrm>
            <a:off x="4518425" y="2633863"/>
            <a:ext cx="602100" cy="1050125"/>
            <a:chOff x="4518425" y="2633863"/>
            <a:chExt cx="602100" cy="1050125"/>
          </a:xfrm>
        </p:grpSpPr>
        <p:sp>
          <p:nvSpPr>
            <p:cNvPr id="4393" name="Google Shape;4393;p107"/>
            <p:cNvSpPr/>
            <p:nvPr/>
          </p:nvSpPr>
          <p:spPr>
            <a:xfrm>
              <a:off x="4875700" y="2998063"/>
              <a:ext cx="244825" cy="238300"/>
            </a:xfrm>
            <a:custGeom>
              <a:avLst/>
              <a:gdLst/>
              <a:ahLst/>
              <a:cxnLst/>
              <a:rect l="l" t="t" r="r" b="b"/>
              <a:pathLst>
                <a:path w="9793" h="9532" extrusionOk="0">
                  <a:moveTo>
                    <a:pt x="4893" y="0"/>
                  </a:moveTo>
                  <a:cubicBezTo>
                    <a:pt x="2359" y="0"/>
                    <a:pt x="248" y="1967"/>
                    <a:pt x="147" y="4525"/>
                  </a:cubicBezTo>
                  <a:cubicBezTo>
                    <a:pt x="0" y="7162"/>
                    <a:pt x="2051" y="9401"/>
                    <a:pt x="4666" y="9526"/>
                  </a:cubicBezTo>
                  <a:cubicBezTo>
                    <a:pt x="4744" y="9530"/>
                    <a:pt x="4821" y="9532"/>
                    <a:pt x="4898" y="9532"/>
                  </a:cubicBezTo>
                  <a:cubicBezTo>
                    <a:pt x="7432" y="9532"/>
                    <a:pt x="9525" y="7545"/>
                    <a:pt x="9667" y="5007"/>
                  </a:cubicBezTo>
                  <a:cubicBezTo>
                    <a:pt x="9793" y="2349"/>
                    <a:pt x="7742" y="131"/>
                    <a:pt x="5127" y="6"/>
                  </a:cubicBezTo>
                  <a:cubicBezTo>
                    <a:pt x="5048" y="2"/>
                    <a:pt x="4970" y="0"/>
                    <a:pt x="4893"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07"/>
            <p:cNvSpPr/>
            <p:nvPr/>
          </p:nvSpPr>
          <p:spPr>
            <a:xfrm>
              <a:off x="4518425" y="3056638"/>
              <a:ext cx="244300" cy="238350"/>
            </a:xfrm>
            <a:custGeom>
              <a:avLst/>
              <a:gdLst/>
              <a:ahLst/>
              <a:cxnLst/>
              <a:rect l="l" t="t" r="r" b="b"/>
              <a:pathLst>
                <a:path w="9772" h="9534" extrusionOk="0">
                  <a:moveTo>
                    <a:pt x="4893" y="1"/>
                  </a:moveTo>
                  <a:cubicBezTo>
                    <a:pt x="2341" y="1"/>
                    <a:pt x="248" y="1987"/>
                    <a:pt x="126" y="4526"/>
                  </a:cubicBezTo>
                  <a:cubicBezTo>
                    <a:pt x="1" y="7183"/>
                    <a:pt x="2030" y="9401"/>
                    <a:pt x="4646" y="9527"/>
                  </a:cubicBezTo>
                  <a:cubicBezTo>
                    <a:pt x="4735" y="9532"/>
                    <a:pt x="4823" y="9534"/>
                    <a:pt x="4911" y="9534"/>
                  </a:cubicBezTo>
                  <a:cubicBezTo>
                    <a:pt x="7431" y="9534"/>
                    <a:pt x="9525" y="7534"/>
                    <a:pt x="9646" y="5007"/>
                  </a:cubicBezTo>
                  <a:cubicBezTo>
                    <a:pt x="9772" y="2371"/>
                    <a:pt x="7742" y="153"/>
                    <a:pt x="5127" y="6"/>
                  </a:cubicBezTo>
                  <a:cubicBezTo>
                    <a:pt x="5049" y="3"/>
                    <a:pt x="4971" y="1"/>
                    <a:pt x="4893"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07"/>
            <p:cNvSpPr/>
            <p:nvPr/>
          </p:nvSpPr>
          <p:spPr>
            <a:xfrm>
              <a:off x="4582775" y="2633863"/>
              <a:ext cx="491200" cy="478200"/>
            </a:xfrm>
            <a:custGeom>
              <a:avLst/>
              <a:gdLst/>
              <a:ahLst/>
              <a:cxnLst/>
              <a:rect l="l" t="t" r="r" b="b"/>
              <a:pathLst>
                <a:path w="19648" h="19128" extrusionOk="0">
                  <a:moveTo>
                    <a:pt x="9812" y="0"/>
                  </a:moveTo>
                  <a:cubicBezTo>
                    <a:pt x="4742" y="0"/>
                    <a:pt x="516" y="3995"/>
                    <a:pt x="272" y="9113"/>
                  </a:cubicBezTo>
                  <a:cubicBezTo>
                    <a:pt x="0" y="14386"/>
                    <a:pt x="4080" y="18863"/>
                    <a:pt x="9374" y="19114"/>
                  </a:cubicBezTo>
                  <a:cubicBezTo>
                    <a:pt x="9541" y="19123"/>
                    <a:pt x="9707" y="19127"/>
                    <a:pt x="9872" y="19127"/>
                  </a:cubicBezTo>
                  <a:cubicBezTo>
                    <a:pt x="14926" y="19127"/>
                    <a:pt x="19133" y="15139"/>
                    <a:pt x="19396" y="10013"/>
                  </a:cubicBezTo>
                  <a:cubicBezTo>
                    <a:pt x="19648" y="4740"/>
                    <a:pt x="15567" y="262"/>
                    <a:pt x="10274" y="11"/>
                  </a:cubicBezTo>
                  <a:cubicBezTo>
                    <a:pt x="10119" y="4"/>
                    <a:pt x="9965" y="0"/>
                    <a:pt x="9812"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07"/>
            <p:cNvSpPr/>
            <p:nvPr/>
          </p:nvSpPr>
          <p:spPr>
            <a:xfrm>
              <a:off x="4809275" y="2824513"/>
              <a:ext cx="57550" cy="857400"/>
            </a:xfrm>
            <a:custGeom>
              <a:avLst/>
              <a:gdLst/>
              <a:ahLst/>
              <a:cxnLst/>
              <a:rect l="l" t="t" r="r" b="b"/>
              <a:pathLst>
                <a:path w="2302" h="34296" extrusionOk="0">
                  <a:moveTo>
                    <a:pt x="1035" y="0"/>
                  </a:moveTo>
                  <a:cubicBezTo>
                    <a:pt x="1032" y="0"/>
                    <a:pt x="1029" y="1"/>
                    <a:pt x="1025" y="1"/>
                  </a:cubicBezTo>
                  <a:cubicBezTo>
                    <a:pt x="879" y="43"/>
                    <a:pt x="753" y="378"/>
                    <a:pt x="670" y="796"/>
                  </a:cubicBezTo>
                  <a:cubicBezTo>
                    <a:pt x="670" y="796"/>
                    <a:pt x="670" y="817"/>
                    <a:pt x="649" y="880"/>
                  </a:cubicBezTo>
                  <a:cubicBezTo>
                    <a:pt x="649" y="922"/>
                    <a:pt x="628" y="1027"/>
                    <a:pt x="628" y="1131"/>
                  </a:cubicBezTo>
                  <a:cubicBezTo>
                    <a:pt x="607" y="1361"/>
                    <a:pt x="565" y="1717"/>
                    <a:pt x="523" y="2136"/>
                  </a:cubicBezTo>
                  <a:cubicBezTo>
                    <a:pt x="440" y="2993"/>
                    <a:pt x="356" y="4228"/>
                    <a:pt x="356" y="5693"/>
                  </a:cubicBezTo>
                  <a:cubicBezTo>
                    <a:pt x="356" y="7157"/>
                    <a:pt x="440" y="8873"/>
                    <a:pt x="565" y="10714"/>
                  </a:cubicBezTo>
                  <a:cubicBezTo>
                    <a:pt x="628" y="11614"/>
                    <a:pt x="712" y="12555"/>
                    <a:pt x="774" y="13497"/>
                  </a:cubicBezTo>
                  <a:cubicBezTo>
                    <a:pt x="858" y="14439"/>
                    <a:pt x="942" y="15443"/>
                    <a:pt x="984" y="16384"/>
                  </a:cubicBezTo>
                  <a:cubicBezTo>
                    <a:pt x="984" y="16615"/>
                    <a:pt x="1025" y="16845"/>
                    <a:pt x="1025" y="17096"/>
                  </a:cubicBezTo>
                  <a:lnTo>
                    <a:pt x="1025" y="17807"/>
                  </a:lnTo>
                  <a:lnTo>
                    <a:pt x="1025" y="19209"/>
                  </a:lnTo>
                  <a:cubicBezTo>
                    <a:pt x="1025" y="19439"/>
                    <a:pt x="1025" y="19690"/>
                    <a:pt x="984" y="19921"/>
                  </a:cubicBezTo>
                  <a:cubicBezTo>
                    <a:pt x="984" y="20151"/>
                    <a:pt x="963" y="20381"/>
                    <a:pt x="963" y="20632"/>
                  </a:cubicBezTo>
                  <a:cubicBezTo>
                    <a:pt x="942" y="21092"/>
                    <a:pt x="942" y="21532"/>
                    <a:pt x="921" y="22013"/>
                  </a:cubicBezTo>
                  <a:cubicBezTo>
                    <a:pt x="858" y="22934"/>
                    <a:pt x="837" y="23791"/>
                    <a:pt x="774" y="24628"/>
                  </a:cubicBezTo>
                  <a:cubicBezTo>
                    <a:pt x="753" y="25047"/>
                    <a:pt x="753" y="25465"/>
                    <a:pt x="733" y="25863"/>
                  </a:cubicBezTo>
                  <a:cubicBezTo>
                    <a:pt x="733" y="26072"/>
                    <a:pt x="712" y="26240"/>
                    <a:pt x="712" y="26428"/>
                  </a:cubicBezTo>
                  <a:lnTo>
                    <a:pt x="712" y="26553"/>
                  </a:lnTo>
                  <a:lnTo>
                    <a:pt x="712" y="26721"/>
                  </a:lnTo>
                  <a:lnTo>
                    <a:pt x="712" y="27014"/>
                  </a:lnTo>
                  <a:cubicBezTo>
                    <a:pt x="712" y="27746"/>
                    <a:pt x="733" y="28395"/>
                    <a:pt x="733" y="28960"/>
                  </a:cubicBezTo>
                  <a:cubicBezTo>
                    <a:pt x="733" y="29545"/>
                    <a:pt x="712" y="30048"/>
                    <a:pt x="670" y="30466"/>
                  </a:cubicBezTo>
                  <a:cubicBezTo>
                    <a:pt x="649" y="30885"/>
                    <a:pt x="628" y="31198"/>
                    <a:pt x="565" y="31408"/>
                  </a:cubicBezTo>
                  <a:cubicBezTo>
                    <a:pt x="544" y="31512"/>
                    <a:pt x="544" y="31575"/>
                    <a:pt x="544" y="31638"/>
                  </a:cubicBezTo>
                  <a:cubicBezTo>
                    <a:pt x="544" y="31680"/>
                    <a:pt x="523" y="31721"/>
                    <a:pt x="523" y="31721"/>
                  </a:cubicBezTo>
                  <a:cubicBezTo>
                    <a:pt x="461" y="32056"/>
                    <a:pt x="419" y="32370"/>
                    <a:pt x="356" y="32621"/>
                  </a:cubicBezTo>
                  <a:cubicBezTo>
                    <a:pt x="314" y="32893"/>
                    <a:pt x="251" y="33123"/>
                    <a:pt x="230" y="33312"/>
                  </a:cubicBezTo>
                  <a:cubicBezTo>
                    <a:pt x="230" y="33333"/>
                    <a:pt x="230" y="33354"/>
                    <a:pt x="209" y="33395"/>
                  </a:cubicBezTo>
                  <a:cubicBezTo>
                    <a:pt x="209" y="33416"/>
                    <a:pt x="209" y="33416"/>
                    <a:pt x="189" y="33437"/>
                  </a:cubicBezTo>
                  <a:cubicBezTo>
                    <a:pt x="189" y="33500"/>
                    <a:pt x="147" y="33521"/>
                    <a:pt x="147" y="33542"/>
                  </a:cubicBezTo>
                  <a:cubicBezTo>
                    <a:pt x="147" y="33563"/>
                    <a:pt x="126" y="33626"/>
                    <a:pt x="126" y="33646"/>
                  </a:cubicBezTo>
                  <a:cubicBezTo>
                    <a:pt x="126" y="33667"/>
                    <a:pt x="105" y="33709"/>
                    <a:pt x="105" y="33751"/>
                  </a:cubicBezTo>
                  <a:cubicBezTo>
                    <a:pt x="105" y="33772"/>
                    <a:pt x="105" y="33772"/>
                    <a:pt x="84" y="33814"/>
                  </a:cubicBezTo>
                  <a:cubicBezTo>
                    <a:pt x="84" y="33835"/>
                    <a:pt x="84" y="33835"/>
                    <a:pt x="42" y="33856"/>
                  </a:cubicBezTo>
                  <a:cubicBezTo>
                    <a:pt x="42" y="33877"/>
                    <a:pt x="21" y="33918"/>
                    <a:pt x="21" y="33939"/>
                  </a:cubicBezTo>
                  <a:cubicBezTo>
                    <a:pt x="21" y="33981"/>
                    <a:pt x="0" y="34044"/>
                    <a:pt x="21" y="34086"/>
                  </a:cubicBezTo>
                  <a:cubicBezTo>
                    <a:pt x="42" y="34190"/>
                    <a:pt x="147" y="34274"/>
                    <a:pt x="335" y="34295"/>
                  </a:cubicBezTo>
                  <a:cubicBezTo>
                    <a:pt x="523" y="34295"/>
                    <a:pt x="816" y="34232"/>
                    <a:pt x="1046" y="34023"/>
                  </a:cubicBezTo>
                  <a:cubicBezTo>
                    <a:pt x="1297" y="33814"/>
                    <a:pt x="1507" y="33521"/>
                    <a:pt x="1674" y="33186"/>
                  </a:cubicBezTo>
                  <a:cubicBezTo>
                    <a:pt x="1821" y="32830"/>
                    <a:pt x="1967" y="32475"/>
                    <a:pt x="2009" y="32077"/>
                  </a:cubicBezTo>
                  <a:lnTo>
                    <a:pt x="2009" y="32077"/>
                  </a:lnTo>
                  <a:cubicBezTo>
                    <a:pt x="1989" y="32097"/>
                    <a:pt x="1975" y="32104"/>
                    <a:pt x="1966" y="32104"/>
                  </a:cubicBezTo>
                  <a:cubicBezTo>
                    <a:pt x="1946" y="32104"/>
                    <a:pt x="1946" y="32071"/>
                    <a:pt x="1946" y="32056"/>
                  </a:cubicBezTo>
                  <a:cubicBezTo>
                    <a:pt x="1946" y="32056"/>
                    <a:pt x="1946" y="32035"/>
                    <a:pt x="1988" y="31952"/>
                  </a:cubicBezTo>
                  <a:cubicBezTo>
                    <a:pt x="1988" y="31889"/>
                    <a:pt x="2009" y="31784"/>
                    <a:pt x="2030" y="31659"/>
                  </a:cubicBezTo>
                  <a:cubicBezTo>
                    <a:pt x="2051" y="31429"/>
                    <a:pt x="2113" y="31052"/>
                    <a:pt x="2134" y="30613"/>
                  </a:cubicBezTo>
                  <a:cubicBezTo>
                    <a:pt x="2155" y="30173"/>
                    <a:pt x="2197" y="29650"/>
                    <a:pt x="2197" y="29022"/>
                  </a:cubicBezTo>
                  <a:cubicBezTo>
                    <a:pt x="2197" y="28416"/>
                    <a:pt x="2155" y="27746"/>
                    <a:pt x="2134" y="27014"/>
                  </a:cubicBezTo>
                  <a:lnTo>
                    <a:pt x="2134" y="26742"/>
                  </a:lnTo>
                  <a:lnTo>
                    <a:pt x="2134" y="26491"/>
                  </a:lnTo>
                  <a:cubicBezTo>
                    <a:pt x="2134" y="26302"/>
                    <a:pt x="2134" y="26093"/>
                    <a:pt x="2155" y="25905"/>
                  </a:cubicBezTo>
                  <a:cubicBezTo>
                    <a:pt x="2155" y="25507"/>
                    <a:pt x="2197" y="25110"/>
                    <a:pt x="2197" y="24691"/>
                  </a:cubicBezTo>
                  <a:cubicBezTo>
                    <a:pt x="2218" y="23854"/>
                    <a:pt x="2239" y="22975"/>
                    <a:pt x="2260" y="22055"/>
                  </a:cubicBezTo>
                  <a:cubicBezTo>
                    <a:pt x="2260" y="21615"/>
                    <a:pt x="2260" y="21134"/>
                    <a:pt x="2302" y="20674"/>
                  </a:cubicBezTo>
                  <a:lnTo>
                    <a:pt x="2302" y="19962"/>
                  </a:lnTo>
                  <a:lnTo>
                    <a:pt x="2302" y="19230"/>
                  </a:lnTo>
                  <a:cubicBezTo>
                    <a:pt x="2302" y="18728"/>
                    <a:pt x="2260" y="18268"/>
                    <a:pt x="2260" y="17765"/>
                  </a:cubicBezTo>
                  <a:cubicBezTo>
                    <a:pt x="2260" y="17535"/>
                    <a:pt x="2260" y="17263"/>
                    <a:pt x="2239" y="17033"/>
                  </a:cubicBezTo>
                  <a:cubicBezTo>
                    <a:pt x="2239" y="16803"/>
                    <a:pt x="2197" y="16531"/>
                    <a:pt x="2197" y="16301"/>
                  </a:cubicBezTo>
                  <a:cubicBezTo>
                    <a:pt x="2093" y="15317"/>
                    <a:pt x="1988" y="14334"/>
                    <a:pt x="1883" y="13392"/>
                  </a:cubicBezTo>
                  <a:cubicBezTo>
                    <a:pt x="1779" y="12451"/>
                    <a:pt x="1674" y="11509"/>
                    <a:pt x="1569" y="10610"/>
                  </a:cubicBezTo>
                  <a:cubicBezTo>
                    <a:pt x="1360" y="8789"/>
                    <a:pt x="1193" y="7094"/>
                    <a:pt x="1151" y="5651"/>
                  </a:cubicBezTo>
                  <a:cubicBezTo>
                    <a:pt x="1067" y="4228"/>
                    <a:pt x="1088" y="3014"/>
                    <a:pt x="1130" y="2156"/>
                  </a:cubicBezTo>
                  <a:cubicBezTo>
                    <a:pt x="1151" y="1738"/>
                    <a:pt x="1172" y="1403"/>
                    <a:pt x="1172" y="1194"/>
                  </a:cubicBezTo>
                  <a:cubicBezTo>
                    <a:pt x="1172" y="1089"/>
                    <a:pt x="1193" y="985"/>
                    <a:pt x="1193" y="922"/>
                  </a:cubicBezTo>
                  <a:lnTo>
                    <a:pt x="1193" y="838"/>
                  </a:lnTo>
                  <a:cubicBezTo>
                    <a:pt x="1254" y="370"/>
                    <a:pt x="1156" y="0"/>
                    <a:pt x="103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07"/>
            <p:cNvSpPr/>
            <p:nvPr/>
          </p:nvSpPr>
          <p:spPr>
            <a:xfrm>
              <a:off x="4826525" y="2867438"/>
              <a:ext cx="85825" cy="232275"/>
            </a:xfrm>
            <a:custGeom>
              <a:avLst/>
              <a:gdLst/>
              <a:ahLst/>
              <a:cxnLst/>
              <a:rect l="l" t="t" r="r" b="b"/>
              <a:pathLst>
                <a:path w="3433" h="9291" extrusionOk="0">
                  <a:moveTo>
                    <a:pt x="3328" y="0"/>
                  </a:moveTo>
                  <a:cubicBezTo>
                    <a:pt x="3286" y="0"/>
                    <a:pt x="3202" y="63"/>
                    <a:pt x="3181" y="167"/>
                  </a:cubicBezTo>
                  <a:cubicBezTo>
                    <a:pt x="3181" y="167"/>
                    <a:pt x="3118" y="314"/>
                    <a:pt x="3076" y="544"/>
                  </a:cubicBezTo>
                  <a:cubicBezTo>
                    <a:pt x="2993" y="774"/>
                    <a:pt x="2888" y="1088"/>
                    <a:pt x="2721" y="1465"/>
                  </a:cubicBezTo>
                  <a:cubicBezTo>
                    <a:pt x="2574" y="1820"/>
                    <a:pt x="2386" y="2260"/>
                    <a:pt x="2177" y="2741"/>
                  </a:cubicBezTo>
                  <a:cubicBezTo>
                    <a:pt x="1967" y="3201"/>
                    <a:pt x="1737" y="3704"/>
                    <a:pt x="1507" y="4206"/>
                  </a:cubicBezTo>
                  <a:cubicBezTo>
                    <a:pt x="1256" y="4708"/>
                    <a:pt x="1068" y="5189"/>
                    <a:pt x="859" y="5691"/>
                  </a:cubicBezTo>
                  <a:cubicBezTo>
                    <a:pt x="733" y="5921"/>
                    <a:pt x="670" y="6172"/>
                    <a:pt x="587" y="6403"/>
                  </a:cubicBezTo>
                  <a:cubicBezTo>
                    <a:pt x="545" y="6507"/>
                    <a:pt x="503" y="6633"/>
                    <a:pt x="482" y="6737"/>
                  </a:cubicBezTo>
                  <a:cubicBezTo>
                    <a:pt x="461" y="6842"/>
                    <a:pt x="440" y="6947"/>
                    <a:pt x="377" y="7051"/>
                  </a:cubicBezTo>
                  <a:cubicBezTo>
                    <a:pt x="356" y="7156"/>
                    <a:pt x="335" y="7261"/>
                    <a:pt x="294" y="7344"/>
                  </a:cubicBezTo>
                  <a:cubicBezTo>
                    <a:pt x="273" y="7449"/>
                    <a:pt x="252" y="7533"/>
                    <a:pt x="210" y="7595"/>
                  </a:cubicBezTo>
                  <a:cubicBezTo>
                    <a:pt x="189" y="7763"/>
                    <a:pt x="147" y="7909"/>
                    <a:pt x="105" y="8056"/>
                  </a:cubicBezTo>
                  <a:cubicBezTo>
                    <a:pt x="63" y="8286"/>
                    <a:pt x="43" y="8432"/>
                    <a:pt x="43" y="8432"/>
                  </a:cubicBezTo>
                  <a:cubicBezTo>
                    <a:pt x="43" y="8495"/>
                    <a:pt x="1" y="8537"/>
                    <a:pt x="1" y="8600"/>
                  </a:cubicBezTo>
                  <a:lnTo>
                    <a:pt x="1" y="8767"/>
                  </a:lnTo>
                  <a:cubicBezTo>
                    <a:pt x="1" y="8872"/>
                    <a:pt x="43" y="8934"/>
                    <a:pt x="63" y="9018"/>
                  </a:cubicBezTo>
                  <a:cubicBezTo>
                    <a:pt x="105" y="9186"/>
                    <a:pt x="189" y="9248"/>
                    <a:pt x="315" y="9290"/>
                  </a:cubicBezTo>
                  <a:cubicBezTo>
                    <a:pt x="419" y="9290"/>
                    <a:pt x="524" y="9227"/>
                    <a:pt x="607" y="9102"/>
                  </a:cubicBezTo>
                  <a:cubicBezTo>
                    <a:pt x="670" y="9039"/>
                    <a:pt x="691" y="8955"/>
                    <a:pt x="712" y="8893"/>
                  </a:cubicBezTo>
                  <a:cubicBezTo>
                    <a:pt x="733" y="8830"/>
                    <a:pt x="733" y="8809"/>
                    <a:pt x="733" y="8767"/>
                  </a:cubicBezTo>
                  <a:cubicBezTo>
                    <a:pt x="796" y="8704"/>
                    <a:pt x="817" y="8662"/>
                    <a:pt x="817" y="8579"/>
                  </a:cubicBezTo>
                  <a:cubicBezTo>
                    <a:pt x="817" y="8579"/>
                    <a:pt x="859" y="8432"/>
                    <a:pt x="879" y="8202"/>
                  </a:cubicBezTo>
                  <a:cubicBezTo>
                    <a:pt x="900" y="8097"/>
                    <a:pt x="921" y="7951"/>
                    <a:pt x="963" y="7784"/>
                  </a:cubicBezTo>
                  <a:cubicBezTo>
                    <a:pt x="984" y="7721"/>
                    <a:pt x="984" y="7637"/>
                    <a:pt x="1005" y="7533"/>
                  </a:cubicBezTo>
                  <a:cubicBezTo>
                    <a:pt x="1026" y="7449"/>
                    <a:pt x="1047" y="7344"/>
                    <a:pt x="1089" y="7240"/>
                  </a:cubicBezTo>
                  <a:lnTo>
                    <a:pt x="1172" y="6926"/>
                  </a:lnTo>
                  <a:cubicBezTo>
                    <a:pt x="1193" y="6821"/>
                    <a:pt x="1214" y="6717"/>
                    <a:pt x="1277" y="6612"/>
                  </a:cubicBezTo>
                  <a:cubicBezTo>
                    <a:pt x="1319" y="6403"/>
                    <a:pt x="1423" y="6172"/>
                    <a:pt x="1507" y="5921"/>
                  </a:cubicBezTo>
                  <a:cubicBezTo>
                    <a:pt x="1654" y="5461"/>
                    <a:pt x="1863" y="4938"/>
                    <a:pt x="2051" y="4436"/>
                  </a:cubicBezTo>
                  <a:cubicBezTo>
                    <a:pt x="2260" y="3934"/>
                    <a:pt x="2449" y="3411"/>
                    <a:pt x="2637" y="2929"/>
                  </a:cubicBezTo>
                  <a:cubicBezTo>
                    <a:pt x="2804" y="2427"/>
                    <a:pt x="2972" y="1988"/>
                    <a:pt x="3076" y="1590"/>
                  </a:cubicBezTo>
                  <a:cubicBezTo>
                    <a:pt x="3202" y="1193"/>
                    <a:pt x="3286" y="858"/>
                    <a:pt x="3328" y="628"/>
                  </a:cubicBezTo>
                  <a:cubicBezTo>
                    <a:pt x="3390" y="377"/>
                    <a:pt x="3411" y="251"/>
                    <a:pt x="3411" y="251"/>
                  </a:cubicBezTo>
                  <a:cubicBezTo>
                    <a:pt x="3432" y="126"/>
                    <a:pt x="3411" y="0"/>
                    <a:pt x="3328"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07"/>
            <p:cNvSpPr/>
            <p:nvPr/>
          </p:nvSpPr>
          <p:spPr>
            <a:xfrm>
              <a:off x="4758000" y="2865138"/>
              <a:ext cx="74825" cy="146175"/>
            </a:xfrm>
            <a:custGeom>
              <a:avLst/>
              <a:gdLst/>
              <a:ahLst/>
              <a:cxnLst/>
              <a:rect l="l" t="t" r="r" b="b"/>
              <a:pathLst>
                <a:path w="2993" h="5847" extrusionOk="0">
                  <a:moveTo>
                    <a:pt x="120" y="1"/>
                  </a:moveTo>
                  <a:cubicBezTo>
                    <a:pt x="106" y="1"/>
                    <a:pt x="94" y="3"/>
                    <a:pt x="84" y="8"/>
                  </a:cubicBezTo>
                  <a:cubicBezTo>
                    <a:pt x="22" y="29"/>
                    <a:pt x="1" y="113"/>
                    <a:pt x="22" y="197"/>
                  </a:cubicBezTo>
                  <a:cubicBezTo>
                    <a:pt x="22" y="197"/>
                    <a:pt x="63" y="280"/>
                    <a:pt x="126" y="427"/>
                  </a:cubicBezTo>
                  <a:cubicBezTo>
                    <a:pt x="189" y="594"/>
                    <a:pt x="294" y="803"/>
                    <a:pt x="398" y="1034"/>
                  </a:cubicBezTo>
                  <a:cubicBezTo>
                    <a:pt x="503" y="1264"/>
                    <a:pt x="649" y="1557"/>
                    <a:pt x="817" y="1871"/>
                  </a:cubicBezTo>
                  <a:lnTo>
                    <a:pt x="1277" y="2812"/>
                  </a:lnTo>
                  <a:cubicBezTo>
                    <a:pt x="1444" y="3126"/>
                    <a:pt x="1591" y="3461"/>
                    <a:pt x="1695" y="3754"/>
                  </a:cubicBezTo>
                  <a:cubicBezTo>
                    <a:pt x="1758" y="3900"/>
                    <a:pt x="1842" y="4047"/>
                    <a:pt x="1884" y="4193"/>
                  </a:cubicBezTo>
                  <a:cubicBezTo>
                    <a:pt x="1947" y="4319"/>
                    <a:pt x="1988" y="4465"/>
                    <a:pt x="2009" y="4591"/>
                  </a:cubicBezTo>
                  <a:cubicBezTo>
                    <a:pt x="2051" y="4716"/>
                    <a:pt x="2072" y="4821"/>
                    <a:pt x="2114" y="4925"/>
                  </a:cubicBezTo>
                  <a:cubicBezTo>
                    <a:pt x="2156" y="5030"/>
                    <a:pt x="2156" y="5114"/>
                    <a:pt x="2177" y="5197"/>
                  </a:cubicBezTo>
                  <a:cubicBezTo>
                    <a:pt x="2198" y="5260"/>
                    <a:pt x="2198" y="5323"/>
                    <a:pt x="2198" y="5344"/>
                  </a:cubicBezTo>
                  <a:lnTo>
                    <a:pt x="2198" y="5407"/>
                  </a:lnTo>
                  <a:cubicBezTo>
                    <a:pt x="2198" y="5448"/>
                    <a:pt x="2219" y="5511"/>
                    <a:pt x="2260" y="5553"/>
                  </a:cubicBezTo>
                  <a:cubicBezTo>
                    <a:pt x="2281" y="5616"/>
                    <a:pt x="2302" y="5658"/>
                    <a:pt x="2323" y="5679"/>
                  </a:cubicBezTo>
                  <a:cubicBezTo>
                    <a:pt x="2407" y="5762"/>
                    <a:pt x="2491" y="5825"/>
                    <a:pt x="2616" y="5846"/>
                  </a:cubicBezTo>
                  <a:cubicBezTo>
                    <a:pt x="2721" y="5846"/>
                    <a:pt x="2825" y="5783"/>
                    <a:pt x="2909" y="5720"/>
                  </a:cubicBezTo>
                  <a:cubicBezTo>
                    <a:pt x="2930" y="5658"/>
                    <a:pt x="2951" y="5616"/>
                    <a:pt x="2993" y="5532"/>
                  </a:cubicBezTo>
                  <a:cubicBezTo>
                    <a:pt x="2951" y="5469"/>
                    <a:pt x="2951" y="5386"/>
                    <a:pt x="2951" y="5323"/>
                  </a:cubicBezTo>
                  <a:lnTo>
                    <a:pt x="2951" y="5239"/>
                  </a:lnTo>
                  <a:cubicBezTo>
                    <a:pt x="2951" y="5197"/>
                    <a:pt x="2930" y="5135"/>
                    <a:pt x="2930" y="5030"/>
                  </a:cubicBezTo>
                  <a:cubicBezTo>
                    <a:pt x="2909" y="4946"/>
                    <a:pt x="2888" y="4842"/>
                    <a:pt x="2846" y="4716"/>
                  </a:cubicBezTo>
                  <a:cubicBezTo>
                    <a:pt x="2825" y="4612"/>
                    <a:pt x="2784" y="4486"/>
                    <a:pt x="2721" y="4360"/>
                  </a:cubicBezTo>
                  <a:cubicBezTo>
                    <a:pt x="2679" y="4214"/>
                    <a:pt x="2616" y="4068"/>
                    <a:pt x="2553" y="3942"/>
                  </a:cubicBezTo>
                  <a:cubicBezTo>
                    <a:pt x="2470" y="3775"/>
                    <a:pt x="2407" y="3628"/>
                    <a:pt x="2323" y="3482"/>
                  </a:cubicBezTo>
                  <a:cubicBezTo>
                    <a:pt x="2177" y="3168"/>
                    <a:pt x="1988" y="2854"/>
                    <a:pt x="1800" y="2540"/>
                  </a:cubicBezTo>
                  <a:cubicBezTo>
                    <a:pt x="1633" y="2226"/>
                    <a:pt x="1423" y="1912"/>
                    <a:pt x="1235" y="1640"/>
                  </a:cubicBezTo>
                  <a:cubicBezTo>
                    <a:pt x="1047" y="1347"/>
                    <a:pt x="859" y="1075"/>
                    <a:pt x="733" y="845"/>
                  </a:cubicBezTo>
                  <a:cubicBezTo>
                    <a:pt x="607" y="615"/>
                    <a:pt x="482" y="427"/>
                    <a:pt x="398" y="301"/>
                  </a:cubicBezTo>
                  <a:cubicBezTo>
                    <a:pt x="315" y="155"/>
                    <a:pt x="273" y="92"/>
                    <a:pt x="273" y="92"/>
                  </a:cubicBezTo>
                  <a:cubicBezTo>
                    <a:pt x="225" y="28"/>
                    <a:pt x="165" y="1"/>
                    <a:pt x="120"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07"/>
            <p:cNvSpPr/>
            <p:nvPr/>
          </p:nvSpPr>
          <p:spPr>
            <a:xfrm>
              <a:off x="4607875" y="3139563"/>
              <a:ext cx="243275" cy="224250"/>
            </a:xfrm>
            <a:custGeom>
              <a:avLst/>
              <a:gdLst/>
              <a:ahLst/>
              <a:cxnLst/>
              <a:rect l="l" t="t" r="r" b="b"/>
              <a:pathLst>
                <a:path w="9731" h="8970" extrusionOk="0">
                  <a:moveTo>
                    <a:pt x="64" y="0"/>
                  </a:moveTo>
                  <a:cubicBezTo>
                    <a:pt x="42" y="0"/>
                    <a:pt x="27" y="5"/>
                    <a:pt x="22" y="16"/>
                  </a:cubicBezTo>
                  <a:cubicBezTo>
                    <a:pt x="1" y="79"/>
                    <a:pt x="42" y="205"/>
                    <a:pt x="147" y="330"/>
                  </a:cubicBezTo>
                  <a:cubicBezTo>
                    <a:pt x="147" y="330"/>
                    <a:pt x="294" y="456"/>
                    <a:pt x="524" y="665"/>
                  </a:cubicBezTo>
                  <a:cubicBezTo>
                    <a:pt x="754" y="874"/>
                    <a:pt x="1089" y="1188"/>
                    <a:pt x="1549" y="1565"/>
                  </a:cubicBezTo>
                  <a:cubicBezTo>
                    <a:pt x="1967" y="1920"/>
                    <a:pt x="2449" y="2339"/>
                    <a:pt x="2972" y="2799"/>
                  </a:cubicBezTo>
                  <a:cubicBezTo>
                    <a:pt x="3495" y="3238"/>
                    <a:pt x="4081" y="3699"/>
                    <a:pt x="4625" y="4201"/>
                  </a:cubicBezTo>
                  <a:cubicBezTo>
                    <a:pt x="5169" y="4682"/>
                    <a:pt x="5755" y="5163"/>
                    <a:pt x="6257" y="5645"/>
                  </a:cubicBezTo>
                  <a:cubicBezTo>
                    <a:pt x="6508" y="5875"/>
                    <a:pt x="6738" y="6084"/>
                    <a:pt x="6989" y="6314"/>
                  </a:cubicBezTo>
                  <a:cubicBezTo>
                    <a:pt x="7219" y="6523"/>
                    <a:pt x="7428" y="6733"/>
                    <a:pt x="7617" y="6921"/>
                  </a:cubicBezTo>
                  <a:cubicBezTo>
                    <a:pt x="7993" y="7319"/>
                    <a:pt x="8286" y="7632"/>
                    <a:pt x="8496" y="7863"/>
                  </a:cubicBezTo>
                  <a:cubicBezTo>
                    <a:pt x="8705" y="8093"/>
                    <a:pt x="8789" y="8239"/>
                    <a:pt x="8789" y="8239"/>
                  </a:cubicBezTo>
                  <a:cubicBezTo>
                    <a:pt x="8935" y="8448"/>
                    <a:pt x="9081" y="8595"/>
                    <a:pt x="9144" y="8700"/>
                  </a:cubicBezTo>
                  <a:lnTo>
                    <a:pt x="9249" y="8804"/>
                  </a:lnTo>
                  <a:cubicBezTo>
                    <a:pt x="9291" y="8867"/>
                    <a:pt x="9312" y="8909"/>
                    <a:pt x="9353" y="8930"/>
                  </a:cubicBezTo>
                  <a:cubicBezTo>
                    <a:pt x="9388" y="8953"/>
                    <a:pt x="9416" y="8969"/>
                    <a:pt x="9448" y="8969"/>
                  </a:cubicBezTo>
                  <a:cubicBezTo>
                    <a:pt x="9475" y="8969"/>
                    <a:pt x="9504" y="8958"/>
                    <a:pt x="9542" y="8930"/>
                  </a:cubicBezTo>
                  <a:cubicBezTo>
                    <a:pt x="9625" y="8888"/>
                    <a:pt x="9709" y="8783"/>
                    <a:pt x="9709" y="8616"/>
                  </a:cubicBezTo>
                  <a:cubicBezTo>
                    <a:pt x="9730" y="8490"/>
                    <a:pt x="9709" y="8323"/>
                    <a:pt x="9646" y="8197"/>
                  </a:cubicBezTo>
                  <a:cubicBezTo>
                    <a:pt x="9646" y="8072"/>
                    <a:pt x="9605" y="7946"/>
                    <a:pt x="9479" y="7779"/>
                  </a:cubicBezTo>
                  <a:cubicBezTo>
                    <a:pt x="9479" y="7779"/>
                    <a:pt x="9374" y="7632"/>
                    <a:pt x="9144" y="7360"/>
                  </a:cubicBezTo>
                  <a:cubicBezTo>
                    <a:pt x="8935" y="7109"/>
                    <a:pt x="8600" y="6775"/>
                    <a:pt x="8182" y="6377"/>
                  </a:cubicBezTo>
                  <a:cubicBezTo>
                    <a:pt x="7972" y="6189"/>
                    <a:pt x="7763" y="5979"/>
                    <a:pt x="7512" y="5770"/>
                  </a:cubicBezTo>
                  <a:cubicBezTo>
                    <a:pt x="7261" y="5561"/>
                    <a:pt x="7010" y="5331"/>
                    <a:pt x="6738" y="5122"/>
                  </a:cubicBezTo>
                  <a:cubicBezTo>
                    <a:pt x="6215" y="4682"/>
                    <a:pt x="5650" y="4201"/>
                    <a:pt x="5043" y="3741"/>
                  </a:cubicBezTo>
                  <a:cubicBezTo>
                    <a:pt x="4457" y="3259"/>
                    <a:pt x="3871" y="2820"/>
                    <a:pt x="3327" y="2402"/>
                  </a:cubicBezTo>
                  <a:cubicBezTo>
                    <a:pt x="2763" y="1983"/>
                    <a:pt x="2239" y="1586"/>
                    <a:pt x="1800" y="1251"/>
                  </a:cubicBezTo>
                  <a:cubicBezTo>
                    <a:pt x="1361" y="916"/>
                    <a:pt x="984" y="644"/>
                    <a:pt x="733" y="435"/>
                  </a:cubicBezTo>
                  <a:lnTo>
                    <a:pt x="335" y="121"/>
                  </a:lnTo>
                  <a:cubicBezTo>
                    <a:pt x="242" y="43"/>
                    <a:pt x="126" y="0"/>
                    <a:pt x="64"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07"/>
            <p:cNvSpPr/>
            <p:nvPr/>
          </p:nvSpPr>
          <p:spPr>
            <a:xfrm>
              <a:off x="4849025" y="3105963"/>
              <a:ext cx="164800" cy="167575"/>
            </a:xfrm>
            <a:custGeom>
              <a:avLst/>
              <a:gdLst/>
              <a:ahLst/>
              <a:cxnLst/>
              <a:rect l="l" t="t" r="r" b="b"/>
              <a:pathLst>
                <a:path w="6592" h="6703" extrusionOk="0">
                  <a:moveTo>
                    <a:pt x="6487" y="0"/>
                  </a:moveTo>
                  <a:cubicBezTo>
                    <a:pt x="6445" y="0"/>
                    <a:pt x="6340" y="42"/>
                    <a:pt x="6298" y="147"/>
                  </a:cubicBezTo>
                  <a:lnTo>
                    <a:pt x="6152" y="461"/>
                  </a:lnTo>
                  <a:cubicBezTo>
                    <a:pt x="6089" y="565"/>
                    <a:pt x="6026" y="670"/>
                    <a:pt x="5943" y="816"/>
                  </a:cubicBezTo>
                  <a:cubicBezTo>
                    <a:pt x="5880" y="879"/>
                    <a:pt x="5859" y="942"/>
                    <a:pt x="5817" y="1025"/>
                  </a:cubicBezTo>
                  <a:lnTo>
                    <a:pt x="5650" y="1256"/>
                  </a:lnTo>
                  <a:cubicBezTo>
                    <a:pt x="5608" y="1339"/>
                    <a:pt x="5545" y="1402"/>
                    <a:pt x="5461" y="1486"/>
                  </a:cubicBezTo>
                  <a:cubicBezTo>
                    <a:pt x="5420" y="1569"/>
                    <a:pt x="5336" y="1653"/>
                    <a:pt x="5252" y="1716"/>
                  </a:cubicBezTo>
                  <a:cubicBezTo>
                    <a:pt x="5189" y="1800"/>
                    <a:pt x="5127" y="1904"/>
                    <a:pt x="5043" y="1988"/>
                  </a:cubicBezTo>
                  <a:cubicBezTo>
                    <a:pt x="4959" y="2072"/>
                    <a:pt x="4897" y="2134"/>
                    <a:pt x="4813" y="2239"/>
                  </a:cubicBezTo>
                  <a:cubicBezTo>
                    <a:pt x="4729" y="2323"/>
                    <a:pt x="4625" y="2406"/>
                    <a:pt x="4541" y="2511"/>
                  </a:cubicBezTo>
                  <a:cubicBezTo>
                    <a:pt x="4436" y="2595"/>
                    <a:pt x="4373" y="2658"/>
                    <a:pt x="4269" y="2762"/>
                  </a:cubicBezTo>
                  <a:cubicBezTo>
                    <a:pt x="4080" y="2930"/>
                    <a:pt x="3871" y="3076"/>
                    <a:pt x="3662" y="3243"/>
                  </a:cubicBezTo>
                  <a:cubicBezTo>
                    <a:pt x="3244" y="3557"/>
                    <a:pt x="2825" y="3850"/>
                    <a:pt x="2428" y="4122"/>
                  </a:cubicBezTo>
                  <a:cubicBezTo>
                    <a:pt x="2218" y="4269"/>
                    <a:pt x="2051" y="4415"/>
                    <a:pt x="1863" y="4541"/>
                  </a:cubicBezTo>
                  <a:cubicBezTo>
                    <a:pt x="1758" y="4624"/>
                    <a:pt x="1674" y="4687"/>
                    <a:pt x="1591" y="4750"/>
                  </a:cubicBezTo>
                  <a:cubicBezTo>
                    <a:pt x="1528" y="4834"/>
                    <a:pt x="1444" y="4896"/>
                    <a:pt x="1360" y="4938"/>
                  </a:cubicBezTo>
                  <a:cubicBezTo>
                    <a:pt x="1277" y="5001"/>
                    <a:pt x="1214" y="5064"/>
                    <a:pt x="1130" y="5126"/>
                  </a:cubicBezTo>
                  <a:cubicBezTo>
                    <a:pt x="1047" y="5168"/>
                    <a:pt x="1005" y="5231"/>
                    <a:pt x="921" y="5273"/>
                  </a:cubicBezTo>
                  <a:cubicBezTo>
                    <a:pt x="775" y="5378"/>
                    <a:pt x="670" y="5461"/>
                    <a:pt x="607" y="5566"/>
                  </a:cubicBezTo>
                  <a:cubicBezTo>
                    <a:pt x="419" y="5733"/>
                    <a:pt x="335" y="5838"/>
                    <a:pt x="335" y="5838"/>
                  </a:cubicBezTo>
                  <a:lnTo>
                    <a:pt x="231" y="5943"/>
                  </a:lnTo>
                  <a:cubicBezTo>
                    <a:pt x="210" y="5984"/>
                    <a:pt x="189" y="6005"/>
                    <a:pt x="147" y="6068"/>
                  </a:cubicBezTo>
                  <a:cubicBezTo>
                    <a:pt x="105" y="6152"/>
                    <a:pt x="84" y="6215"/>
                    <a:pt x="42" y="6298"/>
                  </a:cubicBezTo>
                  <a:cubicBezTo>
                    <a:pt x="0" y="6466"/>
                    <a:pt x="21" y="6570"/>
                    <a:pt x="105" y="6633"/>
                  </a:cubicBezTo>
                  <a:cubicBezTo>
                    <a:pt x="154" y="6682"/>
                    <a:pt x="217" y="6702"/>
                    <a:pt x="287" y="6702"/>
                  </a:cubicBezTo>
                  <a:cubicBezTo>
                    <a:pt x="336" y="6702"/>
                    <a:pt x="388" y="6692"/>
                    <a:pt x="440" y="6675"/>
                  </a:cubicBezTo>
                  <a:cubicBezTo>
                    <a:pt x="523" y="6633"/>
                    <a:pt x="565" y="6612"/>
                    <a:pt x="649" y="6570"/>
                  </a:cubicBezTo>
                  <a:cubicBezTo>
                    <a:pt x="691" y="6549"/>
                    <a:pt x="754" y="6487"/>
                    <a:pt x="837" y="6403"/>
                  </a:cubicBezTo>
                  <a:cubicBezTo>
                    <a:pt x="837" y="6403"/>
                    <a:pt x="921" y="6340"/>
                    <a:pt x="1109" y="6173"/>
                  </a:cubicBezTo>
                  <a:cubicBezTo>
                    <a:pt x="1172" y="6089"/>
                    <a:pt x="1277" y="6026"/>
                    <a:pt x="1381" y="5922"/>
                  </a:cubicBezTo>
                  <a:cubicBezTo>
                    <a:pt x="1444" y="5859"/>
                    <a:pt x="1528" y="5817"/>
                    <a:pt x="1570" y="5754"/>
                  </a:cubicBezTo>
                  <a:cubicBezTo>
                    <a:pt x="1653" y="5691"/>
                    <a:pt x="1695" y="5650"/>
                    <a:pt x="1779" y="5566"/>
                  </a:cubicBezTo>
                  <a:cubicBezTo>
                    <a:pt x="1863" y="5482"/>
                    <a:pt x="1925" y="5440"/>
                    <a:pt x="2009" y="5378"/>
                  </a:cubicBezTo>
                  <a:cubicBezTo>
                    <a:pt x="2093" y="5315"/>
                    <a:pt x="2176" y="5252"/>
                    <a:pt x="2281" y="5168"/>
                  </a:cubicBezTo>
                  <a:cubicBezTo>
                    <a:pt x="2448" y="5043"/>
                    <a:pt x="2637" y="4896"/>
                    <a:pt x="2825" y="4729"/>
                  </a:cubicBezTo>
                  <a:cubicBezTo>
                    <a:pt x="3223" y="4415"/>
                    <a:pt x="3641" y="4101"/>
                    <a:pt x="4018" y="3746"/>
                  </a:cubicBezTo>
                  <a:cubicBezTo>
                    <a:pt x="4248" y="3557"/>
                    <a:pt x="4415" y="3369"/>
                    <a:pt x="4625" y="3181"/>
                  </a:cubicBezTo>
                  <a:cubicBezTo>
                    <a:pt x="4729" y="3118"/>
                    <a:pt x="4813" y="3013"/>
                    <a:pt x="4917" y="2909"/>
                  </a:cubicBezTo>
                  <a:cubicBezTo>
                    <a:pt x="5001" y="2804"/>
                    <a:pt x="5106" y="2720"/>
                    <a:pt x="5189" y="2616"/>
                  </a:cubicBezTo>
                  <a:cubicBezTo>
                    <a:pt x="5252" y="2511"/>
                    <a:pt x="5336" y="2427"/>
                    <a:pt x="5420" y="2323"/>
                  </a:cubicBezTo>
                  <a:cubicBezTo>
                    <a:pt x="5503" y="2239"/>
                    <a:pt x="5545" y="2134"/>
                    <a:pt x="5629" y="2030"/>
                  </a:cubicBezTo>
                  <a:cubicBezTo>
                    <a:pt x="5713" y="1925"/>
                    <a:pt x="5754" y="1862"/>
                    <a:pt x="5817" y="1758"/>
                  </a:cubicBezTo>
                  <a:cubicBezTo>
                    <a:pt x="5859" y="1653"/>
                    <a:pt x="5922" y="1569"/>
                    <a:pt x="5964" y="1486"/>
                  </a:cubicBezTo>
                  <a:cubicBezTo>
                    <a:pt x="6005" y="1402"/>
                    <a:pt x="6068" y="1297"/>
                    <a:pt x="6110" y="1235"/>
                  </a:cubicBezTo>
                  <a:cubicBezTo>
                    <a:pt x="6173" y="1151"/>
                    <a:pt x="6194" y="1067"/>
                    <a:pt x="6236" y="984"/>
                  </a:cubicBezTo>
                  <a:cubicBezTo>
                    <a:pt x="6298" y="837"/>
                    <a:pt x="6361" y="712"/>
                    <a:pt x="6403" y="607"/>
                  </a:cubicBezTo>
                  <a:cubicBezTo>
                    <a:pt x="6487" y="398"/>
                    <a:pt x="6529" y="251"/>
                    <a:pt x="6529" y="251"/>
                  </a:cubicBezTo>
                  <a:cubicBezTo>
                    <a:pt x="6591" y="126"/>
                    <a:pt x="6570" y="21"/>
                    <a:pt x="6487"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07"/>
            <p:cNvSpPr/>
            <p:nvPr/>
          </p:nvSpPr>
          <p:spPr>
            <a:xfrm>
              <a:off x="4582250" y="3187213"/>
              <a:ext cx="188850" cy="91725"/>
            </a:xfrm>
            <a:custGeom>
              <a:avLst/>
              <a:gdLst/>
              <a:ahLst/>
              <a:cxnLst/>
              <a:rect l="l" t="t" r="r" b="b"/>
              <a:pathLst>
                <a:path w="7554" h="3669" extrusionOk="0">
                  <a:moveTo>
                    <a:pt x="47" y="1"/>
                  </a:moveTo>
                  <a:cubicBezTo>
                    <a:pt x="18" y="1"/>
                    <a:pt x="0" y="6"/>
                    <a:pt x="0" y="14"/>
                  </a:cubicBezTo>
                  <a:cubicBezTo>
                    <a:pt x="0" y="35"/>
                    <a:pt x="63" y="98"/>
                    <a:pt x="168" y="140"/>
                  </a:cubicBezTo>
                  <a:cubicBezTo>
                    <a:pt x="168" y="140"/>
                    <a:pt x="272" y="203"/>
                    <a:pt x="440" y="307"/>
                  </a:cubicBezTo>
                  <a:cubicBezTo>
                    <a:pt x="628" y="391"/>
                    <a:pt x="900" y="537"/>
                    <a:pt x="1235" y="663"/>
                  </a:cubicBezTo>
                  <a:cubicBezTo>
                    <a:pt x="1549" y="830"/>
                    <a:pt x="1946" y="977"/>
                    <a:pt x="2323" y="1144"/>
                  </a:cubicBezTo>
                  <a:cubicBezTo>
                    <a:pt x="2741" y="1291"/>
                    <a:pt x="3160" y="1479"/>
                    <a:pt x="3620" y="1667"/>
                  </a:cubicBezTo>
                  <a:cubicBezTo>
                    <a:pt x="4060" y="1856"/>
                    <a:pt x="4478" y="2023"/>
                    <a:pt x="4876" y="2211"/>
                  </a:cubicBezTo>
                  <a:cubicBezTo>
                    <a:pt x="5085" y="2316"/>
                    <a:pt x="5252" y="2400"/>
                    <a:pt x="5440" y="2504"/>
                  </a:cubicBezTo>
                  <a:cubicBezTo>
                    <a:pt x="5629" y="2588"/>
                    <a:pt x="5775" y="2693"/>
                    <a:pt x="5943" y="2755"/>
                  </a:cubicBezTo>
                  <a:cubicBezTo>
                    <a:pt x="6257" y="2923"/>
                    <a:pt x="6487" y="3069"/>
                    <a:pt x="6654" y="3216"/>
                  </a:cubicBezTo>
                  <a:cubicBezTo>
                    <a:pt x="6801" y="3320"/>
                    <a:pt x="6905" y="3404"/>
                    <a:pt x="6905" y="3404"/>
                  </a:cubicBezTo>
                  <a:cubicBezTo>
                    <a:pt x="7073" y="3488"/>
                    <a:pt x="7198" y="3571"/>
                    <a:pt x="7303" y="3634"/>
                  </a:cubicBezTo>
                  <a:cubicBezTo>
                    <a:pt x="7364" y="3659"/>
                    <a:pt x="7425" y="3669"/>
                    <a:pt x="7470" y="3669"/>
                  </a:cubicBezTo>
                  <a:cubicBezTo>
                    <a:pt x="7501" y="3669"/>
                    <a:pt x="7524" y="3664"/>
                    <a:pt x="7533" y="3655"/>
                  </a:cubicBezTo>
                  <a:cubicBezTo>
                    <a:pt x="7554" y="3592"/>
                    <a:pt x="7554" y="3529"/>
                    <a:pt x="7491" y="3446"/>
                  </a:cubicBezTo>
                  <a:cubicBezTo>
                    <a:pt x="7449" y="3404"/>
                    <a:pt x="7407" y="3341"/>
                    <a:pt x="7345" y="3299"/>
                  </a:cubicBezTo>
                  <a:lnTo>
                    <a:pt x="7282" y="3216"/>
                  </a:lnTo>
                  <a:lnTo>
                    <a:pt x="7114" y="3048"/>
                  </a:lnTo>
                  <a:cubicBezTo>
                    <a:pt x="7114" y="3048"/>
                    <a:pt x="7010" y="2985"/>
                    <a:pt x="6863" y="2881"/>
                  </a:cubicBezTo>
                  <a:cubicBezTo>
                    <a:pt x="6675" y="2776"/>
                    <a:pt x="6403" y="2609"/>
                    <a:pt x="6089" y="2421"/>
                  </a:cubicBezTo>
                  <a:cubicBezTo>
                    <a:pt x="5943" y="2358"/>
                    <a:pt x="5754" y="2232"/>
                    <a:pt x="5566" y="2169"/>
                  </a:cubicBezTo>
                  <a:cubicBezTo>
                    <a:pt x="5399" y="2065"/>
                    <a:pt x="5189" y="1981"/>
                    <a:pt x="5001" y="1897"/>
                  </a:cubicBezTo>
                  <a:cubicBezTo>
                    <a:pt x="4583" y="1709"/>
                    <a:pt x="4164" y="1563"/>
                    <a:pt x="3704" y="1374"/>
                  </a:cubicBezTo>
                  <a:cubicBezTo>
                    <a:pt x="3264" y="1228"/>
                    <a:pt x="2825" y="1060"/>
                    <a:pt x="2407" y="914"/>
                  </a:cubicBezTo>
                  <a:cubicBezTo>
                    <a:pt x="1988" y="747"/>
                    <a:pt x="1591" y="621"/>
                    <a:pt x="1277" y="496"/>
                  </a:cubicBezTo>
                  <a:cubicBezTo>
                    <a:pt x="942" y="349"/>
                    <a:pt x="691" y="265"/>
                    <a:pt x="503" y="182"/>
                  </a:cubicBezTo>
                  <a:cubicBezTo>
                    <a:pt x="314" y="98"/>
                    <a:pt x="210" y="35"/>
                    <a:pt x="210" y="35"/>
                  </a:cubicBezTo>
                  <a:cubicBezTo>
                    <a:pt x="148" y="11"/>
                    <a:pt x="87" y="1"/>
                    <a:pt x="47"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07"/>
            <p:cNvSpPr/>
            <p:nvPr/>
          </p:nvSpPr>
          <p:spPr>
            <a:xfrm>
              <a:off x="4674300" y="3098638"/>
              <a:ext cx="45550" cy="130350"/>
            </a:xfrm>
            <a:custGeom>
              <a:avLst/>
              <a:gdLst/>
              <a:ahLst/>
              <a:cxnLst/>
              <a:rect l="l" t="t" r="r" b="b"/>
              <a:pathLst>
                <a:path w="1822" h="5214" extrusionOk="0">
                  <a:moveTo>
                    <a:pt x="64" y="0"/>
                  </a:moveTo>
                  <a:cubicBezTo>
                    <a:pt x="43" y="0"/>
                    <a:pt x="1" y="84"/>
                    <a:pt x="1" y="126"/>
                  </a:cubicBezTo>
                  <a:cubicBezTo>
                    <a:pt x="1" y="126"/>
                    <a:pt x="1" y="210"/>
                    <a:pt x="43" y="335"/>
                  </a:cubicBezTo>
                  <a:cubicBezTo>
                    <a:pt x="64" y="482"/>
                    <a:pt x="64" y="691"/>
                    <a:pt x="85" y="921"/>
                  </a:cubicBezTo>
                  <a:cubicBezTo>
                    <a:pt x="106" y="1151"/>
                    <a:pt x="147" y="1423"/>
                    <a:pt x="210" y="1695"/>
                  </a:cubicBezTo>
                  <a:cubicBezTo>
                    <a:pt x="252" y="1862"/>
                    <a:pt x="273" y="1988"/>
                    <a:pt x="294" y="2155"/>
                  </a:cubicBezTo>
                  <a:cubicBezTo>
                    <a:pt x="315" y="2302"/>
                    <a:pt x="378" y="2469"/>
                    <a:pt x="398" y="2595"/>
                  </a:cubicBezTo>
                  <a:cubicBezTo>
                    <a:pt x="419" y="2762"/>
                    <a:pt x="482" y="2909"/>
                    <a:pt x="524" y="3034"/>
                  </a:cubicBezTo>
                  <a:cubicBezTo>
                    <a:pt x="587" y="3202"/>
                    <a:pt x="608" y="3327"/>
                    <a:pt x="670" y="3495"/>
                  </a:cubicBezTo>
                  <a:lnTo>
                    <a:pt x="817" y="3871"/>
                  </a:lnTo>
                  <a:cubicBezTo>
                    <a:pt x="838" y="3934"/>
                    <a:pt x="880" y="4018"/>
                    <a:pt x="901" y="4059"/>
                  </a:cubicBezTo>
                  <a:lnTo>
                    <a:pt x="984" y="4227"/>
                  </a:lnTo>
                  <a:cubicBezTo>
                    <a:pt x="1089" y="4436"/>
                    <a:pt x="1152" y="4603"/>
                    <a:pt x="1235" y="4750"/>
                  </a:cubicBezTo>
                  <a:cubicBezTo>
                    <a:pt x="1319" y="4875"/>
                    <a:pt x="1340" y="4917"/>
                    <a:pt x="1340" y="4917"/>
                  </a:cubicBezTo>
                  <a:cubicBezTo>
                    <a:pt x="1441" y="5086"/>
                    <a:pt x="1569" y="5213"/>
                    <a:pt x="1670" y="5213"/>
                  </a:cubicBezTo>
                  <a:cubicBezTo>
                    <a:pt x="1694" y="5213"/>
                    <a:pt x="1717" y="5206"/>
                    <a:pt x="1738" y="5189"/>
                  </a:cubicBezTo>
                  <a:cubicBezTo>
                    <a:pt x="1821" y="5189"/>
                    <a:pt x="1779" y="5001"/>
                    <a:pt x="1675" y="4792"/>
                  </a:cubicBezTo>
                  <a:cubicBezTo>
                    <a:pt x="1675" y="4792"/>
                    <a:pt x="1633" y="4750"/>
                    <a:pt x="1570" y="4603"/>
                  </a:cubicBezTo>
                  <a:cubicBezTo>
                    <a:pt x="1507" y="4499"/>
                    <a:pt x="1424" y="4331"/>
                    <a:pt x="1319" y="4122"/>
                  </a:cubicBezTo>
                  <a:lnTo>
                    <a:pt x="1235" y="3955"/>
                  </a:lnTo>
                  <a:cubicBezTo>
                    <a:pt x="1214" y="3892"/>
                    <a:pt x="1194" y="3850"/>
                    <a:pt x="1152" y="3767"/>
                  </a:cubicBezTo>
                  <a:cubicBezTo>
                    <a:pt x="1110" y="3641"/>
                    <a:pt x="1047" y="3536"/>
                    <a:pt x="1005" y="3411"/>
                  </a:cubicBezTo>
                  <a:cubicBezTo>
                    <a:pt x="942" y="3285"/>
                    <a:pt x="901" y="3139"/>
                    <a:pt x="838" y="2992"/>
                  </a:cubicBezTo>
                  <a:cubicBezTo>
                    <a:pt x="796" y="2846"/>
                    <a:pt x="733" y="2699"/>
                    <a:pt x="691" y="2532"/>
                  </a:cubicBezTo>
                  <a:cubicBezTo>
                    <a:pt x="629" y="2386"/>
                    <a:pt x="608" y="2260"/>
                    <a:pt x="566" y="2093"/>
                  </a:cubicBezTo>
                  <a:cubicBezTo>
                    <a:pt x="503" y="1946"/>
                    <a:pt x="482" y="1800"/>
                    <a:pt x="461" y="1674"/>
                  </a:cubicBezTo>
                  <a:cubicBezTo>
                    <a:pt x="378" y="1381"/>
                    <a:pt x="315" y="1130"/>
                    <a:pt x="273" y="900"/>
                  </a:cubicBezTo>
                  <a:cubicBezTo>
                    <a:pt x="210" y="649"/>
                    <a:pt x="189" y="482"/>
                    <a:pt x="168" y="335"/>
                  </a:cubicBezTo>
                  <a:cubicBezTo>
                    <a:pt x="147" y="210"/>
                    <a:pt x="147" y="126"/>
                    <a:pt x="147" y="126"/>
                  </a:cubicBezTo>
                  <a:cubicBezTo>
                    <a:pt x="106" y="63"/>
                    <a:pt x="85" y="0"/>
                    <a:pt x="64"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07"/>
            <p:cNvSpPr/>
            <p:nvPr/>
          </p:nvSpPr>
          <p:spPr>
            <a:xfrm>
              <a:off x="4924875" y="3078988"/>
              <a:ext cx="45000" cy="133900"/>
            </a:xfrm>
            <a:custGeom>
              <a:avLst/>
              <a:gdLst/>
              <a:ahLst/>
              <a:cxnLst/>
              <a:rect l="l" t="t" r="r" b="b"/>
              <a:pathLst>
                <a:path w="1800" h="5356" extrusionOk="0">
                  <a:moveTo>
                    <a:pt x="1769" y="1"/>
                  </a:moveTo>
                  <a:cubicBezTo>
                    <a:pt x="1766" y="1"/>
                    <a:pt x="1762" y="4"/>
                    <a:pt x="1758" y="12"/>
                  </a:cubicBezTo>
                  <a:cubicBezTo>
                    <a:pt x="1737" y="12"/>
                    <a:pt x="1695" y="54"/>
                    <a:pt x="1674" y="138"/>
                  </a:cubicBezTo>
                  <a:cubicBezTo>
                    <a:pt x="1674" y="138"/>
                    <a:pt x="1674" y="221"/>
                    <a:pt x="1653" y="347"/>
                  </a:cubicBezTo>
                  <a:cubicBezTo>
                    <a:pt x="1632" y="472"/>
                    <a:pt x="1591" y="682"/>
                    <a:pt x="1570" y="912"/>
                  </a:cubicBezTo>
                  <a:cubicBezTo>
                    <a:pt x="1549" y="1163"/>
                    <a:pt x="1486" y="1435"/>
                    <a:pt x="1444" y="1728"/>
                  </a:cubicBezTo>
                  <a:cubicBezTo>
                    <a:pt x="1381" y="2021"/>
                    <a:pt x="1298" y="2335"/>
                    <a:pt x="1235" y="2648"/>
                  </a:cubicBezTo>
                  <a:cubicBezTo>
                    <a:pt x="1151" y="2962"/>
                    <a:pt x="1067" y="3276"/>
                    <a:pt x="963" y="3527"/>
                  </a:cubicBezTo>
                  <a:lnTo>
                    <a:pt x="816" y="3925"/>
                  </a:lnTo>
                  <a:cubicBezTo>
                    <a:pt x="754" y="4050"/>
                    <a:pt x="712" y="4155"/>
                    <a:pt x="649" y="4260"/>
                  </a:cubicBezTo>
                  <a:cubicBezTo>
                    <a:pt x="544" y="4469"/>
                    <a:pt x="440" y="4636"/>
                    <a:pt x="356" y="4741"/>
                  </a:cubicBezTo>
                  <a:cubicBezTo>
                    <a:pt x="293" y="4845"/>
                    <a:pt x="230" y="4887"/>
                    <a:pt x="230" y="4887"/>
                  </a:cubicBezTo>
                  <a:cubicBezTo>
                    <a:pt x="210" y="4950"/>
                    <a:pt x="147" y="4971"/>
                    <a:pt x="126" y="4992"/>
                  </a:cubicBezTo>
                  <a:cubicBezTo>
                    <a:pt x="105" y="5034"/>
                    <a:pt x="84" y="5076"/>
                    <a:pt x="42" y="5097"/>
                  </a:cubicBezTo>
                  <a:cubicBezTo>
                    <a:pt x="0" y="5159"/>
                    <a:pt x="0" y="5243"/>
                    <a:pt x="21" y="5285"/>
                  </a:cubicBezTo>
                  <a:cubicBezTo>
                    <a:pt x="37" y="5332"/>
                    <a:pt x="76" y="5355"/>
                    <a:pt x="139" y="5355"/>
                  </a:cubicBezTo>
                  <a:cubicBezTo>
                    <a:pt x="160" y="5355"/>
                    <a:pt x="183" y="5353"/>
                    <a:pt x="210" y="5348"/>
                  </a:cubicBezTo>
                  <a:cubicBezTo>
                    <a:pt x="251" y="5348"/>
                    <a:pt x="314" y="5306"/>
                    <a:pt x="356" y="5285"/>
                  </a:cubicBezTo>
                  <a:cubicBezTo>
                    <a:pt x="419" y="5285"/>
                    <a:pt x="461" y="5264"/>
                    <a:pt x="523" y="5180"/>
                  </a:cubicBezTo>
                  <a:cubicBezTo>
                    <a:pt x="523" y="5180"/>
                    <a:pt x="586" y="5138"/>
                    <a:pt x="691" y="5013"/>
                  </a:cubicBezTo>
                  <a:cubicBezTo>
                    <a:pt x="754" y="4866"/>
                    <a:pt x="900" y="4678"/>
                    <a:pt x="984" y="4448"/>
                  </a:cubicBezTo>
                  <a:cubicBezTo>
                    <a:pt x="1046" y="4343"/>
                    <a:pt x="1109" y="4218"/>
                    <a:pt x="1151" y="4092"/>
                  </a:cubicBezTo>
                  <a:cubicBezTo>
                    <a:pt x="1193" y="3967"/>
                    <a:pt x="1256" y="3799"/>
                    <a:pt x="1277" y="3674"/>
                  </a:cubicBezTo>
                  <a:cubicBezTo>
                    <a:pt x="1360" y="3381"/>
                    <a:pt x="1444" y="3067"/>
                    <a:pt x="1507" y="2732"/>
                  </a:cubicBezTo>
                  <a:cubicBezTo>
                    <a:pt x="1570" y="2418"/>
                    <a:pt x="1632" y="2063"/>
                    <a:pt x="1674" y="1791"/>
                  </a:cubicBezTo>
                  <a:cubicBezTo>
                    <a:pt x="1716" y="1477"/>
                    <a:pt x="1758" y="1205"/>
                    <a:pt x="1758" y="954"/>
                  </a:cubicBezTo>
                  <a:cubicBezTo>
                    <a:pt x="1779" y="703"/>
                    <a:pt x="1779" y="493"/>
                    <a:pt x="1800" y="368"/>
                  </a:cubicBezTo>
                  <a:lnTo>
                    <a:pt x="1800" y="138"/>
                  </a:lnTo>
                  <a:cubicBezTo>
                    <a:pt x="1800" y="69"/>
                    <a:pt x="1786" y="1"/>
                    <a:pt x="1769"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07"/>
            <p:cNvSpPr/>
            <p:nvPr/>
          </p:nvSpPr>
          <p:spPr>
            <a:xfrm>
              <a:off x="4685300" y="3591388"/>
              <a:ext cx="186775" cy="92600"/>
            </a:xfrm>
            <a:custGeom>
              <a:avLst/>
              <a:gdLst/>
              <a:ahLst/>
              <a:cxnLst/>
              <a:rect l="l" t="t" r="r" b="b"/>
              <a:pathLst>
                <a:path w="7471" h="3704" extrusionOk="0">
                  <a:moveTo>
                    <a:pt x="3746" y="0"/>
                  </a:moveTo>
                  <a:cubicBezTo>
                    <a:pt x="1695" y="0"/>
                    <a:pt x="21" y="1632"/>
                    <a:pt x="0" y="3704"/>
                  </a:cubicBezTo>
                  <a:lnTo>
                    <a:pt x="7470" y="3704"/>
                  </a:lnTo>
                  <a:cubicBezTo>
                    <a:pt x="7470" y="1674"/>
                    <a:pt x="5817" y="0"/>
                    <a:pt x="3746"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07"/>
            <p:cNvSpPr/>
            <p:nvPr/>
          </p:nvSpPr>
          <p:spPr>
            <a:xfrm>
              <a:off x="4620950" y="3618588"/>
              <a:ext cx="130275" cy="65400"/>
            </a:xfrm>
            <a:custGeom>
              <a:avLst/>
              <a:gdLst/>
              <a:ahLst/>
              <a:cxnLst/>
              <a:rect l="l" t="t" r="r" b="b"/>
              <a:pathLst>
                <a:path w="5211" h="2616" extrusionOk="0">
                  <a:moveTo>
                    <a:pt x="2595" y="0"/>
                  </a:moveTo>
                  <a:cubicBezTo>
                    <a:pt x="1151" y="0"/>
                    <a:pt x="1" y="1172"/>
                    <a:pt x="1" y="2616"/>
                  </a:cubicBezTo>
                  <a:lnTo>
                    <a:pt x="5211" y="2616"/>
                  </a:lnTo>
                  <a:cubicBezTo>
                    <a:pt x="5211" y="1172"/>
                    <a:pt x="4018" y="0"/>
                    <a:pt x="259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07"/>
            <p:cNvSpPr/>
            <p:nvPr/>
          </p:nvSpPr>
          <p:spPr>
            <a:xfrm>
              <a:off x="4903425" y="3650488"/>
              <a:ext cx="66450" cy="33500"/>
            </a:xfrm>
            <a:custGeom>
              <a:avLst/>
              <a:gdLst/>
              <a:ahLst/>
              <a:cxnLst/>
              <a:rect l="l" t="t" r="r" b="b"/>
              <a:pathLst>
                <a:path w="2658" h="1340" extrusionOk="0">
                  <a:moveTo>
                    <a:pt x="1319" y="1"/>
                  </a:moveTo>
                  <a:cubicBezTo>
                    <a:pt x="607" y="1"/>
                    <a:pt x="0" y="607"/>
                    <a:pt x="0" y="1340"/>
                  </a:cubicBezTo>
                  <a:lnTo>
                    <a:pt x="2658" y="1340"/>
                  </a:lnTo>
                  <a:cubicBezTo>
                    <a:pt x="2658" y="607"/>
                    <a:pt x="2072" y="1"/>
                    <a:pt x="1319"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7" name="Google Shape;4407;p107"/>
          <p:cNvSpPr/>
          <p:nvPr/>
        </p:nvSpPr>
        <p:spPr>
          <a:xfrm>
            <a:off x="7156375" y="2998063"/>
            <a:ext cx="244825" cy="238300"/>
          </a:xfrm>
          <a:custGeom>
            <a:avLst/>
            <a:gdLst/>
            <a:ahLst/>
            <a:cxnLst/>
            <a:rect l="l" t="t" r="r" b="b"/>
            <a:pathLst>
              <a:path w="9793" h="9532" extrusionOk="0">
                <a:moveTo>
                  <a:pt x="4895" y="0"/>
                </a:moveTo>
                <a:cubicBezTo>
                  <a:pt x="2380" y="0"/>
                  <a:pt x="269" y="1967"/>
                  <a:pt x="147" y="4525"/>
                </a:cubicBezTo>
                <a:cubicBezTo>
                  <a:pt x="0" y="7162"/>
                  <a:pt x="2051" y="9401"/>
                  <a:pt x="4666" y="9526"/>
                </a:cubicBezTo>
                <a:cubicBezTo>
                  <a:pt x="4744" y="9530"/>
                  <a:pt x="4821" y="9532"/>
                  <a:pt x="4898" y="9532"/>
                </a:cubicBezTo>
                <a:cubicBezTo>
                  <a:pt x="7432" y="9532"/>
                  <a:pt x="9525" y="7545"/>
                  <a:pt x="9667" y="5007"/>
                </a:cubicBezTo>
                <a:cubicBezTo>
                  <a:pt x="9793" y="2349"/>
                  <a:pt x="7742" y="131"/>
                  <a:pt x="5127" y="6"/>
                </a:cubicBezTo>
                <a:cubicBezTo>
                  <a:pt x="5049" y="2"/>
                  <a:pt x="4972" y="0"/>
                  <a:pt x="489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8" name="Google Shape;4408;p107"/>
          <p:cNvGrpSpPr/>
          <p:nvPr/>
        </p:nvGrpSpPr>
        <p:grpSpPr>
          <a:xfrm>
            <a:off x="6864500" y="2633863"/>
            <a:ext cx="490675" cy="1048050"/>
            <a:chOff x="6864500" y="2633863"/>
            <a:chExt cx="490675" cy="1048050"/>
          </a:xfrm>
        </p:grpSpPr>
        <p:sp>
          <p:nvSpPr>
            <p:cNvPr id="4409" name="Google Shape;4409;p107"/>
            <p:cNvSpPr/>
            <p:nvPr/>
          </p:nvSpPr>
          <p:spPr>
            <a:xfrm>
              <a:off x="6864500" y="2633863"/>
              <a:ext cx="490675" cy="478200"/>
            </a:xfrm>
            <a:custGeom>
              <a:avLst/>
              <a:gdLst/>
              <a:ahLst/>
              <a:cxnLst/>
              <a:rect l="l" t="t" r="r" b="b"/>
              <a:pathLst>
                <a:path w="19627" h="19128" extrusionOk="0">
                  <a:moveTo>
                    <a:pt x="9811" y="0"/>
                  </a:moveTo>
                  <a:cubicBezTo>
                    <a:pt x="4722" y="0"/>
                    <a:pt x="515" y="3995"/>
                    <a:pt x="251" y="9113"/>
                  </a:cubicBezTo>
                  <a:cubicBezTo>
                    <a:pt x="0" y="14386"/>
                    <a:pt x="4080" y="18863"/>
                    <a:pt x="9353" y="19114"/>
                  </a:cubicBezTo>
                  <a:cubicBezTo>
                    <a:pt x="9520" y="19123"/>
                    <a:pt x="9687" y="19127"/>
                    <a:pt x="9852" y="19127"/>
                  </a:cubicBezTo>
                  <a:cubicBezTo>
                    <a:pt x="14924" y="19127"/>
                    <a:pt x="19112" y="15139"/>
                    <a:pt x="19375" y="10013"/>
                  </a:cubicBezTo>
                  <a:cubicBezTo>
                    <a:pt x="19626" y="4740"/>
                    <a:pt x="15546" y="262"/>
                    <a:pt x="10274" y="11"/>
                  </a:cubicBezTo>
                  <a:cubicBezTo>
                    <a:pt x="10118" y="4"/>
                    <a:pt x="9964" y="0"/>
                    <a:pt x="9811"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07"/>
            <p:cNvSpPr/>
            <p:nvPr/>
          </p:nvSpPr>
          <p:spPr>
            <a:xfrm>
              <a:off x="7090475" y="2824513"/>
              <a:ext cx="57550" cy="857400"/>
            </a:xfrm>
            <a:custGeom>
              <a:avLst/>
              <a:gdLst/>
              <a:ahLst/>
              <a:cxnLst/>
              <a:rect l="l" t="t" r="r" b="b"/>
              <a:pathLst>
                <a:path w="2302" h="34296" extrusionOk="0">
                  <a:moveTo>
                    <a:pt x="1035" y="0"/>
                  </a:moveTo>
                  <a:cubicBezTo>
                    <a:pt x="1032" y="0"/>
                    <a:pt x="1029" y="1"/>
                    <a:pt x="1025" y="1"/>
                  </a:cubicBezTo>
                  <a:cubicBezTo>
                    <a:pt x="900" y="43"/>
                    <a:pt x="753" y="378"/>
                    <a:pt x="691" y="796"/>
                  </a:cubicBezTo>
                  <a:cubicBezTo>
                    <a:pt x="691" y="796"/>
                    <a:pt x="691" y="817"/>
                    <a:pt x="649" y="880"/>
                  </a:cubicBezTo>
                  <a:cubicBezTo>
                    <a:pt x="649" y="922"/>
                    <a:pt x="628" y="1027"/>
                    <a:pt x="628" y="1131"/>
                  </a:cubicBezTo>
                  <a:cubicBezTo>
                    <a:pt x="607" y="1361"/>
                    <a:pt x="586" y="1717"/>
                    <a:pt x="523" y="2136"/>
                  </a:cubicBezTo>
                  <a:cubicBezTo>
                    <a:pt x="439" y="2993"/>
                    <a:pt x="377" y="4228"/>
                    <a:pt x="377" y="5693"/>
                  </a:cubicBezTo>
                  <a:cubicBezTo>
                    <a:pt x="377" y="7157"/>
                    <a:pt x="439" y="8873"/>
                    <a:pt x="586" y="10714"/>
                  </a:cubicBezTo>
                  <a:cubicBezTo>
                    <a:pt x="628" y="11614"/>
                    <a:pt x="711" y="12555"/>
                    <a:pt x="795" y="13497"/>
                  </a:cubicBezTo>
                  <a:cubicBezTo>
                    <a:pt x="858" y="14439"/>
                    <a:pt x="942" y="15443"/>
                    <a:pt x="1004" y="16384"/>
                  </a:cubicBezTo>
                  <a:cubicBezTo>
                    <a:pt x="1004" y="16615"/>
                    <a:pt x="1025" y="16845"/>
                    <a:pt x="1025" y="17096"/>
                  </a:cubicBezTo>
                  <a:lnTo>
                    <a:pt x="1025" y="17807"/>
                  </a:lnTo>
                  <a:lnTo>
                    <a:pt x="1025" y="19209"/>
                  </a:lnTo>
                  <a:cubicBezTo>
                    <a:pt x="1025" y="19439"/>
                    <a:pt x="1025" y="19690"/>
                    <a:pt x="1004" y="19921"/>
                  </a:cubicBezTo>
                  <a:cubicBezTo>
                    <a:pt x="1004" y="20151"/>
                    <a:pt x="963" y="20381"/>
                    <a:pt x="963" y="20632"/>
                  </a:cubicBezTo>
                  <a:cubicBezTo>
                    <a:pt x="942" y="21092"/>
                    <a:pt x="942" y="21532"/>
                    <a:pt x="921" y="22013"/>
                  </a:cubicBezTo>
                  <a:cubicBezTo>
                    <a:pt x="858" y="22934"/>
                    <a:pt x="837" y="23791"/>
                    <a:pt x="795" y="24628"/>
                  </a:cubicBezTo>
                  <a:cubicBezTo>
                    <a:pt x="753" y="25047"/>
                    <a:pt x="753" y="25465"/>
                    <a:pt x="732" y="25863"/>
                  </a:cubicBezTo>
                  <a:cubicBezTo>
                    <a:pt x="732" y="26072"/>
                    <a:pt x="711" y="26240"/>
                    <a:pt x="711" y="26428"/>
                  </a:cubicBezTo>
                  <a:lnTo>
                    <a:pt x="711" y="26553"/>
                  </a:lnTo>
                  <a:lnTo>
                    <a:pt x="711" y="26721"/>
                  </a:lnTo>
                  <a:lnTo>
                    <a:pt x="711" y="27014"/>
                  </a:lnTo>
                  <a:cubicBezTo>
                    <a:pt x="711" y="27746"/>
                    <a:pt x="732" y="28395"/>
                    <a:pt x="732" y="28960"/>
                  </a:cubicBezTo>
                  <a:cubicBezTo>
                    <a:pt x="732" y="29545"/>
                    <a:pt x="711" y="30048"/>
                    <a:pt x="691" y="30466"/>
                  </a:cubicBezTo>
                  <a:cubicBezTo>
                    <a:pt x="649" y="30885"/>
                    <a:pt x="628" y="31198"/>
                    <a:pt x="586" y="31408"/>
                  </a:cubicBezTo>
                  <a:cubicBezTo>
                    <a:pt x="544" y="31512"/>
                    <a:pt x="544" y="31575"/>
                    <a:pt x="544" y="31638"/>
                  </a:cubicBezTo>
                  <a:cubicBezTo>
                    <a:pt x="544" y="31680"/>
                    <a:pt x="523" y="31721"/>
                    <a:pt x="523" y="31721"/>
                  </a:cubicBezTo>
                  <a:cubicBezTo>
                    <a:pt x="481" y="32056"/>
                    <a:pt x="419" y="32370"/>
                    <a:pt x="377" y="32621"/>
                  </a:cubicBezTo>
                  <a:cubicBezTo>
                    <a:pt x="314" y="32893"/>
                    <a:pt x="272" y="33123"/>
                    <a:pt x="230" y="33312"/>
                  </a:cubicBezTo>
                  <a:cubicBezTo>
                    <a:pt x="230" y="33333"/>
                    <a:pt x="230" y="33354"/>
                    <a:pt x="209" y="33395"/>
                  </a:cubicBezTo>
                  <a:cubicBezTo>
                    <a:pt x="209" y="33416"/>
                    <a:pt x="209" y="33416"/>
                    <a:pt x="188" y="33437"/>
                  </a:cubicBezTo>
                  <a:cubicBezTo>
                    <a:pt x="188" y="33500"/>
                    <a:pt x="147" y="33521"/>
                    <a:pt x="147" y="33542"/>
                  </a:cubicBezTo>
                  <a:cubicBezTo>
                    <a:pt x="147" y="33563"/>
                    <a:pt x="126" y="33626"/>
                    <a:pt x="126" y="33646"/>
                  </a:cubicBezTo>
                  <a:cubicBezTo>
                    <a:pt x="126" y="33667"/>
                    <a:pt x="105" y="33709"/>
                    <a:pt x="105" y="33751"/>
                  </a:cubicBezTo>
                  <a:cubicBezTo>
                    <a:pt x="105" y="33772"/>
                    <a:pt x="105" y="33772"/>
                    <a:pt x="84" y="33814"/>
                  </a:cubicBezTo>
                  <a:cubicBezTo>
                    <a:pt x="84" y="33835"/>
                    <a:pt x="84" y="33835"/>
                    <a:pt x="42" y="33856"/>
                  </a:cubicBezTo>
                  <a:cubicBezTo>
                    <a:pt x="42" y="33877"/>
                    <a:pt x="21" y="33918"/>
                    <a:pt x="21" y="33939"/>
                  </a:cubicBezTo>
                  <a:cubicBezTo>
                    <a:pt x="21" y="33981"/>
                    <a:pt x="0" y="34044"/>
                    <a:pt x="21" y="34086"/>
                  </a:cubicBezTo>
                  <a:cubicBezTo>
                    <a:pt x="42" y="34190"/>
                    <a:pt x="147" y="34274"/>
                    <a:pt x="335" y="34295"/>
                  </a:cubicBezTo>
                  <a:cubicBezTo>
                    <a:pt x="523" y="34295"/>
                    <a:pt x="816" y="34232"/>
                    <a:pt x="1046" y="34023"/>
                  </a:cubicBezTo>
                  <a:cubicBezTo>
                    <a:pt x="1297" y="33814"/>
                    <a:pt x="1507" y="33521"/>
                    <a:pt x="1674" y="33186"/>
                  </a:cubicBezTo>
                  <a:cubicBezTo>
                    <a:pt x="1820" y="32830"/>
                    <a:pt x="1967" y="32475"/>
                    <a:pt x="2009" y="32077"/>
                  </a:cubicBezTo>
                  <a:lnTo>
                    <a:pt x="2009" y="32077"/>
                  </a:lnTo>
                  <a:cubicBezTo>
                    <a:pt x="1995" y="32097"/>
                    <a:pt x="1986" y="32104"/>
                    <a:pt x="1980" y="32104"/>
                  </a:cubicBezTo>
                  <a:cubicBezTo>
                    <a:pt x="1967" y="32104"/>
                    <a:pt x="1967" y="32071"/>
                    <a:pt x="1967" y="32056"/>
                  </a:cubicBezTo>
                  <a:cubicBezTo>
                    <a:pt x="1967" y="32056"/>
                    <a:pt x="1967" y="32035"/>
                    <a:pt x="1988" y="31952"/>
                  </a:cubicBezTo>
                  <a:cubicBezTo>
                    <a:pt x="1988" y="31889"/>
                    <a:pt x="2009" y="31784"/>
                    <a:pt x="2051" y="31659"/>
                  </a:cubicBezTo>
                  <a:cubicBezTo>
                    <a:pt x="2072" y="31429"/>
                    <a:pt x="2113" y="31052"/>
                    <a:pt x="2155" y="30613"/>
                  </a:cubicBezTo>
                  <a:cubicBezTo>
                    <a:pt x="2176" y="30173"/>
                    <a:pt x="2197" y="29650"/>
                    <a:pt x="2197" y="29022"/>
                  </a:cubicBezTo>
                  <a:cubicBezTo>
                    <a:pt x="2197" y="28416"/>
                    <a:pt x="2176" y="27746"/>
                    <a:pt x="2155" y="27014"/>
                  </a:cubicBezTo>
                  <a:lnTo>
                    <a:pt x="2155" y="26742"/>
                  </a:lnTo>
                  <a:lnTo>
                    <a:pt x="2155" y="26491"/>
                  </a:lnTo>
                  <a:cubicBezTo>
                    <a:pt x="2155" y="26302"/>
                    <a:pt x="2155" y="26093"/>
                    <a:pt x="2176" y="25905"/>
                  </a:cubicBezTo>
                  <a:cubicBezTo>
                    <a:pt x="2176" y="25507"/>
                    <a:pt x="2197" y="25110"/>
                    <a:pt x="2197" y="24691"/>
                  </a:cubicBezTo>
                  <a:cubicBezTo>
                    <a:pt x="2218" y="23854"/>
                    <a:pt x="2260" y="22975"/>
                    <a:pt x="2281" y="22055"/>
                  </a:cubicBezTo>
                  <a:cubicBezTo>
                    <a:pt x="2281" y="21615"/>
                    <a:pt x="2281" y="21134"/>
                    <a:pt x="2302" y="20674"/>
                  </a:cubicBezTo>
                  <a:lnTo>
                    <a:pt x="2302" y="19962"/>
                  </a:lnTo>
                  <a:lnTo>
                    <a:pt x="2302" y="19230"/>
                  </a:lnTo>
                  <a:cubicBezTo>
                    <a:pt x="2302" y="18728"/>
                    <a:pt x="2281" y="18268"/>
                    <a:pt x="2281" y="17765"/>
                  </a:cubicBezTo>
                  <a:cubicBezTo>
                    <a:pt x="2281" y="17535"/>
                    <a:pt x="2281" y="17263"/>
                    <a:pt x="2260" y="17033"/>
                  </a:cubicBezTo>
                  <a:cubicBezTo>
                    <a:pt x="2260" y="16803"/>
                    <a:pt x="2197" y="16531"/>
                    <a:pt x="2197" y="16301"/>
                  </a:cubicBezTo>
                  <a:cubicBezTo>
                    <a:pt x="2092" y="15317"/>
                    <a:pt x="1988" y="14334"/>
                    <a:pt x="1883" y="13392"/>
                  </a:cubicBezTo>
                  <a:cubicBezTo>
                    <a:pt x="1779" y="12451"/>
                    <a:pt x="1674" y="11509"/>
                    <a:pt x="1569" y="10610"/>
                  </a:cubicBezTo>
                  <a:cubicBezTo>
                    <a:pt x="1360" y="8789"/>
                    <a:pt x="1214" y="7094"/>
                    <a:pt x="1151" y="5651"/>
                  </a:cubicBezTo>
                  <a:cubicBezTo>
                    <a:pt x="1067" y="4228"/>
                    <a:pt x="1109" y="3014"/>
                    <a:pt x="1130" y="2156"/>
                  </a:cubicBezTo>
                  <a:cubicBezTo>
                    <a:pt x="1151" y="1738"/>
                    <a:pt x="1172" y="1403"/>
                    <a:pt x="1172" y="1194"/>
                  </a:cubicBezTo>
                  <a:cubicBezTo>
                    <a:pt x="1172" y="1089"/>
                    <a:pt x="1214" y="985"/>
                    <a:pt x="1214" y="922"/>
                  </a:cubicBezTo>
                  <a:lnTo>
                    <a:pt x="1214" y="838"/>
                  </a:lnTo>
                  <a:cubicBezTo>
                    <a:pt x="1254" y="370"/>
                    <a:pt x="1156" y="0"/>
                    <a:pt x="103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07"/>
            <p:cNvSpPr/>
            <p:nvPr/>
          </p:nvSpPr>
          <p:spPr>
            <a:xfrm>
              <a:off x="7108250" y="2867438"/>
              <a:ext cx="85800" cy="232275"/>
            </a:xfrm>
            <a:custGeom>
              <a:avLst/>
              <a:gdLst/>
              <a:ahLst/>
              <a:cxnLst/>
              <a:rect l="l" t="t" r="r" b="b"/>
              <a:pathLst>
                <a:path w="3432" h="9291" extrusionOk="0">
                  <a:moveTo>
                    <a:pt x="3306" y="0"/>
                  </a:moveTo>
                  <a:cubicBezTo>
                    <a:pt x="3265" y="0"/>
                    <a:pt x="3181" y="63"/>
                    <a:pt x="3160" y="167"/>
                  </a:cubicBezTo>
                  <a:cubicBezTo>
                    <a:pt x="3160" y="167"/>
                    <a:pt x="3097" y="314"/>
                    <a:pt x="3055" y="544"/>
                  </a:cubicBezTo>
                  <a:cubicBezTo>
                    <a:pt x="2972" y="774"/>
                    <a:pt x="2867" y="1088"/>
                    <a:pt x="2721" y="1465"/>
                  </a:cubicBezTo>
                  <a:cubicBezTo>
                    <a:pt x="2553" y="1820"/>
                    <a:pt x="2365" y="2260"/>
                    <a:pt x="2156" y="2741"/>
                  </a:cubicBezTo>
                  <a:cubicBezTo>
                    <a:pt x="1946" y="3201"/>
                    <a:pt x="1716" y="3704"/>
                    <a:pt x="1486" y="4206"/>
                  </a:cubicBezTo>
                  <a:cubicBezTo>
                    <a:pt x="1256" y="4708"/>
                    <a:pt x="1047" y="5189"/>
                    <a:pt x="837" y="5691"/>
                  </a:cubicBezTo>
                  <a:cubicBezTo>
                    <a:pt x="733" y="5921"/>
                    <a:pt x="649" y="6172"/>
                    <a:pt x="565" y="6403"/>
                  </a:cubicBezTo>
                  <a:cubicBezTo>
                    <a:pt x="524" y="6507"/>
                    <a:pt x="482" y="6633"/>
                    <a:pt x="461" y="6737"/>
                  </a:cubicBezTo>
                  <a:cubicBezTo>
                    <a:pt x="440" y="6842"/>
                    <a:pt x="419" y="6947"/>
                    <a:pt x="356" y="7051"/>
                  </a:cubicBezTo>
                  <a:cubicBezTo>
                    <a:pt x="335" y="7156"/>
                    <a:pt x="314" y="7261"/>
                    <a:pt x="272" y="7344"/>
                  </a:cubicBezTo>
                  <a:cubicBezTo>
                    <a:pt x="252" y="7449"/>
                    <a:pt x="231" y="7533"/>
                    <a:pt x="210" y="7595"/>
                  </a:cubicBezTo>
                  <a:cubicBezTo>
                    <a:pt x="168" y="7763"/>
                    <a:pt x="126" y="7909"/>
                    <a:pt x="105" y="8056"/>
                  </a:cubicBezTo>
                  <a:cubicBezTo>
                    <a:pt x="42" y="8286"/>
                    <a:pt x="21" y="8432"/>
                    <a:pt x="21" y="8432"/>
                  </a:cubicBezTo>
                  <a:cubicBezTo>
                    <a:pt x="21" y="8495"/>
                    <a:pt x="0" y="8537"/>
                    <a:pt x="0" y="8600"/>
                  </a:cubicBezTo>
                  <a:lnTo>
                    <a:pt x="0" y="8767"/>
                  </a:lnTo>
                  <a:cubicBezTo>
                    <a:pt x="0" y="8872"/>
                    <a:pt x="21" y="8934"/>
                    <a:pt x="42" y="9018"/>
                  </a:cubicBezTo>
                  <a:cubicBezTo>
                    <a:pt x="105" y="9186"/>
                    <a:pt x="168" y="9248"/>
                    <a:pt x="314" y="9290"/>
                  </a:cubicBezTo>
                  <a:cubicBezTo>
                    <a:pt x="419" y="9290"/>
                    <a:pt x="524" y="9227"/>
                    <a:pt x="586" y="9102"/>
                  </a:cubicBezTo>
                  <a:cubicBezTo>
                    <a:pt x="649" y="9039"/>
                    <a:pt x="670" y="8955"/>
                    <a:pt x="691" y="8893"/>
                  </a:cubicBezTo>
                  <a:cubicBezTo>
                    <a:pt x="733" y="8830"/>
                    <a:pt x="733" y="8809"/>
                    <a:pt x="733" y="8767"/>
                  </a:cubicBezTo>
                  <a:cubicBezTo>
                    <a:pt x="775" y="8704"/>
                    <a:pt x="817" y="8662"/>
                    <a:pt x="817" y="8579"/>
                  </a:cubicBezTo>
                  <a:cubicBezTo>
                    <a:pt x="817" y="8579"/>
                    <a:pt x="837" y="8432"/>
                    <a:pt x="858" y="8202"/>
                  </a:cubicBezTo>
                  <a:cubicBezTo>
                    <a:pt x="879" y="8097"/>
                    <a:pt x="900" y="7951"/>
                    <a:pt x="942" y="7784"/>
                  </a:cubicBezTo>
                  <a:cubicBezTo>
                    <a:pt x="963" y="7721"/>
                    <a:pt x="963" y="7637"/>
                    <a:pt x="984" y="7533"/>
                  </a:cubicBezTo>
                  <a:cubicBezTo>
                    <a:pt x="1026" y="7449"/>
                    <a:pt x="1047" y="7344"/>
                    <a:pt x="1068" y="7240"/>
                  </a:cubicBezTo>
                  <a:lnTo>
                    <a:pt x="1151" y="6926"/>
                  </a:lnTo>
                  <a:cubicBezTo>
                    <a:pt x="1172" y="6821"/>
                    <a:pt x="1193" y="6717"/>
                    <a:pt x="1256" y="6612"/>
                  </a:cubicBezTo>
                  <a:cubicBezTo>
                    <a:pt x="1298" y="6403"/>
                    <a:pt x="1402" y="6172"/>
                    <a:pt x="1486" y="5921"/>
                  </a:cubicBezTo>
                  <a:cubicBezTo>
                    <a:pt x="1653" y="5461"/>
                    <a:pt x="1842" y="4938"/>
                    <a:pt x="2030" y="4436"/>
                  </a:cubicBezTo>
                  <a:cubicBezTo>
                    <a:pt x="2239" y="3934"/>
                    <a:pt x="2428" y="3411"/>
                    <a:pt x="2616" y="2929"/>
                  </a:cubicBezTo>
                  <a:cubicBezTo>
                    <a:pt x="2783" y="2427"/>
                    <a:pt x="2951" y="1988"/>
                    <a:pt x="3055" y="1590"/>
                  </a:cubicBezTo>
                  <a:cubicBezTo>
                    <a:pt x="3181" y="1193"/>
                    <a:pt x="3265" y="858"/>
                    <a:pt x="3306" y="628"/>
                  </a:cubicBezTo>
                  <a:cubicBezTo>
                    <a:pt x="3369" y="377"/>
                    <a:pt x="3390" y="251"/>
                    <a:pt x="3390" y="251"/>
                  </a:cubicBezTo>
                  <a:cubicBezTo>
                    <a:pt x="3432" y="126"/>
                    <a:pt x="3390" y="0"/>
                    <a:pt x="3306"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07"/>
            <p:cNvSpPr/>
            <p:nvPr/>
          </p:nvSpPr>
          <p:spPr>
            <a:xfrm>
              <a:off x="7039725" y="2865138"/>
              <a:ext cx="74300" cy="146175"/>
            </a:xfrm>
            <a:custGeom>
              <a:avLst/>
              <a:gdLst/>
              <a:ahLst/>
              <a:cxnLst/>
              <a:rect l="l" t="t" r="r" b="b"/>
              <a:pathLst>
                <a:path w="2972" h="5847" extrusionOk="0">
                  <a:moveTo>
                    <a:pt x="110" y="1"/>
                  </a:moveTo>
                  <a:cubicBezTo>
                    <a:pt x="94" y="1"/>
                    <a:pt x="78" y="3"/>
                    <a:pt x="63" y="8"/>
                  </a:cubicBezTo>
                  <a:cubicBezTo>
                    <a:pt x="21" y="29"/>
                    <a:pt x="0" y="113"/>
                    <a:pt x="21" y="197"/>
                  </a:cubicBezTo>
                  <a:cubicBezTo>
                    <a:pt x="21" y="197"/>
                    <a:pt x="42" y="280"/>
                    <a:pt x="126" y="427"/>
                  </a:cubicBezTo>
                  <a:cubicBezTo>
                    <a:pt x="168" y="594"/>
                    <a:pt x="272" y="803"/>
                    <a:pt x="377" y="1034"/>
                  </a:cubicBezTo>
                  <a:cubicBezTo>
                    <a:pt x="482" y="1264"/>
                    <a:pt x="649" y="1557"/>
                    <a:pt x="796" y="1871"/>
                  </a:cubicBezTo>
                  <a:lnTo>
                    <a:pt x="1277" y="2812"/>
                  </a:lnTo>
                  <a:cubicBezTo>
                    <a:pt x="1423" y="3126"/>
                    <a:pt x="1591" y="3461"/>
                    <a:pt x="1695" y="3754"/>
                  </a:cubicBezTo>
                  <a:cubicBezTo>
                    <a:pt x="1737" y="3900"/>
                    <a:pt x="1821" y="4047"/>
                    <a:pt x="1884" y="4193"/>
                  </a:cubicBezTo>
                  <a:cubicBezTo>
                    <a:pt x="1925" y="4319"/>
                    <a:pt x="1988" y="4465"/>
                    <a:pt x="2009" y="4591"/>
                  </a:cubicBezTo>
                  <a:cubicBezTo>
                    <a:pt x="2030" y="4716"/>
                    <a:pt x="2051" y="4821"/>
                    <a:pt x="2114" y="4925"/>
                  </a:cubicBezTo>
                  <a:cubicBezTo>
                    <a:pt x="2135" y="5030"/>
                    <a:pt x="2135" y="5114"/>
                    <a:pt x="2156" y="5197"/>
                  </a:cubicBezTo>
                  <a:cubicBezTo>
                    <a:pt x="2197" y="5260"/>
                    <a:pt x="2197" y="5323"/>
                    <a:pt x="2197" y="5344"/>
                  </a:cubicBezTo>
                  <a:lnTo>
                    <a:pt x="2197" y="5407"/>
                  </a:lnTo>
                  <a:cubicBezTo>
                    <a:pt x="2197" y="5448"/>
                    <a:pt x="2218" y="5511"/>
                    <a:pt x="2239" y="5553"/>
                  </a:cubicBezTo>
                  <a:cubicBezTo>
                    <a:pt x="2260" y="5616"/>
                    <a:pt x="2302" y="5658"/>
                    <a:pt x="2323" y="5679"/>
                  </a:cubicBezTo>
                  <a:cubicBezTo>
                    <a:pt x="2407" y="5762"/>
                    <a:pt x="2469" y="5825"/>
                    <a:pt x="2616" y="5846"/>
                  </a:cubicBezTo>
                  <a:cubicBezTo>
                    <a:pt x="2721" y="5846"/>
                    <a:pt x="2825" y="5783"/>
                    <a:pt x="2888" y="5720"/>
                  </a:cubicBezTo>
                  <a:cubicBezTo>
                    <a:pt x="2930" y="5658"/>
                    <a:pt x="2951" y="5616"/>
                    <a:pt x="2972" y="5532"/>
                  </a:cubicBezTo>
                  <a:cubicBezTo>
                    <a:pt x="2951" y="5469"/>
                    <a:pt x="2951" y="5386"/>
                    <a:pt x="2951" y="5323"/>
                  </a:cubicBezTo>
                  <a:lnTo>
                    <a:pt x="2951" y="5239"/>
                  </a:lnTo>
                  <a:cubicBezTo>
                    <a:pt x="2951" y="5197"/>
                    <a:pt x="2930" y="5135"/>
                    <a:pt x="2930" y="5030"/>
                  </a:cubicBezTo>
                  <a:cubicBezTo>
                    <a:pt x="2888" y="4946"/>
                    <a:pt x="2867" y="4842"/>
                    <a:pt x="2846" y="4716"/>
                  </a:cubicBezTo>
                  <a:cubicBezTo>
                    <a:pt x="2825" y="4612"/>
                    <a:pt x="2762" y="4486"/>
                    <a:pt x="2721" y="4360"/>
                  </a:cubicBezTo>
                  <a:cubicBezTo>
                    <a:pt x="2658" y="4214"/>
                    <a:pt x="2616" y="4068"/>
                    <a:pt x="2532" y="3942"/>
                  </a:cubicBezTo>
                  <a:cubicBezTo>
                    <a:pt x="2449" y="3775"/>
                    <a:pt x="2407" y="3628"/>
                    <a:pt x="2323" y="3482"/>
                  </a:cubicBezTo>
                  <a:cubicBezTo>
                    <a:pt x="2156" y="3168"/>
                    <a:pt x="1988" y="2854"/>
                    <a:pt x="1800" y="2540"/>
                  </a:cubicBezTo>
                  <a:cubicBezTo>
                    <a:pt x="1612" y="2226"/>
                    <a:pt x="1402" y="1912"/>
                    <a:pt x="1214" y="1640"/>
                  </a:cubicBezTo>
                  <a:cubicBezTo>
                    <a:pt x="1047" y="1347"/>
                    <a:pt x="858" y="1075"/>
                    <a:pt x="733" y="845"/>
                  </a:cubicBezTo>
                  <a:cubicBezTo>
                    <a:pt x="586" y="615"/>
                    <a:pt x="461" y="427"/>
                    <a:pt x="377" y="301"/>
                  </a:cubicBezTo>
                  <a:cubicBezTo>
                    <a:pt x="314" y="155"/>
                    <a:pt x="252" y="92"/>
                    <a:pt x="252" y="92"/>
                  </a:cubicBezTo>
                  <a:cubicBezTo>
                    <a:pt x="220" y="28"/>
                    <a:pt x="163" y="1"/>
                    <a:pt x="110"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3" name="Google Shape;4413;p107"/>
          <p:cNvGrpSpPr/>
          <p:nvPr/>
        </p:nvGrpSpPr>
        <p:grpSpPr>
          <a:xfrm>
            <a:off x="7960875" y="2758363"/>
            <a:ext cx="731850" cy="925625"/>
            <a:chOff x="7960875" y="2758363"/>
            <a:chExt cx="731850" cy="925625"/>
          </a:xfrm>
        </p:grpSpPr>
        <p:sp>
          <p:nvSpPr>
            <p:cNvPr id="4414" name="Google Shape;4414;p107"/>
            <p:cNvSpPr/>
            <p:nvPr/>
          </p:nvSpPr>
          <p:spPr>
            <a:xfrm>
              <a:off x="8120950" y="3455388"/>
              <a:ext cx="457725" cy="228600"/>
            </a:xfrm>
            <a:custGeom>
              <a:avLst/>
              <a:gdLst/>
              <a:ahLst/>
              <a:cxnLst/>
              <a:rect l="l" t="t" r="r" b="b"/>
              <a:pathLst>
                <a:path w="18309" h="9144" extrusionOk="0">
                  <a:moveTo>
                    <a:pt x="9165" y="0"/>
                  </a:moveTo>
                  <a:cubicBezTo>
                    <a:pt x="4102" y="0"/>
                    <a:pt x="1" y="4101"/>
                    <a:pt x="1" y="9144"/>
                  </a:cubicBezTo>
                  <a:lnTo>
                    <a:pt x="18309" y="9144"/>
                  </a:lnTo>
                  <a:cubicBezTo>
                    <a:pt x="18309" y="4101"/>
                    <a:pt x="14208" y="0"/>
                    <a:pt x="916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07"/>
            <p:cNvSpPr/>
            <p:nvPr/>
          </p:nvSpPr>
          <p:spPr>
            <a:xfrm>
              <a:off x="7960875" y="3523913"/>
              <a:ext cx="320175" cy="160075"/>
            </a:xfrm>
            <a:custGeom>
              <a:avLst/>
              <a:gdLst/>
              <a:ahLst/>
              <a:cxnLst/>
              <a:rect l="l" t="t" r="r" b="b"/>
              <a:pathLst>
                <a:path w="12807" h="6403" extrusionOk="0">
                  <a:moveTo>
                    <a:pt x="6404" y="0"/>
                  </a:moveTo>
                  <a:cubicBezTo>
                    <a:pt x="2868" y="0"/>
                    <a:pt x="1" y="2867"/>
                    <a:pt x="1" y="6403"/>
                  </a:cubicBezTo>
                  <a:lnTo>
                    <a:pt x="12806" y="6403"/>
                  </a:lnTo>
                  <a:cubicBezTo>
                    <a:pt x="12806" y="2867"/>
                    <a:pt x="9940" y="0"/>
                    <a:pt x="6404"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07"/>
            <p:cNvSpPr/>
            <p:nvPr/>
          </p:nvSpPr>
          <p:spPr>
            <a:xfrm>
              <a:off x="8439000" y="2826013"/>
              <a:ext cx="253200" cy="247675"/>
            </a:xfrm>
            <a:custGeom>
              <a:avLst/>
              <a:gdLst/>
              <a:ahLst/>
              <a:cxnLst/>
              <a:rect l="l" t="t" r="r" b="b"/>
              <a:pathLst>
                <a:path w="10128" h="9907" extrusionOk="0">
                  <a:moveTo>
                    <a:pt x="5099" y="0"/>
                  </a:moveTo>
                  <a:cubicBezTo>
                    <a:pt x="2463" y="0"/>
                    <a:pt x="248" y="2057"/>
                    <a:pt x="126" y="4712"/>
                  </a:cubicBezTo>
                  <a:cubicBezTo>
                    <a:pt x="0" y="7432"/>
                    <a:pt x="2093" y="9754"/>
                    <a:pt x="4834" y="9901"/>
                  </a:cubicBezTo>
                  <a:cubicBezTo>
                    <a:pt x="4911" y="9905"/>
                    <a:pt x="4989" y="9906"/>
                    <a:pt x="5066" y="9906"/>
                  </a:cubicBezTo>
                  <a:cubicBezTo>
                    <a:pt x="7685" y="9906"/>
                    <a:pt x="9880" y="7856"/>
                    <a:pt x="10002" y="5193"/>
                  </a:cubicBezTo>
                  <a:cubicBezTo>
                    <a:pt x="10127" y="2473"/>
                    <a:pt x="8035" y="130"/>
                    <a:pt x="5294" y="4"/>
                  </a:cubicBezTo>
                  <a:cubicBezTo>
                    <a:pt x="5229" y="2"/>
                    <a:pt x="5163" y="0"/>
                    <a:pt x="5099"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07"/>
            <p:cNvSpPr/>
            <p:nvPr/>
          </p:nvSpPr>
          <p:spPr>
            <a:xfrm>
              <a:off x="8440050" y="2866913"/>
              <a:ext cx="148575" cy="220350"/>
            </a:xfrm>
            <a:custGeom>
              <a:avLst/>
              <a:gdLst/>
              <a:ahLst/>
              <a:cxnLst/>
              <a:rect l="l" t="t" r="r" b="b"/>
              <a:pathLst>
                <a:path w="5943" h="8814" extrusionOk="0">
                  <a:moveTo>
                    <a:pt x="5880" y="0"/>
                  </a:moveTo>
                  <a:cubicBezTo>
                    <a:pt x="5859" y="0"/>
                    <a:pt x="5817" y="84"/>
                    <a:pt x="5775" y="230"/>
                  </a:cubicBezTo>
                  <a:cubicBezTo>
                    <a:pt x="5775" y="230"/>
                    <a:pt x="5775" y="251"/>
                    <a:pt x="5754" y="335"/>
                  </a:cubicBezTo>
                  <a:cubicBezTo>
                    <a:pt x="5754" y="398"/>
                    <a:pt x="5733" y="523"/>
                    <a:pt x="5712" y="649"/>
                  </a:cubicBezTo>
                  <a:cubicBezTo>
                    <a:pt x="5712" y="774"/>
                    <a:pt x="5670" y="942"/>
                    <a:pt x="5649" y="1130"/>
                  </a:cubicBezTo>
                  <a:cubicBezTo>
                    <a:pt x="5628" y="1318"/>
                    <a:pt x="5628" y="1528"/>
                    <a:pt x="5566" y="1758"/>
                  </a:cubicBezTo>
                  <a:cubicBezTo>
                    <a:pt x="5545" y="1904"/>
                    <a:pt x="5524" y="2051"/>
                    <a:pt x="5503" y="2176"/>
                  </a:cubicBezTo>
                  <a:cubicBezTo>
                    <a:pt x="5461" y="2344"/>
                    <a:pt x="5398" y="2469"/>
                    <a:pt x="5336" y="2657"/>
                  </a:cubicBezTo>
                  <a:cubicBezTo>
                    <a:pt x="5315" y="2741"/>
                    <a:pt x="5252" y="2804"/>
                    <a:pt x="5231" y="2908"/>
                  </a:cubicBezTo>
                  <a:cubicBezTo>
                    <a:pt x="5189" y="3013"/>
                    <a:pt x="5126" y="3097"/>
                    <a:pt x="5084" y="3201"/>
                  </a:cubicBezTo>
                  <a:cubicBezTo>
                    <a:pt x="4792" y="3704"/>
                    <a:pt x="4394" y="4185"/>
                    <a:pt x="4038" y="4666"/>
                  </a:cubicBezTo>
                  <a:cubicBezTo>
                    <a:pt x="3662" y="5168"/>
                    <a:pt x="3264" y="5649"/>
                    <a:pt x="2908" y="6089"/>
                  </a:cubicBezTo>
                  <a:lnTo>
                    <a:pt x="2364" y="6717"/>
                  </a:lnTo>
                  <a:cubicBezTo>
                    <a:pt x="2176" y="6884"/>
                    <a:pt x="2009" y="7072"/>
                    <a:pt x="1841" y="7240"/>
                  </a:cubicBezTo>
                  <a:cubicBezTo>
                    <a:pt x="1527" y="7554"/>
                    <a:pt x="1234" y="7805"/>
                    <a:pt x="1025" y="7972"/>
                  </a:cubicBezTo>
                  <a:cubicBezTo>
                    <a:pt x="816" y="8118"/>
                    <a:pt x="690" y="8202"/>
                    <a:pt x="690" y="8202"/>
                  </a:cubicBezTo>
                  <a:cubicBezTo>
                    <a:pt x="502" y="8307"/>
                    <a:pt x="335" y="8411"/>
                    <a:pt x="209" y="8516"/>
                  </a:cubicBezTo>
                  <a:cubicBezTo>
                    <a:pt x="84" y="8600"/>
                    <a:pt x="0" y="8642"/>
                    <a:pt x="0" y="8725"/>
                  </a:cubicBezTo>
                  <a:cubicBezTo>
                    <a:pt x="0" y="8761"/>
                    <a:pt x="78" y="8813"/>
                    <a:pt x="220" y="8813"/>
                  </a:cubicBezTo>
                  <a:cubicBezTo>
                    <a:pt x="243" y="8813"/>
                    <a:pt x="267" y="8812"/>
                    <a:pt x="293" y="8809"/>
                  </a:cubicBezTo>
                  <a:cubicBezTo>
                    <a:pt x="306" y="8811"/>
                    <a:pt x="320" y="8812"/>
                    <a:pt x="335" y="8812"/>
                  </a:cubicBezTo>
                  <a:cubicBezTo>
                    <a:pt x="466" y="8812"/>
                    <a:pt x="674" y="8731"/>
                    <a:pt x="900" y="8600"/>
                  </a:cubicBezTo>
                  <a:lnTo>
                    <a:pt x="900" y="8600"/>
                  </a:lnTo>
                  <a:cubicBezTo>
                    <a:pt x="886" y="8607"/>
                    <a:pt x="876" y="8609"/>
                    <a:pt x="872" y="8609"/>
                  </a:cubicBezTo>
                  <a:cubicBezTo>
                    <a:pt x="863" y="8609"/>
                    <a:pt x="872" y="8600"/>
                    <a:pt x="900" y="8600"/>
                  </a:cubicBezTo>
                  <a:cubicBezTo>
                    <a:pt x="900" y="8600"/>
                    <a:pt x="921" y="8558"/>
                    <a:pt x="1004" y="8516"/>
                  </a:cubicBezTo>
                  <a:cubicBezTo>
                    <a:pt x="1046" y="8453"/>
                    <a:pt x="1151" y="8411"/>
                    <a:pt x="1255" y="8307"/>
                  </a:cubicBezTo>
                  <a:cubicBezTo>
                    <a:pt x="1465" y="8118"/>
                    <a:pt x="1779" y="7867"/>
                    <a:pt x="2092" y="7533"/>
                  </a:cubicBezTo>
                  <a:cubicBezTo>
                    <a:pt x="2260" y="7365"/>
                    <a:pt x="2427" y="7156"/>
                    <a:pt x="2615" y="6968"/>
                  </a:cubicBezTo>
                  <a:cubicBezTo>
                    <a:pt x="2804" y="6758"/>
                    <a:pt x="2992" y="6549"/>
                    <a:pt x="3159" y="6319"/>
                  </a:cubicBezTo>
                  <a:cubicBezTo>
                    <a:pt x="3536" y="5880"/>
                    <a:pt x="3934" y="5377"/>
                    <a:pt x="4268" y="4854"/>
                  </a:cubicBezTo>
                  <a:cubicBezTo>
                    <a:pt x="4603" y="4352"/>
                    <a:pt x="5001" y="3871"/>
                    <a:pt x="5294" y="3348"/>
                  </a:cubicBezTo>
                  <a:lnTo>
                    <a:pt x="5440" y="3034"/>
                  </a:lnTo>
                  <a:cubicBezTo>
                    <a:pt x="5503" y="2929"/>
                    <a:pt x="5524" y="2825"/>
                    <a:pt x="5545" y="2741"/>
                  </a:cubicBezTo>
                  <a:cubicBezTo>
                    <a:pt x="5608" y="2553"/>
                    <a:pt x="5670" y="2406"/>
                    <a:pt x="5712" y="2239"/>
                  </a:cubicBezTo>
                  <a:cubicBezTo>
                    <a:pt x="5733" y="2092"/>
                    <a:pt x="5754" y="1925"/>
                    <a:pt x="5775" y="1800"/>
                  </a:cubicBezTo>
                  <a:cubicBezTo>
                    <a:pt x="5817" y="1569"/>
                    <a:pt x="5817" y="1339"/>
                    <a:pt x="5838" y="1172"/>
                  </a:cubicBezTo>
                  <a:cubicBezTo>
                    <a:pt x="5838" y="984"/>
                    <a:pt x="5859" y="837"/>
                    <a:pt x="5859" y="670"/>
                  </a:cubicBezTo>
                  <a:cubicBezTo>
                    <a:pt x="5859" y="544"/>
                    <a:pt x="5880" y="440"/>
                    <a:pt x="5880" y="356"/>
                  </a:cubicBezTo>
                  <a:cubicBezTo>
                    <a:pt x="5880" y="272"/>
                    <a:pt x="5921" y="251"/>
                    <a:pt x="5921" y="251"/>
                  </a:cubicBezTo>
                  <a:cubicBezTo>
                    <a:pt x="5942" y="84"/>
                    <a:pt x="5921" y="0"/>
                    <a:pt x="5880"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07"/>
            <p:cNvSpPr/>
            <p:nvPr/>
          </p:nvSpPr>
          <p:spPr>
            <a:xfrm>
              <a:off x="8525825" y="2919288"/>
              <a:ext cx="136025" cy="91800"/>
            </a:xfrm>
            <a:custGeom>
              <a:avLst/>
              <a:gdLst/>
              <a:ahLst/>
              <a:cxnLst/>
              <a:rect l="l" t="t" r="r" b="b"/>
              <a:pathLst>
                <a:path w="5441" h="3672" extrusionOk="0">
                  <a:moveTo>
                    <a:pt x="5375" y="0"/>
                  </a:moveTo>
                  <a:cubicBezTo>
                    <a:pt x="5339" y="0"/>
                    <a:pt x="5296" y="25"/>
                    <a:pt x="5252" y="39"/>
                  </a:cubicBezTo>
                  <a:cubicBezTo>
                    <a:pt x="5252" y="39"/>
                    <a:pt x="5169" y="81"/>
                    <a:pt x="5043" y="165"/>
                  </a:cubicBezTo>
                  <a:cubicBezTo>
                    <a:pt x="4918" y="249"/>
                    <a:pt x="4708" y="374"/>
                    <a:pt x="4478" y="500"/>
                  </a:cubicBezTo>
                  <a:cubicBezTo>
                    <a:pt x="4227" y="646"/>
                    <a:pt x="3955" y="793"/>
                    <a:pt x="3620" y="960"/>
                  </a:cubicBezTo>
                  <a:cubicBezTo>
                    <a:pt x="3306" y="1106"/>
                    <a:pt x="2993" y="1295"/>
                    <a:pt x="2658" y="1441"/>
                  </a:cubicBezTo>
                  <a:cubicBezTo>
                    <a:pt x="2323" y="1630"/>
                    <a:pt x="2009" y="1797"/>
                    <a:pt x="1716" y="1964"/>
                  </a:cubicBezTo>
                  <a:cubicBezTo>
                    <a:pt x="1570" y="2069"/>
                    <a:pt x="1423" y="2153"/>
                    <a:pt x="1298" y="2236"/>
                  </a:cubicBezTo>
                  <a:cubicBezTo>
                    <a:pt x="1172" y="2320"/>
                    <a:pt x="1047" y="2425"/>
                    <a:pt x="942" y="2487"/>
                  </a:cubicBezTo>
                  <a:cubicBezTo>
                    <a:pt x="691" y="2655"/>
                    <a:pt x="524" y="2801"/>
                    <a:pt x="419" y="2948"/>
                  </a:cubicBezTo>
                  <a:cubicBezTo>
                    <a:pt x="272" y="3052"/>
                    <a:pt x="231" y="3136"/>
                    <a:pt x="231" y="3136"/>
                  </a:cubicBezTo>
                  <a:cubicBezTo>
                    <a:pt x="126" y="3220"/>
                    <a:pt x="42" y="3324"/>
                    <a:pt x="21" y="3450"/>
                  </a:cubicBezTo>
                  <a:cubicBezTo>
                    <a:pt x="0" y="3554"/>
                    <a:pt x="0" y="3617"/>
                    <a:pt x="21" y="3659"/>
                  </a:cubicBezTo>
                  <a:cubicBezTo>
                    <a:pt x="37" y="3667"/>
                    <a:pt x="55" y="3672"/>
                    <a:pt x="77" y="3672"/>
                  </a:cubicBezTo>
                  <a:cubicBezTo>
                    <a:pt x="115" y="3672"/>
                    <a:pt x="164" y="3657"/>
                    <a:pt x="231" y="3617"/>
                  </a:cubicBezTo>
                  <a:cubicBezTo>
                    <a:pt x="242" y="3625"/>
                    <a:pt x="253" y="3628"/>
                    <a:pt x="265" y="3628"/>
                  </a:cubicBezTo>
                  <a:cubicBezTo>
                    <a:pt x="317" y="3628"/>
                    <a:pt x="375" y="3557"/>
                    <a:pt x="461" y="3471"/>
                  </a:cubicBezTo>
                  <a:lnTo>
                    <a:pt x="649" y="3282"/>
                  </a:lnTo>
                  <a:cubicBezTo>
                    <a:pt x="754" y="3178"/>
                    <a:pt x="942" y="3031"/>
                    <a:pt x="1151" y="2864"/>
                  </a:cubicBezTo>
                  <a:cubicBezTo>
                    <a:pt x="1256" y="2780"/>
                    <a:pt x="1381" y="2697"/>
                    <a:pt x="1486" y="2613"/>
                  </a:cubicBezTo>
                  <a:cubicBezTo>
                    <a:pt x="1612" y="2508"/>
                    <a:pt x="1758" y="2425"/>
                    <a:pt x="1905" y="2320"/>
                  </a:cubicBezTo>
                  <a:cubicBezTo>
                    <a:pt x="2197" y="2132"/>
                    <a:pt x="2511" y="1943"/>
                    <a:pt x="2825" y="1755"/>
                  </a:cubicBezTo>
                  <a:lnTo>
                    <a:pt x="3767" y="1211"/>
                  </a:lnTo>
                  <a:cubicBezTo>
                    <a:pt x="4060" y="1023"/>
                    <a:pt x="4332" y="876"/>
                    <a:pt x="4583" y="709"/>
                  </a:cubicBezTo>
                  <a:cubicBezTo>
                    <a:pt x="4813" y="562"/>
                    <a:pt x="5001" y="437"/>
                    <a:pt x="5127" y="332"/>
                  </a:cubicBezTo>
                  <a:cubicBezTo>
                    <a:pt x="5252" y="228"/>
                    <a:pt x="5336" y="165"/>
                    <a:pt x="5336" y="165"/>
                  </a:cubicBezTo>
                  <a:cubicBezTo>
                    <a:pt x="5420" y="123"/>
                    <a:pt x="5441" y="39"/>
                    <a:pt x="5420" y="18"/>
                  </a:cubicBezTo>
                  <a:cubicBezTo>
                    <a:pt x="5407" y="5"/>
                    <a:pt x="5392" y="0"/>
                    <a:pt x="537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07"/>
            <p:cNvSpPr/>
            <p:nvPr/>
          </p:nvSpPr>
          <p:spPr>
            <a:xfrm>
              <a:off x="8551975" y="2857863"/>
              <a:ext cx="20950" cy="107225"/>
            </a:xfrm>
            <a:custGeom>
              <a:avLst/>
              <a:gdLst/>
              <a:ahLst/>
              <a:cxnLst/>
              <a:rect l="l" t="t" r="r" b="b"/>
              <a:pathLst>
                <a:path w="838" h="4289" extrusionOk="0">
                  <a:moveTo>
                    <a:pt x="65" y="1"/>
                  </a:moveTo>
                  <a:cubicBezTo>
                    <a:pt x="57" y="1"/>
                    <a:pt x="50" y="3"/>
                    <a:pt x="43" y="6"/>
                  </a:cubicBezTo>
                  <a:cubicBezTo>
                    <a:pt x="22" y="6"/>
                    <a:pt x="1" y="69"/>
                    <a:pt x="1" y="111"/>
                  </a:cubicBezTo>
                  <a:cubicBezTo>
                    <a:pt x="1" y="111"/>
                    <a:pt x="1" y="174"/>
                    <a:pt x="22" y="299"/>
                  </a:cubicBezTo>
                  <a:cubicBezTo>
                    <a:pt x="43" y="404"/>
                    <a:pt x="84" y="571"/>
                    <a:pt x="105" y="739"/>
                  </a:cubicBezTo>
                  <a:cubicBezTo>
                    <a:pt x="147" y="927"/>
                    <a:pt x="189" y="1136"/>
                    <a:pt x="231" y="1366"/>
                  </a:cubicBezTo>
                  <a:lnTo>
                    <a:pt x="398" y="2078"/>
                  </a:lnTo>
                  <a:cubicBezTo>
                    <a:pt x="440" y="2308"/>
                    <a:pt x="461" y="2559"/>
                    <a:pt x="503" y="2789"/>
                  </a:cubicBezTo>
                  <a:lnTo>
                    <a:pt x="503" y="3103"/>
                  </a:lnTo>
                  <a:cubicBezTo>
                    <a:pt x="503" y="3208"/>
                    <a:pt x="503" y="3291"/>
                    <a:pt x="461" y="3396"/>
                  </a:cubicBezTo>
                  <a:cubicBezTo>
                    <a:pt x="440" y="3542"/>
                    <a:pt x="419" y="3668"/>
                    <a:pt x="356" y="3773"/>
                  </a:cubicBezTo>
                  <a:cubicBezTo>
                    <a:pt x="335" y="3835"/>
                    <a:pt x="335" y="3856"/>
                    <a:pt x="315" y="3877"/>
                  </a:cubicBezTo>
                  <a:cubicBezTo>
                    <a:pt x="315" y="3919"/>
                    <a:pt x="294" y="3919"/>
                    <a:pt x="294" y="3919"/>
                  </a:cubicBezTo>
                  <a:cubicBezTo>
                    <a:pt x="231" y="3961"/>
                    <a:pt x="231" y="4045"/>
                    <a:pt x="210" y="4087"/>
                  </a:cubicBezTo>
                  <a:cubicBezTo>
                    <a:pt x="210" y="4149"/>
                    <a:pt x="210" y="4233"/>
                    <a:pt x="231" y="4254"/>
                  </a:cubicBezTo>
                  <a:cubicBezTo>
                    <a:pt x="243" y="4278"/>
                    <a:pt x="277" y="4289"/>
                    <a:pt x="320" y="4289"/>
                  </a:cubicBezTo>
                  <a:cubicBezTo>
                    <a:pt x="350" y="4289"/>
                    <a:pt x="384" y="4283"/>
                    <a:pt x="419" y="4275"/>
                  </a:cubicBezTo>
                  <a:cubicBezTo>
                    <a:pt x="503" y="4191"/>
                    <a:pt x="566" y="4149"/>
                    <a:pt x="649" y="4045"/>
                  </a:cubicBezTo>
                  <a:cubicBezTo>
                    <a:pt x="649" y="4045"/>
                    <a:pt x="649" y="4024"/>
                    <a:pt x="670" y="3982"/>
                  </a:cubicBezTo>
                  <a:cubicBezTo>
                    <a:pt x="712" y="3961"/>
                    <a:pt x="733" y="3919"/>
                    <a:pt x="733" y="3856"/>
                  </a:cubicBezTo>
                  <a:cubicBezTo>
                    <a:pt x="775" y="3752"/>
                    <a:pt x="838" y="3563"/>
                    <a:pt x="838" y="3354"/>
                  </a:cubicBezTo>
                  <a:lnTo>
                    <a:pt x="838" y="3040"/>
                  </a:lnTo>
                  <a:cubicBezTo>
                    <a:pt x="838" y="2936"/>
                    <a:pt x="838" y="2810"/>
                    <a:pt x="817" y="2706"/>
                  </a:cubicBezTo>
                  <a:cubicBezTo>
                    <a:pt x="775" y="2475"/>
                    <a:pt x="733" y="2203"/>
                    <a:pt x="670" y="1973"/>
                  </a:cubicBezTo>
                  <a:cubicBezTo>
                    <a:pt x="628" y="1743"/>
                    <a:pt x="545" y="1513"/>
                    <a:pt x="461" y="1262"/>
                  </a:cubicBezTo>
                  <a:cubicBezTo>
                    <a:pt x="398" y="1053"/>
                    <a:pt x="335" y="843"/>
                    <a:pt x="294" y="676"/>
                  </a:cubicBezTo>
                  <a:cubicBezTo>
                    <a:pt x="231" y="488"/>
                    <a:pt x="189" y="362"/>
                    <a:pt x="147" y="257"/>
                  </a:cubicBezTo>
                  <a:cubicBezTo>
                    <a:pt x="126" y="153"/>
                    <a:pt x="126" y="90"/>
                    <a:pt x="126" y="90"/>
                  </a:cubicBezTo>
                  <a:cubicBezTo>
                    <a:pt x="126" y="38"/>
                    <a:pt x="98" y="1"/>
                    <a:pt x="65"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07"/>
            <p:cNvSpPr/>
            <p:nvPr/>
          </p:nvSpPr>
          <p:spPr>
            <a:xfrm>
              <a:off x="8335425" y="3014213"/>
              <a:ext cx="357300" cy="348300"/>
            </a:xfrm>
            <a:custGeom>
              <a:avLst/>
              <a:gdLst/>
              <a:ahLst/>
              <a:cxnLst/>
              <a:rect l="l" t="t" r="r" b="b"/>
              <a:pathLst>
                <a:path w="14292" h="13932" extrusionOk="0">
                  <a:moveTo>
                    <a:pt x="7145" y="0"/>
                  </a:moveTo>
                  <a:cubicBezTo>
                    <a:pt x="3447" y="0"/>
                    <a:pt x="371" y="2907"/>
                    <a:pt x="189" y="6620"/>
                  </a:cubicBezTo>
                  <a:cubicBezTo>
                    <a:pt x="0" y="10470"/>
                    <a:pt x="2951" y="13734"/>
                    <a:pt x="6800" y="13923"/>
                  </a:cubicBezTo>
                  <a:cubicBezTo>
                    <a:pt x="6916" y="13928"/>
                    <a:pt x="7032" y="13931"/>
                    <a:pt x="7147" y="13931"/>
                  </a:cubicBezTo>
                  <a:cubicBezTo>
                    <a:pt x="10844" y="13931"/>
                    <a:pt x="13920" y="11025"/>
                    <a:pt x="14103" y="7311"/>
                  </a:cubicBezTo>
                  <a:cubicBezTo>
                    <a:pt x="14291" y="3461"/>
                    <a:pt x="11320" y="197"/>
                    <a:pt x="7491" y="9"/>
                  </a:cubicBezTo>
                  <a:cubicBezTo>
                    <a:pt x="7375" y="3"/>
                    <a:pt x="7259" y="0"/>
                    <a:pt x="714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07"/>
            <p:cNvSpPr/>
            <p:nvPr/>
          </p:nvSpPr>
          <p:spPr>
            <a:xfrm>
              <a:off x="8011625" y="2758363"/>
              <a:ext cx="509000" cy="496450"/>
            </a:xfrm>
            <a:custGeom>
              <a:avLst/>
              <a:gdLst/>
              <a:ahLst/>
              <a:cxnLst/>
              <a:rect l="l" t="t" r="r" b="b"/>
              <a:pathLst>
                <a:path w="20360" h="19858" extrusionOk="0">
                  <a:moveTo>
                    <a:pt x="10189" y="0"/>
                  </a:moveTo>
                  <a:cubicBezTo>
                    <a:pt x="4929" y="0"/>
                    <a:pt x="517" y="4142"/>
                    <a:pt x="273" y="9468"/>
                  </a:cubicBezTo>
                  <a:cubicBezTo>
                    <a:pt x="1" y="14929"/>
                    <a:pt x="4227" y="19575"/>
                    <a:pt x="9709" y="19847"/>
                  </a:cubicBezTo>
                  <a:cubicBezTo>
                    <a:pt x="9865" y="19854"/>
                    <a:pt x="10019" y="19857"/>
                    <a:pt x="10173" y="19857"/>
                  </a:cubicBezTo>
                  <a:cubicBezTo>
                    <a:pt x="15432" y="19857"/>
                    <a:pt x="19843" y="15736"/>
                    <a:pt x="20087" y="10410"/>
                  </a:cubicBezTo>
                  <a:cubicBezTo>
                    <a:pt x="20359" y="4928"/>
                    <a:pt x="16154" y="283"/>
                    <a:pt x="10651" y="11"/>
                  </a:cubicBezTo>
                  <a:cubicBezTo>
                    <a:pt x="10496" y="4"/>
                    <a:pt x="10342" y="0"/>
                    <a:pt x="10189"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07"/>
            <p:cNvSpPr/>
            <p:nvPr/>
          </p:nvSpPr>
          <p:spPr>
            <a:xfrm>
              <a:off x="8260625" y="2930138"/>
              <a:ext cx="171600" cy="738675"/>
            </a:xfrm>
            <a:custGeom>
              <a:avLst/>
              <a:gdLst/>
              <a:ahLst/>
              <a:cxnLst/>
              <a:rect l="l" t="t" r="r" b="b"/>
              <a:pathLst>
                <a:path w="6864" h="29547" extrusionOk="0">
                  <a:moveTo>
                    <a:pt x="275" y="0"/>
                  </a:moveTo>
                  <a:cubicBezTo>
                    <a:pt x="251" y="0"/>
                    <a:pt x="229" y="8"/>
                    <a:pt x="209" y="24"/>
                  </a:cubicBezTo>
                  <a:cubicBezTo>
                    <a:pt x="105" y="128"/>
                    <a:pt x="168" y="442"/>
                    <a:pt x="314" y="798"/>
                  </a:cubicBezTo>
                  <a:cubicBezTo>
                    <a:pt x="314" y="798"/>
                    <a:pt x="377" y="903"/>
                    <a:pt x="461" y="1112"/>
                  </a:cubicBezTo>
                  <a:cubicBezTo>
                    <a:pt x="523" y="1321"/>
                    <a:pt x="670" y="1614"/>
                    <a:pt x="816" y="1991"/>
                  </a:cubicBezTo>
                  <a:cubicBezTo>
                    <a:pt x="900" y="2158"/>
                    <a:pt x="1005" y="2367"/>
                    <a:pt x="1109" y="2576"/>
                  </a:cubicBezTo>
                  <a:cubicBezTo>
                    <a:pt x="1214" y="2786"/>
                    <a:pt x="1318" y="3058"/>
                    <a:pt x="1444" y="3288"/>
                  </a:cubicBezTo>
                  <a:cubicBezTo>
                    <a:pt x="1569" y="3560"/>
                    <a:pt x="1716" y="3811"/>
                    <a:pt x="1841" y="4104"/>
                  </a:cubicBezTo>
                  <a:cubicBezTo>
                    <a:pt x="1925" y="4229"/>
                    <a:pt x="1967" y="4397"/>
                    <a:pt x="2051" y="4522"/>
                  </a:cubicBezTo>
                  <a:cubicBezTo>
                    <a:pt x="2072" y="4606"/>
                    <a:pt x="2134" y="4669"/>
                    <a:pt x="2155" y="4732"/>
                  </a:cubicBezTo>
                  <a:cubicBezTo>
                    <a:pt x="2176" y="4815"/>
                    <a:pt x="2239" y="4878"/>
                    <a:pt x="2260" y="4962"/>
                  </a:cubicBezTo>
                  <a:cubicBezTo>
                    <a:pt x="2385" y="5276"/>
                    <a:pt x="2553" y="5589"/>
                    <a:pt x="2616" y="5924"/>
                  </a:cubicBezTo>
                  <a:cubicBezTo>
                    <a:pt x="2658" y="6008"/>
                    <a:pt x="2678" y="6092"/>
                    <a:pt x="2699" y="6196"/>
                  </a:cubicBezTo>
                  <a:lnTo>
                    <a:pt x="2762" y="6322"/>
                  </a:lnTo>
                  <a:cubicBezTo>
                    <a:pt x="2762" y="6385"/>
                    <a:pt x="2783" y="6405"/>
                    <a:pt x="2783" y="6447"/>
                  </a:cubicBezTo>
                  <a:cubicBezTo>
                    <a:pt x="2825" y="6636"/>
                    <a:pt x="2867" y="6824"/>
                    <a:pt x="2909" y="7012"/>
                  </a:cubicBezTo>
                  <a:cubicBezTo>
                    <a:pt x="3076" y="7745"/>
                    <a:pt x="3139" y="8519"/>
                    <a:pt x="3118" y="9356"/>
                  </a:cubicBezTo>
                  <a:cubicBezTo>
                    <a:pt x="3097" y="10172"/>
                    <a:pt x="2971" y="11009"/>
                    <a:pt x="2699" y="11846"/>
                  </a:cubicBezTo>
                  <a:cubicBezTo>
                    <a:pt x="2469" y="12683"/>
                    <a:pt x="2155" y="13520"/>
                    <a:pt x="1758" y="14336"/>
                  </a:cubicBezTo>
                  <a:cubicBezTo>
                    <a:pt x="1653" y="14545"/>
                    <a:pt x="1569" y="14712"/>
                    <a:pt x="1465" y="14921"/>
                  </a:cubicBezTo>
                  <a:cubicBezTo>
                    <a:pt x="1360" y="15131"/>
                    <a:pt x="1256" y="15319"/>
                    <a:pt x="1151" y="15528"/>
                  </a:cubicBezTo>
                  <a:cubicBezTo>
                    <a:pt x="942" y="15968"/>
                    <a:pt x="712" y="16428"/>
                    <a:pt x="565" y="16867"/>
                  </a:cubicBezTo>
                  <a:cubicBezTo>
                    <a:pt x="481" y="17097"/>
                    <a:pt x="398" y="17328"/>
                    <a:pt x="356" y="17579"/>
                  </a:cubicBezTo>
                  <a:cubicBezTo>
                    <a:pt x="314" y="17704"/>
                    <a:pt x="293" y="17809"/>
                    <a:pt x="272" y="17913"/>
                  </a:cubicBezTo>
                  <a:lnTo>
                    <a:pt x="209" y="18102"/>
                  </a:lnTo>
                  <a:lnTo>
                    <a:pt x="189" y="18269"/>
                  </a:lnTo>
                  <a:cubicBezTo>
                    <a:pt x="84" y="18750"/>
                    <a:pt x="63" y="19211"/>
                    <a:pt x="42" y="19692"/>
                  </a:cubicBezTo>
                  <a:cubicBezTo>
                    <a:pt x="0" y="20634"/>
                    <a:pt x="105" y="21512"/>
                    <a:pt x="314" y="22349"/>
                  </a:cubicBezTo>
                  <a:cubicBezTo>
                    <a:pt x="523" y="23207"/>
                    <a:pt x="816" y="23919"/>
                    <a:pt x="1130" y="24609"/>
                  </a:cubicBezTo>
                  <a:cubicBezTo>
                    <a:pt x="1779" y="25948"/>
                    <a:pt x="2574" y="26890"/>
                    <a:pt x="3139" y="27517"/>
                  </a:cubicBezTo>
                  <a:cubicBezTo>
                    <a:pt x="3306" y="27664"/>
                    <a:pt x="3432" y="27810"/>
                    <a:pt x="3536" y="27936"/>
                  </a:cubicBezTo>
                  <a:cubicBezTo>
                    <a:pt x="3662" y="28041"/>
                    <a:pt x="3766" y="28145"/>
                    <a:pt x="3850" y="28229"/>
                  </a:cubicBezTo>
                  <a:cubicBezTo>
                    <a:pt x="3934" y="28292"/>
                    <a:pt x="4018" y="28354"/>
                    <a:pt x="4038" y="28396"/>
                  </a:cubicBezTo>
                  <a:cubicBezTo>
                    <a:pt x="4080" y="28438"/>
                    <a:pt x="4122" y="28459"/>
                    <a:pt x="4122" y="28459"/>
                  </a:cubicBezTo>
                  <a:cubicBezTo>
                    <a:pt x="4499" y="28815"/>
                    <a:pt x="4959" y="29087"/>
                    <a:pt x="5336" y="29275"/>
                  </a:cubicBezTo>
                  <a:cubicBezTo>
                    <a:pt x="5693" y="29425"/>
                    <a:pt x="6000" y="29508"/>
                    <a:pt x="6256" y="29508"/>
                  </a:cubicBezTo>
                  <a:cubicBezTo>
                    <a:pt x="6284" y="29508"/>
                    <a:pt x="6313" y="29507"/>
                    <a:pt x="6340" y="29505"/>
                  </a:cubicBezTo>
                  <a:cubicBezTo>
                    <a:pt x="6348" y="29481"/>
                    <a:pt x="6356" y="29459"/>
                    <a:pt x="6364" y="29437"/>
                  </a:cubicBezTo>
                  <a:lnTo>
                    <a:pt x="6364" y="29437"/>
                  </a:lnTo>
                  <a:cubicBezTo>
                    <a:pt x="6385" y="29462"/>
                    <a:pt x="6412" y="29484"/>
                    <a:pt x="6445" y="29505"/>
                  </a:cubicBezTo>
                  <a:cubicBezTo>
                    <a:pt x="6466" y="29526"/>
                    <a:pt x="6487" y="29547"/>
                    <a:pt x="6549" y="29547"/>
                  </a:cubicBezTo>
                  <a:lnTo>
                    <a:pt x="6654" y="29547"/>
                  </a:lnTo>
                  <a:cubicBezTo>
                    <a:pt x="6675" y="29547"/>
                    <a:pt x="6675" y="29547"/>
                    <a:pt x="6696" y="29526"/>
                  </a:cubicBezTo>
                  <a:cubicBezTo>
                    <a:pt x="6738" y="29505"/>
                    <a:pt x="6759" y="29505"/>
                    <a:pt x="6779" y="29463"/>
                  </a:cubicBezTo>
                  <a:cubicBezTo>
                    <a:pt x="6779" y="29442"/>
                    <a:pt x="6800" y="29442"/>
                    <a:pt x="6800" y="29421"/>
                  </a:cubicBezTo>
                  <a:cubicBezTo>
                    <a:pt x="6800" y="29401"/>
                    <a:pt x="6842" y="29401"/>
                    <a:pt x="6842" y="29359"/>
                  </a:cubicBezTo>
                  <a:cubicBezTo>
                    <a:pt x="6863" y="29317"/>
                    <a:pt x="6863" y="29296"/>
                    <a:pt x="6863" y="29233"/>
                  </a:cubicBezTo>
                  <a:lnTo>
                    <a:pt x="6675" y="28919"/>
                  </a:lnTo>
                  <a:cubicBezTo>
                    <a:pt x="6487" y="28501"/>
                    <a:pt x="5922" y="27936"/>
                    <a:pt x="5210" y="27308"/>
                  </a:cubicBezTo>
                  <a:cubicBezTo>
                    <a:pt x="5252" y="27224"/>
                    <a:pt x="5210" y="27204"/>
                    <a:pt x="5210" y="27204"/>
                  </a:cubicBezTo>
                  <a:lnTo>
                    <a:pt x="5168" y="27141"/>
                  </a:lnTo>
                  <a:cubicBezTo>
                    <a:pt x="5106" y="27120"/>
                    <a:pt x="5064" y="27078"/>
                    <a:pt x="4980" y="26994"/>
                  </a:cubicBezTo>
                  <a:lnTo>
                    <a:pt x="4708" y="26722"/>
                  </a:lnTo>
                  <a:cubicBezTo>
                    <a:pt x="4624" y="26618"/>
                    <a:pt x="4478" y="26513"/>
                    <a:pt x="4373" y="26367"/>
                  </a:cubicBezTo>
                  <a:cubicBezTo>
                    <a:pt x="3850" y="25823"/>
                    <a:pt x="3181" y="24986"/>
                    <a:pt x="2574" y="23856"/>
                  </a:cubicBezTo>
                  <a:cubicBezTo>
                    <a:pt x="2281" y="23270"/>
                    <a:pt x="2030" y="22642"/>
                    <a:pt x="1821" y="21952"/>
                  </a:cubicBezTo>
                  <a:cubicBezTo>
                    <a:pt x="1611" y="21240"/>
                    <a:pt x="1528" y="20487"/>
                    <a:pt x="1507" y="19692"/>
                  </a:cubicBezTo>
                  <a:cubicBezTo>
                    <a:pt x="1507" y="19294"/>
                    <a:pt x="1528" y="18876"/>
                    <a:pt x="1611" y="18499"/>
                  </a:cubicBezTo>
                  <a:lnTo>
                    <a:pt x="1632" y="18332"/>
                  </a:lnTo>
                  <a:lnTo>
                    <a:pt x="1653" y="18165"/>
                  </a:lnTo>
                  <a:cubicBezTo>
                    <a:pt x="1695" y="18081"/>
                    <a:pt x="1716" y="17976"/>
                    <a:pt x="1716" y="17851"/>
                  </a:cubicBezTo>
                  <a:cubicBezTo>
                    <a:pt x="1758" y="17641"/>
                    <a:pt x="1821" y="17474"/>
                    <a:pt x="1862" y="17265"/>
                  </a:cubicBezTo>
                  <a:cubicBezTo>
                    <a:pt x="2009" y="16867"/>
                    <a:pt x="2155" y="16470"/>
                    <a:pt x="2344" y="16072"/>
                  </a:cubicBezTo>
                  <a:lnTo>
                    <a:pt x="2658" y="15465"/>
                  </a:lnTo>
                  <a:cubicBezTo>
                    <a:pt x="2762" y="15256"/>
                    <a:pt x="2846" y="15005"/>
                    <a:pt x="2950" y="14796"/>
                  </a:cubicBezTo>
                  <a:cubicBezTo>
                    <a:pt x="3306" y="13938"/>
                    <a:pt x="3620" y="13017"/>
                    <a:pt x="3850" y="12118"/>
                  </a:cubicBezTo>
                  <a:cubicBezTo>
                    <a:pt x="4101" y="11197"/>
                    <a:pt x="4206" y="10255"/>
                    <a:pt x="4206" y="9335"/>
                  </a:cubicBezTo>
                  <a:cubicBezTo>
                    <a:pt x="4206" y="8414"/>
                    <a:pt x="4059" y="7556"/>
                    <a:pt x="3850" y="6740"/>
                  </a:cubicBezTo>
                  <a:cubicBezTo>
                    <a:pt x="3808" y="6531"/>
                    <a:pt x="3725" y="6364"/>
                    <a:pt x="3683" y="6175"/>
                  </a:cubicBezTo>
                  <a:cubicBezTo>
                    <a:pt x="3641" y="6113"/>
                    <a:pt x="3641" y="6071"/>
                    <a:pt x="3620" y="6029"/>
                  </a:cubicBezTo>
                  <a:cubicBezTo>
                    <a:pt x="3599" y="5987"/>
                    <a:pt x="3599" y="5924"/>
                    <a:pt x="3578" y="5903"/>
                  </a:cubicBezTo>
                  <a:cubicBezTo>
                    <a:pt x="3536" y="5799"/>
                    <a:pt x="3494" y="5715"/>
                    <a:pt x="3474" y="5652"/>
                  </a:cubicBezTo>
                  <a:cubicBezTo>
                    <a:pt x="3327" y="5276"/>
                    <a:pt x="3139" y="4941"/>
                    <a:pt x="2992" y="4627"/>
                  </a:cubicBezTo>
                  <a:cubicBezTo>
                    <a:pt x="2971" y="4543"/>
                    <a:pt x="2909" y="4460"/>
                    <a:pt x="2867" y="4397"/>
                  </a:cubicBezTo>
                  <a:cubicBezTo>
                    <a:pt x="2804" y="4313"/>
                    <a:pt x="2783" y="4229"/>
                    <a:pt x="2741" y="4167"/>
                  </a:cubicBezTo>
                  <a:cubicBezTo>
                    <a:pt x="2658" y="3999"/>
                    <a:pt x="2574" y="3874"/>
                    <a:pt x="2490" y="3748"/>
                  </a:cubicBezTo>
                  <a:cubicBezTo>
                    <a:pt x="2344" y="3476"/>
                    <a:pt x="2176" y="3225"/>
                    <a:pt x="2051" y="2974"/>
                  </a:cubicBezTo>
                  <a:cubicBezTo>
                    <a:pt x="1925" y="2744"/>
                    <a:pt x="1800" y="2514"/>
                    <a:pt x="1695" y="2304"/>
                  </a:cubicBezTo>
                  <a:cubicBezTo>
                    <a:pt x="1590" y="2095"/>
                    <a:pt x="1486" y="1886"/>
                    <a:pt x="1381" y="1719"/>
                  </a:cubicBezTo>
                  <a:cubicBezTo>
                    <a:pt x="1193" y="1363"/>
                    <a:pt x="1025" y="1091"/>
                    <a:pt x="963" y="882"/>
                  </a:cubicBezTo>
                  <a:cubicBezTo>
                    <a:pt x="858" y="693"/>
                    <a:pt x="795" y="589"/>
                    <a:pt x="795" y="589"/>
                  </a:cubicBezTo>
                  <a:cubicBezTo>
                    <a:pt x="618" y="234"/>
                    <a:pt x="411" y="0"/>
                    <a:pt x="27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07"/>
            <p:cNvSpPr/>
            <p:nvPr/>
          </p:nvSpPr>
          <p:spPr>
            <a:xfrm>
              <a:off x="8282075" y="3071913"/>
              <a:ext cx="244800" cy="392450"/>
            </a:xfrm>
            <a:custGeom>
              <a:avLst/>
              <a:gdLst/>
              <a:ahLst/>
              <a:cxnLst/>
              <a:rect l="l" t="t" r="r" b="b"/>
              <a:pathLst>
                <a:path w="9792" h="15698" extrusionOk="0">
                  <a:moveTo>
                    <a:pt x="9678" y="1"/>
                  </a:moveTo>
                  <a:cubicBezTo>
                    <a:pt x="9674" y="1"/>
                    <a:pt x="9671" y="1"/>
                    <a:pt x="9667" y="2"/>
                  </a:cubicBezTo>
                  <a:cubicBezTo>
                    <a:pt x="9583" y="23"/>
                    <a:pt x="9541" y="211"/>
                    <a:pt x="9520" y="421"/>
                  </a:cubicBezTo>
                  <a:cubicBezTo>
                    <a:pt x="9520" y="421"/>
                    <a:pt x="9520" y="462"/>
                    <a:pt x="9478" y="609"/>
                  </a:cubicBezTo>
                  <a:cubicBezTo>
                    <a:pt x="9458" y="734"/>
                    <a:pt x="9437" y="881"/>
                    <a:pt x="9416" y="1132"/>
                  </a:cubicBezTo>
                  <a:cubicBezTo>
                    <a:pt x="9374" y="1237"/>
                    <a:pt x="9353" y="1362"/>
                    <a:pt x="9332" y="1488"/>
                  </a:cubicBezTo>
                  <a:cubicBezTo>
                    <a:pt x="9311" y="1613"/>
                    <a:pt x="9269" y="1781"/>
                    <a:pt x="9227" y="1927"/>
                  </a:cubicBezTo>
                  <a:cubicBezTo>
                    <a:pt x="9206" y="2095"/>
                    <a:pt x="9144" y="2241"/>
                    <a:pt x="9102" y="2429"/>
                  </a:cubicBezTo>
                  <a:lnTo>
                    <a:pt x="8934" y="2973"/>
                  </a:lnTo>
                  <a:cubicBezTo>
                    <a:pt x="8704" y="3747"/>
                    <a:pt x="8390" y="4605"/>
                    <a:pt x="7909" y="5442"/>
                  </a:cubicBezTo>
                  <a:cubicBezTo>
                    <a:pt x="7449" y="6279"/>
                    <a:pt x="6821" y="7137"/>
                    <a:pt x="6110" y="7869"/>
                  </a:cubicBezTo>
                  <a:lnTo>
                    <a:pt x="5859" y="8162"/>
                  </a:lnTo>
                  <a:cubicBezTo>
                    <a:pt x="5775" y="8267"/>
                    <a:pt x="5670" y="8351"/>
                    <a:pt x="5566" y="8413"/>
                  </a:cubicBezTo>
                  <a:cubicBezTo>
                    <a:pt x="5377" y="8602"/>
                    <a:pt x="5168" y="8769"/>
                    <a:pt x="4980" y="8937"/>
                  </a:cubicBezTo>
                  <a:cubicBezTo>
                    <a:pt x="4603" y="9292"/>
                    <a:pt x="4206" y="9627"/>
                    <a:pt x="3829" y="9941"/>
                  </a:cubicBezTo>
                  <a:cubicBezTo>
                    <a:pt x="3473" y="10255"/>
                    <a:pt x="3097" y="10590"/>
                    <a:pt x="2762" y="10903"/>
                  </a:cubicBezTo>
                  <a:cubicBezTo>
                    <a:pt x="2616" y="11071"/>
                    <a:pt x="2427" y="11217"/>
                    <a:pt x="2260" y="11385"/>
                  </a:cubicBezTo>
                  <a:lnTo>
                    <a:pt x="2030" y="11615"/>
                  </a:lnTo>
                  <a:cubicBezTo>
                    <a:pt x="1946" y="11698"/>
                    <a:pt x="1904" y="11761"/>
                    <a:pt x="1820" y="11845"/>
                  </a:cubicBezTo>
                  <a:cubicBezTo>
                    <a:pt x="1276" y="12452"/>
                    <a:pt x="879" y="13017"/>
                    <a:pt x="628" y="13435"/>
                  </a:cubicBezTo>
                  <a:cubicBezTo>
                    <a:pt x="523" y="13644"/>
                    <a:pt x="419" y="13833"/>
                    <a:pt x="356" y="13937"/>
                  </a:cubicBezTo>
                  <a:cubicBezTo>
                    <a:pt x="314" y="14063"/>
                    <a:pt x="272" y="14126"/>
                    <a:pt x="272" y="14126"/>
                  </a:cubicBezTo>
                  <a:cubicBezTo>
                    <a:pt x="230" y="14230"/>
                    <a:pt x="209" y="14314"/>
                    <a:pt x="147" y="14419"/>
                  </a:cubicBezTo>
                  <a:cubicBezTo>
                    <a:pt x="126" y="14523"/>
                    <a:pt x="105" y="14586"/>
                    <a:pt x="63" y="14691"/>
                  </a:cubicBezTo>
                  <a:cubicBezTo>
                    <a:pt x="21" y="14879"/>
                    <a:pt x="0" y="15046"/>
                    <a:pt x="0" y="15193"/>
                  </a:cubicBezTo>
                  <a:cubicBezTo>
                    <a:pt x="0" y="15486"/>
                    <a:pt x="42" y="15674"/>
                    <a:pt x="147" y="15695"/>
                  </a:cubicBezTo>
                  <a:cubicBezTo>
                    <a:pt x="154" y="15696"/>
                    <a:pt x="162" y="15697"/>
                    <a:pt x="170" y="15697"/>
                  </a:cubicBezTo>
                  <a:cubicBezTo>
                    <a:pt x="269" y="15697"/>
                    <a:pt x="387" y="15575"/>
                    <a:pt x="523" y="15381"/>
                  </a:cubicBezTo>
                  <a:cubicBezTo>
                    <a:pt x="544" y="15318"/>
                    <a:pt x="565" y="15255"/>
                    <a:pt x="628" y="15193"/>
                  </a:cubicBezTo>
                  <a:cubicBezTo>
                    <a:pt x="649" y="15151"/>
                    <a:pt x="691" y="15067"/>
                    <a:pt x="732" y="14983"/>
                  </a:cubicBezTo>
                  <a:cubicBezTo>
                    <a:pt x="753" y="14900"/>
                    <a:pt x="795" y="14837"/>
                    <a:pt x="837" y="14753"/>
                  </a:cubicBezTo>
                  <a:cubicBezTo>
                    <a:pt x="879" y="14670"/>
                    <a:pt x="900" y="14586"/>
                    <a:pt x="963" y="14481"/>
                  </a:cubicBezTo>
                  <a:cubicBezTo>
                    <a:pt x="980" y="14490"/>
                    <a:pt x="990" y="14495"/>
                    <a:pt x="996" y="14495"/>
                  </a:cubicBezTo>
                  <a:cubicBezTo>
                    <a:pt x="1004" y="14495"/>
                    <a:pt x="1004" y="14485"/>
                    <a:pt x="1004" y="14460"/>
                  </a:cubicBezTo>
                  <a:lnTo>
                    <a:pt x="1088" y="14314"/>
                  </a:lnTo>
                  <a:cubicBezTo>
                    <a:pt x="1151" y="14209"/>
                    <a:pt x="1214" y="14042"/>
                    <a:pt x="1318" y="13875"/>
                  </a:cubicBezTo>
                  <a:cubicBezTo>
                    <a:pt x="1527" y="13477"/>
                    <a:pt x="1904" y="12954"/>
                    <a:pt x="2406" y="12368"/>
                  </a:cubicBezTo>
                  <a:cubicBezTo>
                    <a:pt x="2448" y="12305"/>
                    <a:pt x="2532" y="12222"/>
                    <a:pt x="2574" y="12159"/>
                  </a:cubicBezTo>
                  <a:cubicBezTo>
                    <a:pt x="2657" y="12096"/>
                    <a:pt x="2720" y="12012"/>
                    <a:pt x="2783" y="11929"/>
                  </a:cubicBezTo>
                  <a:cubicBezTo>
                    <a:pt x="2929" y="11782"/>
                    <a:pt x="3076" y="11615"/>
                    <a:pt x="3243" y="11468"/>
                  </a:cubicBezTo>
                  <a:cubicBezTo>
                    <a:pt x="3557" y="11154"/>
                    <a:pt x="3913" y="10841"/>
                    <a:pt x="4289" y="10485"/>
                  </a:cubicBezTo>
                  <a:cubicBezTo>
                    <a:pt x="4645" y="10150"/>
                    <a:pt x="5043" y="9815"/>
                    <a:pt x="5398" y="9439"/>
                  </a:cubicBezTo>
                  <a:cubicBezTo>
                    <a:pt x="5587" y="9250"/>
                    <a:pt x="5796" y="9083"/>
                    <a:pt x="5984" y="8895"/>
                  </a:cubicBezTo>
                  <a:lnTo>
                    <a:pt x="6277" y="8602"/>
                  </a:lnTo>
                  <a:lnTo>
                    <a:pt x="6549" y="8309"/>
                  </a:lnTo>
                  <a:cubicBezTo>
                    <a:pt x="7281" y="7535"/>
                    <a:pt x="7909" y="6614"/>
                    <a:pt x="8370" y="5693"/>
                  </a:cubicBezTo>
                  <a:cubicBezTo>
                    <a:pt x="8830" y="4794"/>
                    <a:pt x="9123" y="3894"/>
                    <a:pt x="9332" y="3120"/>
                  </a:cubicBezTo>
                  <a:cubicBezTo>
                    <a:pt x="9374" y="2911"/>
                    <a:pt x="9437" y="2722"/>
                    <a:pt x="9458" y="2534"/>
                  </a:cubicBezTo>
                  <a:cubicBezTo>
                    <a:pt x="9478" y="2346"/>
                    <a:pt x="9541" y="2199"/>
                    <a:pt x="9562" y="2011"/>
                  </a:cubicBezTo>
                  <a:cubicBezTo>
                    <a:pt x="9583" y="1864"/>
                    <a:pt x="9625" y="1697"/>
                    <a:pt x="9646" y="1571"/>
                  </a:cubicBezTo>
                  <a:cubicBezTo>
                    <a:pt x="9667" y="1446"/>
                    <a:pt x="9688" y="1299"/>
                    <a:pt x="9688" y="1174"/>
                  </a:cubicBezTo>
                  <a:cubicBezTo>
                    <a:pt x="9730" y="944"/>
                    <a:pt x="9750" y="755"/>
                    <a:pt x="9750" y="630"/>
                  </a:cubicBezTo>
                  <a:cubicBezTo>
                    <a:pt x="9750" y="504"/>
                    <a:pt x="9771" y="442"/>
                    <a:pt x="9771" y="442"/>
                  </a:cubicBezTo>
                  <a:cubicBezTo>
                    <a:pt x="9791" y="202"/>
                    <a:pt x="9754" y="1"/>
                    <a:pt x="9678"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07"/>
            <p:cNvSpPr/>
            <p:nvPr/>
          </p:nvSpPr>
          <p:spPr>
            <a:xfrm>
              <a:off x="8210400" y="3041338"/>
              <a:ext cx="121900" cy="275525"/>
            </a:xfrm>
            <a:custGeom>
              <a:avLst/>
              <a:gdLst/>
              <a:ahLst/>
              <a:cxnLst/>
              <a:rect l="l" t="t" r="r" b="b"/>
              <a:pathLst>
                <a:path w="4876" h="11021" extrusionOk="0">
                  <a:moveTo>
                    <a:pt x="92" y="1"/>
                  </a:moveTo>
                  <a:cubicBezTo>
                    <a:pt x="80" y="1"/>
                    <a:pt x="71" y="4"/>
                    <a:pt x="63" y="12"/>
                  </a:cubicBezTo>
                  <a:cubicBezTo>
                    <a:pt x="1" y="74"/>
                    <a:pt x="21" y="200"/>
                    <a:pt x="84" y="346"/>
                  </a:cubicBezTo>
                  <a:cubicBezTo>
                    <a:pt x="84" y="346"/>
                    <a:pt x="105" y="367"/>
                    <a:pt x="126" y="430"/>
                  </a:cubicBezTo>
                  <a:cubicBezTo>
                    <a:pt x="168" y="514"/>
                    <a:pt x="210" y="618"/>
                    <a:pt x="293" y="765"/>
                  </a:cubicBezTo>
                  <a:cubicBezTo>
                    <a:pt x="440" y="1016"/>
                    <a:pt x="649" y="1393"/>
                    <a:pt x="921" y="1832"/>
                  </a:cubicBezTo>
                  <a:cubicBezTo>
                    <a:pt x="1172" y="2271"/>
                    <a:pt x="1486" y="2774"/>
                    <a:pt x="1842" y="3318"/>
                  </a:cubicBezTo>
                  <a:cubicBezTo>
                    <a:pt x="2156" y="3862"/>
                    <a:pt x="2490" y="4468"/>
                    <a:pt x="2804" y="5075"/>
                  </a:cubicBezTo>
                  <a:cubicBezTo>
                    <a:pt x="3118" y="5682"/>
                    <a:pt x="3369" y="6268"/>
                    <a:pt x="3620" y="6875"/>
                  </a:cubicBezTo>
                  <a:cubicBezTo>
                    <a:pt x="3662" y="7042"/>
                    <a:pt x="3725" y="7167"/>
                    <a:pt x="3767" y="7293"/>
                  </a:cubicBezTo>
                  <a:cubicBezTo>
                    <a:pt x="3830" y="7419"/>
                    <a:pt x="3850" y="7586"/>
                    <a:pt x="3871" y="7711"/>
                  </a:cubicBezTo>
                  <a:cubicBezTo>
                    <a:pt x="3955" y="7983"/>
                    <a:pt x="3997" y="8235"/>
                    <a:pt x="3997" y="8465"/>
                  </a:cubicBezTo>
                  <a:cubicBezTo>
                    <a:pt x="4060" y="8946"/>
                    <a:pt x="4039" y="9344"/>
                    <a:pt x="3997" y="9595"/>
                  </a:cubicBezTo>
                  <a:cubicBezTo>
                    <a:pt x="3976" y="9720"/>
                    <a:pt x="3955" y="9825"/>
                    <a:pt x="3955" y="9888"/>
                  </a:cubicBezTo>
                  <a:cubicBezTo>
                    <a:pt x="3955" y="9908"/>
                    <a:pt x="3934" y="9929"/>
                    <a:pt x="3934" y="9971"/>
                  </a:cubicBezTo>
                  <a:lnTo>
                    <a:pt x="3934" y="9992"/>
                  </a:lnTo>
                  <a:cubicBezTo>
                    <a:pt x="3850" y="10201"/>
                    <a:pt x="3830" y="10411"/>
                    <a:pt x="3788" y="10599"/>
                  </a:cubicBezTo>
                  <a:cubicBezTo>
                    <a:pt x="3767" y="10745"/>
                    <a:pt x="3788" y="10913"/>
                    <a:pt x="3892" y="10976"/>
                  </a:cubicBezTo>
                  <a:cubicBezTo>
                    <a:pt x="3923" y="11006"/>
                    <a:pt x="3965" y="11020"/>
                    <a:pt x="4013" y="11020"/>
                  </a:cubicBezTo>
                  <a:cubicBezTo>
                    <a:pt x="4096" y="11020"/>
                    <a:pt x="4197" y="10979"/>
                    <a:pt x="4290" y="10913"/>
                  </a:cubicBezTo>
                  <a:cubicBezTo>
                    <a:pt x="4374" y="10850"/>
                    <a:pt x="4457" y="10745"/>
                    <a:pt x="4520" y="10641"/>
                  </a:cubicBezTo>
                  <a:cubicBezTo>
                    <a:pt x="4604" y="10536"/>
                    <a:pt x="4667" y="10411"/>
                    <a:pt x="4708" y="10285"/>
                  </a:cubicBezTo>
                  <a:lnTo>
                    <a:pt x="4708" y="10285"/>
                  </a:lnTo>
                  <a:cubicBezTo>
                    <a:pt x="4698" y="10296"/>
                    <a:pt x="4693" y="10301"/>
                    <a:pt x="4690" y="10301"/>
                  </a:cubicBezTo>
                  <a:cubicBezTo>
                    <a:pt x="4687" y="10301"/>
                    <a:pt x="4687" y="10296"/>
                    <a:pt x="4687" y="10285"/>
                  </a:cubicBezTo>
                  <a:lnTo>
                    <a:pt x="4687" y="10243"/>
                  </a:lnTo>
                  <a:cubicBezTo>
                    <a:pt x="4687" y="10222"/>
                    <a:pt x="4708" y="10201"/>
                    <a:pt x="4708" y="10139"/>
                  </a:cubicBezTo>
                  <a:cubicBezTo>
                    <a:pt x="4750" y="10076"/>
                    <a:pt x="4771" y="9929"/>
                    <a:pt x="4792" y="9762"/>
                  </a:cubicBezTo>
                  <a:cubicBezTo>
                    <a:pt x="4855" y="9406"/>
                    <a:pt x="4876" y="8946"/>
                    <a:pt x="4771" y="8381"/>
                  </a:cubicBezTo>
                  <a:cubicBezTo>
                    <a:pt x="4729" y="8130"/>
                    <a:pt x="4667" y="7837"/>
                    <a:pt x="4583" y="7523"/>
                  </a:cubicBezTo>
                  <a:cubicBezTo>
                    <a:pt x="4520" y="7377"/>
                    <a:pt x="4478" y="7230"/>
                    <a:pt x="4457" y="7084"/>
                  </a:cubicBezTo>
                  <a:cubicBezTo>
                    <a:pt x="4394" y="6916"/>
                    <a:pt x="4353" y="6770"/>
                    <a:pt x="4269" y="6623"/>
                  </a:cubicBezTo>
                  <a:cubicBezTo>
                    <a:pt x="3997" y="5996"/>
                    <a:pt x="3683" y="5389"/>
                    <a:pt x="3348" y="4782"/>
                  </a:cubicBezTo>
                  <a:cubicBezTo>
                    <a:pt x="3014" y="4175"/>
                    <a:pt x="2616" y="3610"/>
                    <a:pt x="2260" y="3046"/>
                  </a:cubicBezTo>
                  <a:cubicBezTo>
                    <a:pt x="1884" y="2522"/>
                    <a:pt x="1549" y="2041"/>
                    <a:pt x="1256" y="1623"/>
                  </a:cubicBezTo>
                  <a:cubicBezTo>
                    <a:pt x="963" y="1204"/>
                    <a:pt x="712" y="869"/>
                    <a:pt x="545" y="597"/>
                  </a:cubicBezTo>
                  <a:cubicBezTo>
                    <a:pt x="482" y="472"/>
                    <a:pt x="398" y="388"/>
                    <a:pt x="377" y="305"/>
                  </a:cubicBezTo>
                  <a:cubicBezTo>
                    <a:pt x="314" y="242"/>
                    <a:pt x="314" y="200"/>
                    <a:pt x="314" y="200"/>
                  </a:cubicBezTo>
                  <a:cubicBezTo>
                    <a:pt x="245" y="79"/>
                    <a:pt x="148" y="1"/>
                    <a:pt x="92"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07"/>
            <p:cNvSpPr/>
            <p:nvPr/>
          </p:nvSpPr>
          <p:spPr>
            <a:xfrm>
              <a:off x="8332275" y="2860563"/>
              <a:ext cx="25650" cy="252875"/>
            </a:xfrm>
            <a:custGeom>
              <a:avLst/>
              <a:gdLst/>
              <a:ahLst/>
              <a:cxnLst/>
              <a:rect l="l" t="t" r="r" b="b"/>
              <a:pathLst>
                <a:path w="1026" h="10115" extrusionOk="0">
                  <a:moveTo>
                    <a:pt x="28" y="0"/>
                  </a:moveTo>
                  <a:cubicBezTo>
                    <a:pt x="26" y="0"/>
                    <a:pt x="23" y="1"/>
                    <a:pt x="22" y="3"/>
                  </a:cubicBezTo>
                  <a:cubicBezTo>
                    <a:pt x="1" y="45"/>
                    <a:pt x="1" y="149"/>
                    <a:pt x="1" y="254"/>
                  </a:cubicBezTo>
                  <a:cubicBezTo>
                    <a:pt x="1" y="254"/>
                    <a:pt x="22" y="380"/>
                    <a:pt x="43" y="631"/>
                  </a:cubicBezTo>
                  <a:cubicBezTo>
                    <a:pt x="84" y="861"/>
                    <a:pt x="147" y="1238"/>
                    <a:pt x="189" y="1656"/>
                  </a:cubicBezTo>
                  <a:cubicBezTo>
                    <a:pt x="231" y="2074"/>
                    <a:pt x="294" y="2577"/>
                    <a:pt x="336" y="3121"/>
                  </a:cubicBezTo>
                  <a:cubicBezTo>
                    <a:pt x="356" y="3393"/>
                    <a:pt x="398" y="3665"/>
                    <a:pt x="419" y="3937"/>
                  </a:cubicBezTo>
                  <a:cubicBezTo>
                    <a:pt x="440" y="4230"/>
                    <a:pt x="461" y="4502"/>
                    <a:pt x="461" y="4774"/>
                  </a:cubicBezTo>
                  <a:cubicBezTo>
                    <a:pt x="503" y="5067"/>
                    <a:pt x="503" y="5339"/>
                    <a:pt x="524" y="5611"/>
                  </a:cubicBezTo>
                  <a:cubicBezTo>
                    <a:pt x="545" y="5903"/>
                    <a:pt x="545" y="6155"/>
                    <a:pt x="566" y="6427"/>
                  </a:cubicBezTo>
                  <a:cubicBezTo>
                    <a:pt x="566" y="6678"/>
                    <a:pt x="608" y="6950"/>
                    <a:pt x="608" y="7180"/>
                  </a:cubicBezTo>
                  <a:cubicBezTo>
                    <a:pt x="608" y="7410"/>
                    <a:pt x="628" y="7640"/>
                    <a:pt x="628" y="7849"/>
                  </a:cubicBezTo>
                  <a:cubicBezTo>
                    <a:pt x="628" y="8268"/>
                    <a:pt x="649" y="8644"/>
                    <a:pt x="649" y="8896"/>
                  </a:cubicBezTo>
                  <a:lnTo>
                    <a:pt x="649" y="9293"/>
                  </a:lnTo>
                  <a:cubicBezTo>
                    <a:pt x="649" y="9733"/>
                    <a:pt x="754" y="10088"/>
                    <a:pt x="859" y="10088"/>
                  </a:cubicBezTo>
                  <a:cubicBezTo>
                    <a:pt x="871" y="10106"/>
                    <a:pt x="883" y="10115"/>
                    <a:pt x="894" y="10115"/>
                  </a:cubicBezTo>
                  <a:cubicBezTo>
                    <a:pt x="965" y="10115"/>
                    <a:pt x="1026" y="9810"/>
                    <a:pt x="1026" y="9398"/>
                  </a:cubicBezTo>
                  <a:lnTo>
                    <a:pt x="1026" y="9000"/>
                  </a:lnTo>
                  <a:cubicBezTo>
                    <a:pt x="1026" y="8749"/>
                    <a:pt x="984" y="8414"/>
                    <a:pt x="984" y="7954"/>
                  </a:cubicBezTo>
                  <a:cubicBezTo>
                    <a:pt x="984" y="7745"/>
                    <a:pt x="963" y="7515"/>
                    <a:pt x="963" y="7243"/>
                  </a:cubicBezTo>
                  <a:cubicBezTo>
                    <a:pt x="942" y="7012"/>
                    <a:pt x="942" y="6761"/>
                    <a:pt x="900" y="6468"/>
                  </a:cubicBezTo>
                  <a:cubicBezTo>
                    <a:pt x="880" y="6196"/>
                    <a:pt x="859" y="5924"/>
                    <a:pt x="859" y="5631"/>
                  </a:cubicBezTo>
                  <a:lnTo>
                    <a:pt x="775" y="4774"/>
                  </a:lnTo>
                  <a:lnTo>
                    <a:pt x="712" y="3916"/>
                  </a:lnTo>
                  <a:cubicBezTo>
                    <a:pt x="670" y="3623"/>
                    <a:pt x="628" y="3351"/>
                    <a:pt x="608" y="3100"/>
                  </a:cubicBezTo>
                  <a:cubicBezTo>
                    <a:pt x="545" y="2577"/>
                    <a:pt x="440" y="2074"/>
                    <a:pt x="398" y="1635"/>
                  </a:cubicBezTo>
                  <a:cubicBezTo>
                    <a:pt x="336" y="1217"/>
                    <a:pt x="252" y="840"/>
                    <a:pt x="210" y="610"/>
                  </a:cubicBezTo>
                  <a:cubicBezTo>
                    <a:pt x="147" y="380"/>
                    <a:pt x="126" y="212"/>
                    <a:pt x="126" y="212"/>
                  </a:cubicBezTo>
                  <a:cubicBezTo>
                    <a:pt x="107" y="98"/>
                    <a:pt x="53" y="0"/>
                    <a:pt x="28"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07"/>
            <p:cNvSpPr/>
            <p:nvPr/>
          </p:nvSpPr>
          <p:spPr>
            <a:xfrm>
              <a:off x="8426950" y="3068813"/>
              <a:ext cx="41875" cy="221575"/>
            </a:xfrm>
            <a:custGeom>
              <a:avLst/>
              <a:gdLst/>
              <a:ahLst/>
              <a:cxnLst/>
              <a:rect l="l" t="t" r="r" b="b"/>
              <a:pathLst>
                <a:path w="1675" h="8863" extrusionOk="0">
                  <a:moveTo>
                    <a:pt x="1005" y="1"/>
                  </a:moveTo>
                  <a:cubicBezTo>
                    <a:pt x="963" y="22"/>
                    <a:pt x="963" y="105"/>
                    <a:pt x="1005" y="231"/>
                  </a:cubicBezTo>
                  <a:cubicBezTo>
                    <a:pt x="1005" y="231"/>
                    <a:pt x="1026" y="356"/>
                    <a:pt x="1047" y="607"/>
                  </a:cubicBezTo>
                  <a:cubicBezTo>
                    <a:pt x="1068" y="838"/>
                    <a:pt x="1131" y="1151"/>
                    <a:pt x="1173" y="1549"/>
                  </a:cubicBezTo>
                  <a:cubicBezTo>
                    <a:pt x="1235" y="1926"/>
                    <a:pt x="1256" y="2386"/>
                    <a:pt x="1319" y="2867"/>
                  </a:cubicBezTo>
                  <a:cubicBezTo>
                    <a:pt x="1340" y="3369"/>
                    <a:pt x="1361" y="3892"/>
                    <a:pt x="1361" y="4416"/>
                  </a:cubicBezTo>
                  <a:cubicBezTo>
                    <a:pt x="1361" y="4939"/>
                    <a:pt x="1340" y="5462"/>
                    <a:pt x="1256" y="5943"/>
                  </a:cubicBezTo>
                  <a:cubicBezTo>
                    <a:pt x="1235" y="6173"/>
                    <a:pt x="1173" y="6403"/>
                    <a:pt x="1152" y="6612"/>
                  </a:cubicBezTo>
                  <a:cubicBezTo>
                    <a:pt x="1110" y="6822"/>
                    <a:pt x="1047" y="7031"/>
                    <a:pt x="1005" y="7219"/>
                  </a:cubicBezTo>
                  <a:cubicBezTo>
                    <a:pt x="901" y="7575"/>
                    <a:pt x="733" y="7847"/>
                    <a:pt x="629" y="8035"/>
                  </a:cubicBezTo>
                  <a:cubicBezTo>
                    <a:pt x="608" y="8077"/>
                    <a:pt x="587" y="8098"/>
                    <a:pt x="545" y="8140"/>
                  </a:cubicBezTo>
                  <a:cubicBezTo>
                    <a:pt x="524" y="8161"/>
                    <a:pt x="503" y="8182"/>
                    <a:pt x="503" y="8203"/>
                  </a:cubicBezTo>
                  <a:cubicBezTo>
                    <a:pt x="482" y="8265"/>
                    <a:pt x="440" y="8265"/>
                    <a:pt x="440" y="8265"/>
                  </a:cubicBezTo>
                  <a:cubicBezTo>
                    <a:pt x="419" y="8286"/>
                    <a:pt x="398" y="8307"/>
                    <a:pt x="378" y="8370"/>
                  </a:cubicBezTo>
                  <a:lnTo>
                    <a:pt x="294" y="8433"/>
                  </a:lnTo>
                  <a:lnTo>
                    <a:pt x="126" y="8600"/>
                  </a:lnTo>
                  <a:cubicBezTo>
                    <a:pt x="64" y="8684"/>
                    <a:pt x="1" y="8747"/>
                    <a:pt x="1" y="8809"/>
                  </a:cubicBezTo>
                  <a:cubicBezTo>
                    <a:pt x="14" y="8836"/>
                    <a:pt x="52" y="8862"/>
                    <a:pt x="121" y="8862"/>
                  </a:cubicBezTo>
                  <a:cubicBezTo>
                    <a:pt x="161" y="8862"/>
                    <a:pt x="211" y="8853"/>
                    <a:pt x="273" y="8830"/>
                  </a:cubicBezTo>
                  <a:cubicBezTo>
                    <a:pt x="336" y="8809"/>
                    <a:pt x="419" y="8789"/>
                    <a:pt x="503" y="8726"/>
                  </a:cubicBezTo>
                  <a:cubicBezTo>
                    <a:pt x="545" y="8705"/>
                    <a:pt x="587" y="8684"/>
                    <a:pt x="629" y="8663"/>
                  </a:cubicBezTo>
                  <a:cubicBezTo>
                    <a:pt x="608" y="8621"/>
                    <a:pt x="650" y="8600"/>
                    <a:pt x="691" y="8517"/>
                  </a:cubicBezTo>
                  <a:lnTo>
                    <a:pt x="754" y="8454"/>
                  </a:lnTo>
                  <a:cubicBezTo>
                    <a:pt x="796" y="8412"/>
                    <a:pt x="817" y="8391"/>
                    <a:pt x="838" y="8349"/>
                  </a:cubicBezTo>
                  <a:cubicBezTo>
                    <a:pt x="859" y="8286"/>
                    <a:pt x="901" y="8265"/>
                    <a:pt x="942" y="8203"/>
                  </a:cubicBezTo>
                  <a:cubicBezTo>
                    <a:pt x="1068" y="7993"/>
                    <a:pt x="1235" y="7680"/>
                    <a:pt x="1361" y="7303"/>
                  </a:cubicBezTo>
                  <a:lnTo>
                    <a:pt x="1528" y="6675"/>
                  </a:lnTo>
                  <a:cubicBezTo>
                    <a:pt x="1570" y="6424"/>
                    <a:pt x="1591" y="6194"/>
                    <a:pt x="1633" y="5964"/>
                  </a:cubicBezTo>
                  <a:cubicBezTo>
                    <a:pt x="1675" y="5462"/>
                    <a:pt x="1675" y="4939"/>
                    <a:pt x="1675" y="4395"/>
                  </a:cubicBezTo>
                  <a:cubicBezTo>
                    <a:pt x="1675" y="3871"/>
                    <a:pt x="1633" y="3348"/>
                    <a:pt x="1570" y="2846"/>
                  </a:cubicBezTo>
                  <a:cubicBezTo>
                    <a:pt x="1528" y="2344"/>
                    <a:pt x="1466" y="1905"/>
                    <a:pt x="1382" y="1507"/>
                  </a:cubicBezTo>
                  <a:cubicBezTo>
                    <a:pt x="1340" y="1131"/>
                    <a:pt x="1256" y="817"/>
                    <a:pt x="1194" y="566"/>
                  </a:cubicBezTo>
                  <a:cubicBezTo>
                    <a:pt x="1152" y="335"/>
                    <a:pt x="1131" y="210"/>
                    <a:pt x="1131" y="210"/>
                  </a:cubicBezTo>
                  <a:cubicBezTo>
                    <a:pt x="1110" y="84"/>
                    <a:pt x="1047" y="1"/>
                    <a:pt x="1005"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07"/>
            <p:cNvSpPr/>
            <p:nvPr/>
          </p:nvSpPr>
          <p:spPr>
            <a:xfrm>
              <a:off x="8099500" y="3044138"/>
              <a:ext cx="220250" cy="180575"/>
            </a:xfrm>
            <a:custGeom>
              <a:avLst/>
              <a:gdLst/>
              <a:ahLst/>
              <a:cxnLst/>
              <a:rect l="l" t="t" r="r" b="b"/>
              <a:pathLst>
                <a:path w="8810" h="7223" extrusionOk="0">
                  <a:moveTo>
                    <a:pt x="8621" y="6260"/>
                  </a:moveTo>
                  <a:cubicBezTo>
                    <a:pt x="8627" y="6271"/>
                    <a:pt x="8632" y="6281"/>
                    <a:pt x="8637" y="6292"/>
                  </a:cubicBezTo>
                  <a:lnTo>
                    <a:pt x="8637" y="6292"/>
                  </a:lnTo>
                  <a:cubicBezTo>
                    <a:pt x="8631" y="6291"/>
                    <a:pt x="8621" y="6281"/>
                    <a:pt x="8621" y="6260"/>
                  </a:cubicBezTo>
                  <a:close/>
                  <a:moveTo>
                    <a:pt x="34" y="0"/>
                  </a:moveTo>
                  <a:cubicBezTo>
                    <a:pt x="28" y="0"/>
                    <a:pt x="24" y="2"/>
                    <a:pt x="22" y="4"/>
                  </a:cubicBezTo>
                  <a:cubicBezTo>
                    <a:pt x="1" y="46"/>
                    <a:pt x="84" y="151"/>
                    <a:pt x="147" y="255"/>
                  </a:cubicBezTo>
                  <a:lnTo>
                    <a:pt x="231" y="318"/>
                  </a:lnTo>
                  <a:lnTo>
                    <a:pt x="461" y="569"/>
                  </a:lnTo>
                  <a:cubicBezTo>
                    <a:pt x="670" y="737"/>
                    <a:pt x="984" y="1029"/>
                    <a:pt x="1444" y="1301"/>
                  </a:cubicBezTo>
                  <a:cubicBezTo>
                    <a:pt x="1863" y="1553"/>
                    <a:pt x="2386" y="1825"/>
                    <a:pt x="2930" y="2076"/>
                  </a:cubicBezTo>
                  <a:cubicBezTo>
                    <a:pt x="3474" y="2348"/>
                    <a:pt x="4081" y="2599"/>
                    <a:pt x="4625" y="2913"/>
                  </a:cubicBezTo>
                  <a:lnTo>
                    <a:pt x="4834" y="3038"/>
                  </a:lnTo>
                  <a:cubicBezTo>
                    <a:pt x="4918" y="3101"/>
                    <a:pt x="4960" y="3122"/>
                    <a:pt x="5043" y="3185"/>
                  </a:cubicBezTo>
                  <a:cubicBezTo>
                    <a:pt x="5169" y="3247"/>
                    <a:pt x="5294" y="3352"/>
                    <a:pt x="5441" y="3457"/>
                  </a:cubicBezTo>
                  <a:cubicBezTo>
                    <a:pt x="5692" y="3645"/>
                    <a:pt x="5922" y="3854"/>
                    <a:pt x="6173" y="4042"/>
                  </a:cubicBezTo>
                  <a:cubicBezTo>
                    <a:pt x="6403" y="4231"/>
                    <a:pt x="6613" y="4440"/>
                    <a:pt x="6822" y="4607"/>
                  </a:cubicBezTo>
                  <a:cubicBezTo>
                    <a:pt x="7031" y="4796"/>
                    <a:pt x="7219" y="4984"/>
                    <a:pt x="7366" y="5172"/>
                  </a:cubicBezTo>
                  <a:cubicBezTo>
                    <a:pt x="7680" y="5528"/>
                    <a:pt x="7931" y="5842"/>
                    <a:pt x="8056" y="6072"/>
                  </a:cubicBezTo>
                  <a:cubicBezTo>
                    <a:pt x="8182" y="6323"/>
                    <a:pt x="8266" y="6449"/>
                    <a:pt x="8266" y="6449"/>
                  </a:cubicBezTo>
                  <a:cubicBezTo>
                    <a:pt x="8370" y="6658"/>
                    <a:pt x="8454" y="6846"/>
                    <a:pt x="8496" y="6993"/>
                  </a:cubicBezTo>
                  <a:cubicBezTo>
                    <a:pt x="8538" y="7118"/>
                    <a:pt x="8600" y="7223"/>
                    <a:pt x="8684" y="7223"/>
                  </a:cubicBezTo>
                  <a:cubicBezTo>
                    <a:pt x="8705" y="7223"/>
                    <a:pt x="8726" y="7202"/>
                    <a:pt x="8747" y="7160"/>
                  </a:cubicBezTo>
                  <a:cubicBezTo>
                    <a:pt x="8789" y="7097"/>
                    <a:pt x="8789" y="7055"/>
                    <a:pt x="8810" y="6951"/>
                  </a:cubicBezTo>
                  <a:cubicBezTo>
                    <a:pt x="8789" y="6789"/>
                    <a:pt x="8769" y="6570"/>
                    <a:pt x="8637" y="6292"/>
                  </a:cubicBezTo>
                  <a:lnTo>
                    <a:pt x="8637" y="6292"/>
                  </a:lnTo>
                  <a:cubicBezTo>
                    <a:pt x="8637" y="6292"/>
                    <a:pt x="8637" y="6292"/>
                    <a:pt x="8637" y="6292"/>
                  </a:cubicBezTo>
                  <a:cubicBezTo>
                    <a:pt x="8642" y="6292"/>
                    <a:pt x="8642" y="6281"/>
                    <a:pt x="8621" y="6260"/>
                  </a:cubicBezTo>
                  <a:lnTo>
                    <a:pt x="8621" y="6260"/>
                  </a:lnTo>
                  <a:cubicBezTo>
                    <a:pt x="8621" y="6260"/>
                    <a:pt x="8621" y="6260"/>
                    <a:pt x="8621" y="6260"/>
                  </a:cubicBezTo>
                  <a:cubicBezTo>
                    <a:pt x="8621" y="6260"/>
                    <a:pt x="8558" y="6114"/>
                    <a:pt x="8391" y="5842"/>
                  </a:cubicBezTo>
                  <a:cubicBezTo>
                    <a:pt x="8245" y="5591"/>
                    <a:pt x="7973" y="5256"/>
                    <a:pt x="7638" y="4879"/>
                  </a:cubicBezTo>
                  <a:cubicBezTo>
                    <a:pt x="7450" y="4691"/>
                    <a:pt x="7261" y="4503"/>
                    <a:pt x="7052" y="4335"/>
                  </a:cubicBezTo>
                  <a:cubicBezTo>
                    <a:pt x="6843" y="4147"/>
                    <a:pt x="6613" y="3938"/>
                    <a:pt x="6382" y="3750"/>
                  </a:cubicBezTo>
                  <a:cubicBezTo>
                    <a:pt x="6152" y="3561"/>
                    <a:pt x="5880" y="3352"/>
                    <a:pt x="5629" y="3185"/>
                  </a:cubicBezTo>
                  <a:cubicBezTo>
                    <a:pt x="5483" y="3080"/>
                    <a:pt x="5357" y="2996"/>
                    <a:pt x="5190" y="2892"/>
                  </a:cubicBezTo>
                  <a:cubicBezTo>
                    <a:pt x="5127" y="2829"/>
                    <a:pt x="5064" y="2808"/>
                    <a:pt x="5001" y="2766"/>
                  </a:cubicBezTo>
                  <a:lnTo>
                    <a:pt x="4792" y="2620"/>
                  </a:lnTo>
                  <a:cubicBezTo>
                    <a:pt x="4206" y="2306"/>
                    <a:pt x="3600" y="2055"/>
                    <a:pt x="3035" y="1825"/>
                  </a:cubicBezTo>
                  <a:cubicBezTo>
                    <a:pt x="2491" y="1573"/>
                    <a:pt x="1968" y="1343"/>
                    <a:pt x="1528" y="1113"/>
                  </a:cubicBezTo>
                  <a:cubicBezTo>
                    <a:pt x="1110" y="883"/>
                    <a:pt x="817" y="632"/>
                    <a:pt x="566" y="465"/>
                  </a:cubicBezTo>
                  <a:cubicBezTo>
                    <a:pt x="461" y="360"/>
                    <a:pt x="377" y="297"/>
                    <a:pt x="336" y="255"/>
                  </a:cubicBezTo>
                  <a:lnTo>
                    <a:pt x="252" y="172"/>
                  </a:lnTo>
                  <a:cubicBezTo>
                    <a:pt x="160" y="62"/>
                    <a:pt x="69" y="0"/>
                    <a:pt x="34"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07"/>
            <p:cNvSpPr/>
            <p:nvPr/>
          </p:nvSpPr>
          <p:spPr>
            <a:xfrm>
              <a:off x="8251725" y="2966713"/>
              <a:ext cx="57575" cy="221675"/>
            </a:xfrm>
            <a:custGeom>
              <a:avLst/>
              <a:gdLst/>
              <a:ahLst/>
              <a:cxnLst/>
              <a:rect l="l" t="t" r="r" b="b"/>
              <a:pathLst>
                <a:path w="2303" h="8867" extrusionOk="0">
                  <a:moveTo>
                    <a:pt x="37" y="1"/>
                  </a:moveTo>
                  <a:cubicBezTo>
                    <a:pt x="32" y="1"/>
                    <a:pt x="27" y="2"/>
                    <a:pt x="21" y="5"/>
                  </a:cubicBezTo>
                  <a:cubicBezTo>
                    <a:pt x="1" y="25"/>
                    <a:pt x="1" y="109"/>
                    <a:pt x="21" y="214"/>
                  </a:cubicBezTo>
                  <a:cubicBezTo>
                    <a:pt x="21" y="214"/>
                    <a:pt x="63" y="339"/>
                    <a:pt x="126" y="549"/>
                  </a:cubicBezTo>
                  <a:cubicBezTo>
                    <a:pt x="210" y="758"/>
                    <a:pt x="293" y="1072"/>
                    <a:pt x="419" y="1448"/>
                  </a:cubicBezTo>
                  <a:cubicBezTo>
                    <a:pt x="545" y="1804"/>
                    <a:pt x="691" y="2222"/>
                    <a:pt x="837" y="2704"/>
                  </a:cubicBezTo>
                  <a:cubicBezTo>
                    <a:pt x="1005" y="3164"/>
                    <a:pt x="1151" y="3645"/>
                    <a:pt x="1277" y="4126"/>
                  </a:cubicBezTo>
                  <a:cubicBezTo>
                    <a:pt x="1361" y="4378"/>
                    <a:pt x="1423" y="4629"/>
                    <a:pt x="1486" y="4859"/>
                  </a:cubicBezTo>
                  <a:cubicBezTo>
                    <a:pt x="1549" y="5089"/>
                    <a:pt x="1591" y="5361"/>
                    <a:pt x="1653" y="5591"/>
                  </a:cubicBezTo>
                  <a:cubicBezTo>
                    <a:pt x="1674" y="5696"/>
                    <a:pt x="1695" y="5821"/>
                    <a:pt x="1695" y="5926"/>
                  </a:cubicBezTo>
                  <a:cubicBezTo>
                    <a:pt x="1737" y="6031"/>
                    <a:pt x="1758" y="6177"/>
                    <a:pt x="1758" y="6282"/>
                  </a:cubicBezTo>
                  <a:cubicBezTo>
                    <a:pt x="1779" y="6491"/>
                    <a:pt x="1800" y="6700"/>
                    <a:pt x="1842" y="6867"/>
                  </a:cubicBezTo>
                  <a:cubicBezTo>
                    <a:pt x="1863" y="7244"/>
                    <a:pt x="1863" y="7558"/>
                    <a:pt x="1863" y="7788"/>
                  </a:cubicBezTo>
                  <a:cubicBezTo>
                    <a:pt x="1842" y="7997"/>
                    <a:pt x="1842" y="8123"/>
                    <a:pt x="1842" y="8123"/>
                  </a:cubicBezTo>
                  <a:cubicBezTo>
                    <a:pt x="1842" y="8311"/>
                    <a:pt x="1800" y="8500"/>
                    <a:pt x="1842" y="8625"/>
                  </a:cubicBezTo>
                  <a:cubicBezTo>
                    <a:pt x="1863" y="8751"/>
                    <a:pt x="1884" y="8834"/>
                    <a:pt x="1946" y="8855"/>
                  </a:cubicBezTo>
                  <a:cubicBezTo>
                    <a:pt x="1954" y="8863"/>
                    <a:pt x="1962" y="8866"/>
                    <a:pt x="1970" y="8866"/>
                  </a:cubicBezTo>
                  <a:cubicBezTo>
                    <a:pt x="2010" y="8866"/>
                    <a:pt x="2062" y="8791"/>
                    <a:pt x="2114" y="8688"/>
                  </a:cubicBezTo>
                  <a:cubicBezTo>
                    <a:pt x="2156" y="8625"/>
                    <a:pt x="2177" y="8541"/>
                    <a:pt x="2197" y="8479"/>
                  </a:cubicBezTo>
                  <a:cubicBezTo>
                    <a:pt x="2197" y="8416"/>
                    <a:pt x="2218" y="8395"/>
                    <a:pt x="2218" y="8332"/>
                  </a:cubicBezTo>
                  <a:cubicBezTo>
                    <a:pt x="2260" y="8290"/>
                    <a:pt x="2260" y="8248"/>
                    <a:pt x="2281" y="8186"/>
                  </a:cubicBezTo>
                  <a:cubicBezTo>
                    <a:pt x="2281" y="8186"/>
                    <a:pt x="2281" y="8060"/>
                    <a:pt x="2302" y="7830"/>
                  </a:cubicBezTo>
                  <a:cubicBezTo>
                    <a:pt x="2302" y="7579"/>
                    <a:pt x="2302" y="7244"/>
                    <a:pt x="2260" y="6847"/>
                  </a:cubicBezTo>
                  <a:cubicBezTo>
                    <a:pt x="2260" y="6637"/>
                    <a:pt x="2197" y="6428"/>
                    <a:pt x="2177" y="6219"/>
                  </a:cubicBezTo>
                  <a:cubicBezTo>
                    <a:pt x="2156" y="6114"/>
                    <a:pt x="2156" y="5989"/>
                    <a:pt x="2114" y="5884"/>
                  </a:cubicBezTo>
                  <a:cubicBezTo>
                    <a:pt x="2093" y="5779"/>
                    <a:pt x="2072" y="5654"/>
                    <a:pt x="2051" y="5528"/>
                  </a:cubicBezTo>
                  <a:cubicBezTo>
                    <a:pt x="1988" y="5277"/>
                    <a:pt x="1905" y="5026"/>
                    <a:pt x="1863" y="4796"/>
                  </a:cubicBezTo>
                  <a:cubicBezTo>
                    <a:pt x="1779" y="4545"/>
                    <a:pt x="1695" y="4294"/>
                    <a:pt x="1633" y="4064"/>
                  </a:cubicBezTo>
                  <a:cubicBezTo>
                    <a:pt x="1465" y="3562"/>
                    <a:pt x="1277" y="3059"/>
                    <a:pt x="1109" y="2620"/>
                  </a:cubicBezTo>
                  <a:cubicBezTo>
                    <a:pt x="921" y="2181"/>
                    <a:pt x="754" y="1762"/>
                    <a:pt x="628" y="1385"/>
                  </a:cubicBezTo>
                  <a:cubicBezTo>
                    <a:pt x="503" y="1030"/>
                    <a:pt x="377" y="737"/>
                    <a:pt x="293" y="528"/>
                  </a:cubicBezTo>
                  <a:cubicBezTo>
                    <a:pt x="210" y="318"/>
                    <a:pt x="168" y="193"/>
                    <a:pt x="168" y="193"/>
                  </a:cubicBezTo>
                  <a:cubicBezTo>
                    <a:pt x="113" y="65"/>
                    <a:pt x="74" y="1"/>
                    <a:pt x="37"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07"/>
            <p:cNvSpPr/>
            <p:nvPr/>
          </p:nvSpPr>
          <p:spPr>
            <a:xfrm>
              <a:off x="8341175" y="3223663"/>
              <a:ext cx="228100" cy="148575"/>
            </a:xfrm>
            <a:custGeom>
              <a:avLst/>
              <a:gdLst/>
              <a:ahLst/>
              <a:cxnLst/>
              <a:rect l="l" t="t" r="r" b="b"/>
              <a:pathLst>
                <a:path w="9124" h="5943" extrusionOk="0">
                  <a:moveTo>
                    <a:pt x="9102" y="0"/>
                  </a:moveTo>
                  <a:cubicBezTo>
                    <a:pt x="9081" y="0"/>
                    <a:pt x="9019" y="105"/>
                    <a:pt x="8977" y="230"/>
                  </a:cubicBezTo>
                  <a:cubicBezTo>
                    <a:pt x="8977" y="230"/>
                    <a:pt x="8977" y="251"/>
                    <a:pt x="8956" y="335"/>
                  </a:cubicBezTo>
                  <a:cubicBezTo>
                    <a:pt x="8914" y="418"/>
                    <a:pt x="8893" y="523"/>
                    <a:pt x="8851" y="649"/>
                  </a:cubicBezTo>
                  <a:cubicBezTo>
                    <a:pt x="8851" y="670"/>
                    <a:pt x="8809" y="732"/>
                    <a:pt x="8809" y="753"/>
                  </a:cubicBezTo>
                  <a:cubicBezTo>
                    <a:pt x="8788" y="774"/>
                    <a:pt x="8788" y="837"/>
                    <a:pt x="8767" y="858"/>
                  </a:cubicBezTo>
                  <a:cubicBezTo>
                    <a:pt x="8747" y="942"/>
                    <a:pt x="8684" y="1025"/>
                    <a:pt x="8642" y="1088"/>
                  </a:cubicBezTo>
                  <a:cubicBezTo>
                    <a:pt x="8537" y="1255"/>
                    <a:pt x="8433" y="1444"/>
                    <a:pt x="8265" y="1611"/>
                  </a:cubicBezTo>
                  <a:cubicBezTo>
                    <a:pt x="7972" y="1988"/>
                    <a:pt x="7554" y="2385"/>
                    <a:pt x="7073" y="2699"/>
                  </a:cubicBezTo>
                  <a:cubicBezTo>
                    <a:pt x="6570" y="3034"/>
                    <a:pt x="5985" y="3285"/>
                    <a:pt x="5399" y="3473"/>
                  </a:cubicBezTo>
                  <a:lnTo>
                    <a:pt x="5148" y="3536"/>
                  </a:lnTo>
                  <a:cubicBezTo>
                    <a:pt x="5085" y="3557"/>
                    <a:pt x="5001" y="3557"/>
                    <a:pt x="4917" y="3578"/>
                  </a:cubicBezTo>
                  <a:cubicBezTo>
                    <a:pt x="4834" y="3620"/>
                    <a:pt x="4771" y="3620"/>
                    <a:pt x="4687" y="3641"/>
                  </a:cubicBezTo>
                  <a:cubicBezTo>
                    <a:pt x="4604" y="3641"/>
                    <a:pt x="4520" y="3662"/>
                    <a:pt x="4457" y="3662"/>
                  </a:cubicBezTo>
                  <a:cubicBezTo>
                    <a:pt x="4143" y="3724"/>
                    <a:pt x="3829" y="3745"/>
                    <a:pt x="3537" y="3787"/>
                  </a:cubicBezTo>
                  <a:cubicBezTo>
                    <a:pt x="3223" y="3850"/>
                    <a:pt x="2930" y="3892"/>
                    <a:pt x="2679" y="3976"/>
                  </a:cubicBezTo>
                  <a:cubicBezTo>
                    <a:pt x="2386" y="4059"/>
                    <a:pt x="2156" y="4101"/>
                    <a:pt x="1925" y="4206"/>
                  </a:cubicBezTo>
                  <a:cubicBezTo>
                    <a:pt x="1444" y="4373"/>
                    <a:pt x="1068" y="4582"/>
                    <a:pt x="816" y="4771"/>
                  </a:cubicBezTo>
                  <a:cubicBezTo>
                    <a:pt x="691" y="4833"/>
                    <a:pt x="607" y="4917"/>
                    <a:pt x="524" y="4980"/>
                  </a:cubicBezTo>
                  <a:cubicBezTo>
                    <a:pt x="482" y="5022"/>
                    <a:pt x="419" y="5043"/>
                    <a:pt x="419" y="5043"/>
                  </a:cubicBezTo>
                  <a:cubicBezTo>
                    <a:pt x="231" y="5231"/>
                    <a:pt x="105" y="5440"/>
                    <a:pt x="63" y="5628"/>
                  </a:cubicBezTo>
                  <a:cubicBezTo>
                    <a:pt x="21" y="5712"/>
                    <a:pt x="0" y="5775"/>
                    <a:pt x="21" y="5838"/>
                  </a:cubicBezTo>
                  <a:cubicBezTo>
                    <a:pt x="21" y="5880"/>
                    <a:pt x="63" y="5900"/>
                    <a:pt x="84" y="5942"/>
                  </a:cubicBezTo>
                  <a:cubicBezTo>
                    <a:pt x="105" y="5942"/>
                    <a:pt x="147" y="5942"/>
                    <a:pt x="189" y="5900"/>
                  </a:cubicBezTo>
                  <a:lnTo>
                    <a:pt x="314" y="5775"/>
                  </a:lnTo>
                  <a:cubicBezTo>
                    <a:pt x="461" y="5670"/>
                    <a:pt x="586" y="5545"/>
                    <a:pt x="775" y="5356"/>
                  </a:cubicBezTo>
                  <a:lnTo>
                    <a:pt x="837" y="5294"/>
                  </a:lnTo>
                  <a:cubicBezTo>
                    <a:pt x="900" y="5231"/>
                    <a:pt x="963" y="5189"/>
                    <a:pt x="1068" y="5105"/>
                  </a:cubicBezTo>
                  <a:cubicBezTo>
                    <a:pt x="1277" y="4938"/>
                    <a:pt x="1632" y="4771"/>
                    <a:pt x="2072" y="4603"/>
                  </a:cubicBezTo>
                  <a:cubicBezTo>
                    <a:pt x="2281" y="4520"/>
                    <a:pt x="2532" y="4457"/>
                    <a:pt x="2804" y="4373"/>
                  </a:cubicBezTo>
                  <a:cubicBezTo>
                    <a:pt x="3055" y="4289"/>
                    <a:pt x="3348" y="4248"/>
                    <a:pt x="3641" y="4185"/>
                  </a:cubicBezTo>
                  <a:cubicBezTo>
                    <a:pt x="3934" y="4143"/>
                    <a:pt x="4248" y="4080"/>
                    <a:pt x="4562" y="4038"/>
                  </a:cubicBezTo>
                  <a:cubicBezTo>
                    <a:pt x="4625" y="3996"/>
                    <a:pt x="4708" y="3996"/>
                    <a:pt x="4792" y="3976"/>
                  </a:cubicBezTo>
                  <a:cubicBezTo>
                    <a:pt x="4876" y="3955"/>
                    <a:pt x="4938" y="3955"/>
                    <a:pt x="5022" y="3913"/>
                  </a:cubicBezTo>
                  <a:cubicBezTo>
                    <a:pt x="5106" y="3892"/>
                    <a:pt x="5189" y="3892"/>
                    <a:pt x="5252" y="3871"/>
                  </a:cubicBezTo>
                  <a:lnTo>
                    <a:pt x="5503" y="3787"/>
                  </a:lnTo>
                  <a:cubicBezTo>
                    <a:pt x="6131" y="3578"/>
                    <a:pt x="6717" y="3285"/>
                    <a:pt x="7219" y="2929"/>
                  </a:cubicBezTo>
                  <a:cubicBezTo>
                    <a:pt x="7721" y="2553"/>
                    <a:pt x="8140" y="2134"/>
                    <a:pt x="8433" y="1758"/>
                  </a:cubicBezTo>
                  <a:cubicBezTo>
                    <a:pt x="8579" y="1548"/>
                    <a:pt x="8684" y="1360"/>
                    <a:pt x="8788" y="1172"/>
                  </a:cubicBezTo>
                  <a:cubicBezTo>
                    <a:pt x="8851" y="1067"/>
                    <a:pt x="8872" y="983"/>
                    <a:pt x="8893" y="921"/>
                  </a:cubicBezTo>
                  <a:cubicBezTo>
                    <a:pt x="8914" y="858"/>
                    <a:pt x="8914" y="837"/>
                    <a:pt x="8956" y="816"/>
                  </a:cubicBezTo>
                  <a:cubicBezTo>
                    <a:pt x="8956" y="774"/>
                    <a:pt x="8977" y="732"/>
                    <a:pt x="8977" y="711"/>
                  </a:cubicBezTo>
                  <a:cubicBezTo>
                    <a:pt x="9019" y="565"/>
                    <a:pt x="9060" y="460"/>
                    <a:pt x="9081" y="398"/>
                  </a:cubicBezTo>
                  <a:cubicBezTo>
                    <a:pt x="9102" y="314"/>
                    <a:pt x="9102" y="293"/>
                    <a:pt x="9102" y="293"/>
                  </a:cubicBezTo>
                  <a:cubicBezTo>
                    <a:pt x="9123" y="126"/>
                    <a:pt x="9123" y="0"/>
                    <a:pt x="9102"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07"/>
            <p:cNvSpPr/>
            <p:nvPr/>
          </p:nvSpPr>
          <p:spPr>
            <a:xfrm>
              <a:off x="8278400" y="3461863"/>
              <a:ext cx="101450" cy="202250"/>
            </a:xfrm>
            <a:custGeom>
              <a:avLst/>
              <a:gdLst/>
              <a:ahLst/>
              <a:cxnLst/>
              <a:rect l="l" t="t" r="r" b="b"/>
              <a:pathLst>
                <a:path w="4058" h="8090" extrusionOk="0">
                  <a:moveTo>
                    <a:pt x="4018" y="7378"/>
                  </a:moveTo>
                  <a:cubicBezTo>
                    <a:pt x="4018" y="7381"/>
                    <a:pt x="4019" y="7384"/>
                    <a:pt x="4019" y="7386"/>
                  </a:cubicBezTo>
                  <a:lnTo>
                    <a:pt x="4019" y="7386"/>
                  </a:lnTo>
                  <a:cubicBezTo>
                    <a:pt x="4018" y="7384"/>
                    <a:pt x="4018" y="7381"/>
                    <a:pt x="4018" y="7378"/>
                  </a:cubicBezTo>
                  <a:close/>
                  <a:moveTo>
                    <a:pt x="311" y="0"/>
                  </a:moveTo>
                  <a:cubicBezTo>
                    <a:pt x="279" y="0"/>
                    <a:pt x="246" y="4"/>
                    <a:pt x="210" y="13"/>
                  </a:cubicBezTo>
                  <a:cubicBezTo>
                    <a:pt x="84" y="34"/>
                    <a:pt x="1" y="139"/>
                    <a:pt x="42" y="243"/>
                  </a:cubicBezTo>
                  <a:cubicBezTo>
                    <a:pt x="42" y="243"/>
                    <a:pt x="42" y="390"/>
                    <a:pt x="63" y="599"/>
                  </a:cubicBezTo>
                  <a:cubicBezTo>
                    <a:pt x="84" y="704"/>
                    <a:pt x="84" y="829"/>
                    <a:pt x="105" y="976"/>
                  </a:cubicBezTo>
                  <a:cubicBezTo>
                    <a:pt x="147" y="1143"/>
                    <a:pt x="168" y="1290"/>
                    <a:pt x="189" y="1478"/>
                  </a:cubicBezTo>
                  <a:cubicBezTo>
                    <a:pt x="273" y="1854"/>
                    <a:pt x="377" y="2294"/>
                    <a:pt x="503" y="2733"/>
                  </a:cubicBezTo>
                  <a:cubicBezTo>
                    <a:pt x="670" y="3173"/>
                    <a:pt x="838" y="3654"/>
                    <a:pt x="1047" y="4114"/>
                  </a:cubicBezTo>
                  <a:lnTo>
                    <a:pt x="1130" y="4303"/>
                  </a:lnTo>
                  <a:lnTo>
                    <a:pt x="1214" y="4491"/>
                  </a:lnTo>
                  <a:cubicBezTo>
                    <a:pt x="1256" y="4595"/>
                    <a:pt x="1319" y="4700"/>
                    <a:pt x="1361" y="4826"/>
                  </a:cubicBezTo>
                  <a:lnTo>
                    <a:pt x="1674" y="5453"/>
                  </a:lnTo>
                  <a:cubicBezTo>
                    <a:pt x="1779" y="5663"/>
                    <a:pt x="1863" y="5851"/>
                    <a:pt x="1947" y="6039"/>
                  </a:cubicBezTo>
                  <a:cubicBezTo>
                    <a:pt x="2030" y="6207"/>
                    <a:pt x="2093" y="6374"/>
                    <a:pt x="2156" y="6520"/>
                  </a:cubicBezTo>
                  <a:cubicBezTo>
                    <a:pt x="2260" y="6834"/>
                    <a:pt x="2344" y="7085"/>
                    <a:pt x="2365" y="7253"/>
                  </a:cubicBezTo>
                  <a:cubicBezTo>
                    <a:pt x="2386" y="7420"/>
                    <a:pt x="2386" y="7504"/>
                    <a:pt x="2386" y="7504"/>
                  </a:cubicBezTo>
                  <a:cubicBezTo>
                    <a:pt x="2386" y="7629"/>
                    <a:pt x="2491" y="7713"/>
                    <a:pt x="2616" y="7776"/>
                  </a:cubicBezTo>
                  <a:cubicBezTo>
                    <a:pt x="2679" y="7839"/>
                    <a:pt x="2783" y="7880"/>
                    <a:pt x="2867" y="7922"/>
                  </a:cubicBezTo>
                  <a:cubicBezTo>
                    <a:pt x="2930" y="7964"/>
                    <a:pt x="3035" y="8027"/>
                    <a:pt x="3139" y="8048"/>
                  </a:cubicBezTo>
                  <a:cubicBezTo>
                    <a:pt x="3244" y="8069"/>
                    <a:pt x="3348" y="8090"/>
                    <a:pt x="3453" y="8090"/>
                  </a:cubicBezTo>
                  <a:cubicBezTo>
                    <a:pt x="3516" y="8090"/>
                    <a:pt x="3558" y="8069"/>
                    <a:pt x="3620" y="8048"/>
                  </a:cubicBezTo>
                  <a:cubicBezTo>
                    <a:pt x="3662" y="8027"/>
                    <a:pt x="3725" y="7985"/>
                    <a:pt x="3746" y="7964"/>
                  </a:cubicBezTo>
                  <a:cubicBezTo>
                    <a:pt x="3953" y="7923"/>
                    <a:pt x="4058" y="7656"/>
                    <a:pt x="4019" y="7386"/>
                  </a:cubicBezTo>
                  <a:lnTo>
                    <a:pt x="4019" y="7386"/>
                  </a:lnTo>
                  <a:cubicBezTo>
                    <a:pt x="4021" y="7391"/>
                    <a:pt x="4024" y="7394"/>
                    <a:pt x="4026" y="7394"/>
                  </a:cubicBezTo>
                  <a:cubicBezTo>
                    <a:pt x="4028" y="7394"/>
                    <a:pt x="4028" y="7389"/>
                    <a:pt x="4018" y="7378"/>
                  </a:cubicBezTo>
                  <a:lnTo>
                    <a:pt x="4018" y="7378"/>
                  </a:lnTo>
                  <a:cubicBezTo>
                    <a:pt x="4018" y="7378"/>
                    <a:pt x="4018" y="7378"/>
                    <a:pt x="4018" y="7378"/>
                  </a:cubicBezTo>
                  <a:cubicBezTo>
                    <a:pt x="4018" y="7378"/>
                    <a:pt x="3976" y="7211"/>
                    <a:pt x="3934" y="6960"/>
                  </a:cubicBezTo>
                  <a:cubicBezTo>
                    <a:pt x="3871" y="6688"/>
                    <a:pt x="3746" y="6353"/>
                    <a:pt x="3599" y="5976"/>
                  </a:cubicBezTo>
                  <a:cubicBezTo>
                    <a:pt x="3516" y="5788"/>
                    <a:pt x="3411" y="5621"/>
                    <a:pt x="3307" y="5411"/>
                  </a:cubicBezTo>
                  <a:cubicBezTo>
                    <a:pt x="3202" y="5223"/>
                    <a:pt x="3097" y="5014"/>
                    <a:pt x="2972" y="4805"/>
                  </a:cubicBezTo>
                  <a:cubicBezTo>
                    <a:pt x="2825" y="4595"/>
                    <a:pt x="2700" y="4386"/>
                    <a:pt x="2574" y="4198"/>
                  </a:cubicBezTo>
                  <a:cubicBezTo>
                    <a:pt x="2491" y="4093"/>
                    <a:pt x="2449" y="3989"/>
                    <a:pt x="2365" y="3884"/>
                  </a:cubicBezTo>
                  <a:lnTo>
                    <a:pt x="2260" y="3738"/>
                  </a:lnTo>
                  <a:lnTo>
                    <a:pt x="2177" y="3570"/>
                  </a:lnTo>
                  <a:cubicBezTo>
                    <a:pt x="1926" y="3173"/>
                    <a:pt x="1716" y="2754"/>
                    <a:pt x="1507" y="2378"/>
                  </a:cubicBezTo>
                  <a:cubicBezTo>
                    <a:pt x="1319" y="1980"/>
                    <a:pt x="1110" y="1603"/>
                    <a:pt x="984" y="1269"/>
                  </a:cubicBezTo>
                  <a:cubicBezTo>
                    <a:pt x="900" y="1122"/>
                    <a:pt x="838" y="955"/>
                    <a:pt x="796" y="829"/>
                  </a:cubicBezTo>
                  <a:cubicBezTo>
                    <a:pt x="733" y="704"/>
                    <a:pt x="691" y="557"/>
                    <a:pt x="670" y="453"/>
                  </a:cubicBezTo>
                  <a:cubicBezTo>
                    <a:pt x="586" y="243"/>
                    <a:pt x="566" y="139"/>
                    <a:pt x="566" y="139"/>
                  </a:cubicBezTo>
                  <a:cubicBezTo>
                    <a:pt x="516" y="56"/>
                    <a:pt x="428" y="0"/>
                    <a:pt x="311"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07"/>
            <p:cNvSpPr/>
            <p:nvPr/>
          </p:nvSpPr>
          <p:spPr>
            <a:xfrm>
              <a:off x="8282575" y="3496963"/>
              <a:ext cx="70125" cy="166500"/>
            </a:xfrm>
            <a:custGeom>
              <a:avLst/>
              <a:gdLst/>
              <a:ahLst/>
              <a:cxnLst/>
              <a:rect l="l" t="t" r="r" b="b"/>
              <a:pathLst>
                <a:path w="2805" h="6660" extrusionOk="0">
                  <a:moveTo>
                    <a:pt x="324" y="1"/>
                  </a:moveTo>
                  <a:cubicBezTo>
                    <a:pt x="279" y="1"/>
                    <a:pt x="233" y="10"/>
                    <a:pt x="189" y="32"/>
                  </a:cubicBezTo>
                  <a:cubicBezTo>
                    <a:pt x="43" y="74"/>
                    <a:pt x="1" y="178"/>
                    <a:pt x="1" y="262"/>
                  </a:cubicBezTo>
                  <a:cubicBezTo>
                    <a:pt x="1" y="262"/>
                    <a:pt x="22" y="367"/>
                    <a:pt x="43" y="534"/>
                  </a:cubicBezTo>
                  <a:cubicBezTo>
                    <a:pt x="106" y="681"/>
                    <a:pt x="147" y="953"/>
                    <a:pt x="231" y="1204"/>
                  </a:cubicBezTo>
                  <a:cubicBezTo>
                    <a:pt x="315" y="1497"/>
                    <a:pt x="419" y="1810"/>
                    <a:pt x="503" y="2145"/>
                  </a:cubicBezTo>
                  <a:cubicBezTo>
                    <a:pt x="566" y="2480"/>
                    <a:pt x="671" y="2836"/>
                    <a:pt x="733" y="3191"/>
                  </a:cubicBezTo>
                  <a:lnTo>
                    <a:pt x="754" y="3317"/>
                  </a:lnTo>
                  <a:lnTo>
                    <a:pt x="754" y="3401"/>
                  </a:lnTo>
                  <a:lnTo>
                    <a:pt x="775" y="3484"/>
                  </a:lnTo>
                  <a:cubicBezTo>
                    <a:pt x="817" y="3589"/>
                    <a:pt x="838" y="3694"/>
                    <a:pt x="838" y="3777"/>
                  </a:cubicBezTo>
                  <a:cubicBezTo>
                    <a:pt x="880" y="3945"/>
                    <a:pt x="922" y="4133"/>
                    <a:pt x="963" y="4321"/>
                  </a:cubicBezTo>
                  <a:cubicBezTo>
                    <a:pt x="984" y="4510"/>
                    <a:pt x="1047" y="4656"/>
                    <a:pt x="1068" y="4782"/>
                  </a:cubicBezTo>
                  <a:cubicBezTo>
                    <a:pt x="1089" y="4949"/>
                    <a:pt x="1131" y="5075"/>
                    <a:pt x="1152" y="5200"/>
                  </a:cubicBezTo>
                  <a:cubicBezTo>
                    <a:pt x="1173" y="5472"/>
                    <a:pt x="1194" y="5660"/>
                    <a:pt x="1173" y="5765"/>
                  </a:cubicBezTo>
                  <a:lnTo>
                    <a:pt x="1173" y="5870"/>
                  </a:lnTo>
                  <a:lnTo>
                    <a:pt x="1173" y="5891"/>
                  </a:lnTo>
                  <a:cubicBezTo>
                    <a:pt x="1152" y="5953"/>
                    <a:pt x="1235" y="5995"/>
                    <a:pt x="1361" y="6100"/>
                  </a:cubicBezTo>
                  <a:cubicBezTo>
                    <a:pt x="1403" y="6142"/>
                    <a:pt x="1487" y="6204"/>
                    <a:pt x="1549" y="6288"/>
                  </a:cubicBezTo>
                  <a:cubicBezTo>
                    <a:pt x="1612" y="6351"/>
                    <a:pt x="1675" y="6435"/>
                    <a:pt x="1780" y="6476"/>
                  </a:cubicBezTo>
                  <a:cubicBezTo>
                    <a:pt x="1863" y="6560"/>
                    <a:pt x="1968" y="6623"/>
                    <a:pt x="2031" y="6644"/>
                  </a:cubicBezTo>
                  <a:cubicBezTo>
                    <a:pt x="2083" y="6654"/>
                    <a:pt x="2135" y="6660"/>
                    <a:pt x="2188" y="6660"/>
                  </a:cubicBezTo>
                  <a:cubicBezTo>
                    <a:pt x="2240" y="6660"/>
                    <a:pt x="2292" y="6654"/>
                    <a:pt x="2344" y="6644"/>
                  </a:cubicBezTo>
                  <a:cubicBezTo>
                    <a:pt x="2356" y="6645"/>
                    <a:pt x="2368" y="6645"/>
                    <a:pt x="2379" y="6645"/>
                  </a:cubicBezTo>
                  <a:cubicBezTo>
                    <a:pt x="2611" y="6645"/>
                    <a:pt x="2765" y="6444"/>
                    <a:pt x="2805" y="6204"/>
                  </a:cubicBezTo>
                  <a:lnTo>
                    <a:pt x="2805" y="6100"/>
                  </a:lnTo>
                  <a:lnTo>
                    <a:pt x="2805" y="5828"/>
                  </a:lnTo>
                  <a:cubicBezTo>
                    <a:pt x="2805" y="5598"/>
                    <a:pt x="2742" y="5305"/>
                    <a:pt x="2700" y="4991"/>
                  </a:cubicBezTo>
                  <a:cubicBezTo>
                    <a:pt x="2658" y="4844"/>
                    <a:pt x="2616" y="4677"/>
                    <a:pt x="2554" y="4510"/>
                  </a:cubicBezTo>
                  <a:cubicBezTo>
                    <a:pt x="2512" y="4342"/>
                    <a:pt x="2449" y="4154"/>
                    <a:pt x="2386" y="3987"/>
                  </a:cubicBezTo>
                  <a:cubicBezTo>
                    <a:pt x="2324" y="3798"/>
                    <a:pt x="2240" y="3631"/>
                    <a:pt x="2177" y="3463"/>
                  </a:cubicBezTo>
                  <a:cubicBezTo>
                    <a:pt x="2135" y="3380"/>
                    <a:pt x="2114" y="3296"/>
                    <a:pt x="2072" y="3191"/>
                  </a:cubicBezTo>
                  <a:lnTo>
                    <a:pt x="2031" y="3150"/>
                  </a:lnTo>
                  <a:lnTo>
                    <a:pt x="2010" y="3066"/>
                  </a:lnTo>
                  <a:lnTo>
                    <a:pt x="1968" y="2899"/>
                  </a:lnTo>
                  <a:cubicBezTo>
                    <a:pt x="1821" y="2522"/>
                    <a:pt x="1654" y="2145"/>
                    <a:pt x="1487" y="1810"/>
                  </a:cubicBezTo>
                  <a:cubicBezTo>
                    <a:pt x="1340" y="1476"/>
                    <a:pt x="1152" y="1183"/>
                    <a:pt x="984" y="911"/>
                  </a:cubicBezTo>
                  <a:cubicBezTo>
                    <a:pt x="838" y="681"/>
                    <a:pt x="733" y="471"/>
                    <a:pt x="650" y="325"/>
                  </a:cubicBezTo>
                  <a:cubicBezTo>
                    <a:pt x="566" y="158"/>
                    <a:pt x="524" y="74"/>
                    <a:pt x="524" y="74"/>
                  </a:cubicBezTo>
                  <a:cubicBezTo>
                    <a:pt x="483" y="33"/>
                    <a:pt x="407" y="1"/>
                    <a:pt x="324" y="1"/>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07"/>
            <p:cNvSpPr/>
            <p:nvPr/>
          </p:nvSpPr>
          <p:spPr>
            <a:xfrm>
              <a:off x="8307175" y="3600288"/>
              <a:ext cx="167400" cy="83700"/>
            </a:xfrm>
            <a:custGeom>
              <a:avLst/>
              <a:gdLst/>
              <a:ahLst/>
              <a:cxnLst/>
              <a:rect l="l" t="t" r="r" b="b"/>
              <a:pathLst>
                <a:path w="6696" h="3348" extrusionOk="0">
                  <a:moveTo>
                    <a:pt x="3348" y="0"/>
                  </a:moveTo>
                  <a:cubicBezTo>
                    <a:pt x="1528" y="0"/>
                    <a:pt x="0" y="1486"/>
                    <a:pt x="0" y="3348"/>
                  </a:cubicBezTo>
                  <a:lnTo>
                    <a:pt x="6696" y="3348"/>
                  </a:lnTo>
                  <a:cubicBezTo>
                    <a:pt x="6696" y="1486"/>
                    <a:pt x="5210" y="0"/>
                    <a:pt x="3348"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07"/>
            <p:cNvSpPr/>
            <p:nvPr/>
          </p:nvSpPr>
          <p:spPr>
            <a:xfrm>
              <a:off x="8248575" y="3625388"/>
              <a:ext cx="117725" cy="58600"/>
            </a:xfrm>
            <a:custGeom>
              <a:avLst/>
              <a:gdLst/>
              <a:ahLst/>
              <a:cxnLst/>
              <a:rect l="l" t="t" r="r" b="b"/>
              <a:pathLst>
                <a:path w="4709" h="2344" extrusionOk="0">
                  <a:moveTo>
                    <a:pt x="2344" y="0"/>
                  </a:moveTo>
                  <a:cubicBezTo>
                    <a:pt x="1068" y="0"/>
                    <a:pt x="1" y="1067"/>
                    <a:pt x="22" y="2344"/>
                  </a:cubicBezTo>
                  <a:lnTo>
                    <a:pt x="4709" y="2344"/>
                  </a:lnTo>
                  <a:cubicBezTo>
                    <a:pt x="4709" y="1047"/>
                    <a:pt x="3663" y="0"/>
                    <a:pt x="2344"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07"/>
            <p:cNvSpPr/>
            <p:nvPr/>
          </p:nvSpPr>
          <p:spPr>
            <a:xfrm>
              <a:off x="8503325" y="3654163"/>
              <a:ext cx="60175" cy="29825"/>
            </a:xfrm>
            <a:custGeom>
              <a:avLst/>
              <a:gdLst/>
              <a:ahLst/>
              <a:cxnLst/>
              <a:rect l="l" t="t" r="r" b="b"/>
              <a:pathLst>
                <a:path w="2407" h="1193" extrusionOk="0">
                  <a:moveTo>
                    <a:pt x="1214" y="0"/>
                  </a:moveTo>
                  <a:cubicBezTo>
                    <a:pt x="524" y="0"/>
                    <a:pt x="1" y="544"/>
                    <a:pt x="1" y="1193"/>
                  </a:cubicBezTo>
                  <a:lnTo>
                    <a:pt x="2407" y="1193"/>
                  </a:lnTo>
                  <a:cubicBezTo>
                    <a:pt x="2407" y="544"/>
                    <a:pt x="1863" y="0"/>
                    <a:pt x="1214"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5" name="Google Shape;4435;p107"/>
          <p:cNvSpPr/>
          <p:nvPr/>
        </p:nvSpPr>
        <p:spPr>
          <a:xfrm>
            <a:off x="5174900" y="3455388"/>
            <a:ext cx="458250" cy="228600"/>
          </a:xfrm>
          <a:custGeom>
            <a:avLst/>
            <a:gdLst/>
            <a:ahLst/>
            <a:cxnLst/>
            <a:rect l="l" t="t" r="r" b="b"/>
            <a:pathLst>
              <a:path w="18330" h="9144" extrusionOk="0">
                <a:moveTo>
                  <a:pt x="9165" y="0"/>
                </a:moveTo>
                <a:cubicBezTo>
                  <a:pt x="4102" y="0"/>
                  <a:pt x="1" y="4101"/>
                  <a:pt x="22" y="9144"/>
                </a:cubicBezTo>
                <a:lnTo>
                  <a:pt x="18330" y="9144"/>
                </a:lnTo>
                <a:cubicBezTo>
                  <a:pt x="18330" y="4101"/>
                  <a:pt x="14229" y="0"/>
                  <a:pt x="9165"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07"/>
          <p:cNvSpPr/>
          <p:nvPr/>
        </p:nvSpPr>
        <p:spPr>
          <a:xfrm>
            <a:off x="5014325" y="3523913"/>
            <a:ext cx="320675" cy="160075"/>
          </a:xfrm>
          <a:custGeom>
            <a:avLst/>
            <a:gdLst/>
            <a:ahLst/>
            <a:cxnLst/>
            <a:rect l="l" t="t" r="r" b="b"/>
            <a:pathLst>
              <a:path w="12827" h="6403" extrusionOk="0">
                <a:moveTo>
                  <a:pt x="6424" y="0"/>
                </a:moveTo>
                <a:cubicBezTo>
                  <a:pt x="2888" y="0"/>
                  <a:pt x="0" y="2867"/>
                  <a:pt x="0" y="6403"/>
                </a:cubicBezTo>
                <a:lnTo>
                  <a:pt x="12826" y="6403"/>
                </a:lnTo>
                <a:cubicBezTo>
                  <a:pt x="12826" y="2867"/>
                  <a:pt x="9939" y="0"/>
                  <a:pt x="6424" y="0"/>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7" name="Google Shape;4437;p107"/>
          <p:cNvGrpSpPr/>
          <p:nvPr/>
        </p:nvGrpSpPr>
        <p:grpSpPr>
          <a:xfrm>
            <a:off x="5073975" y="3052850"/>
            <a:ext cx="2443400" cy="888225"/>
            <a:chOff x="5270100" y="3045288"/>
            <a:chExt cx="2443400" cy="888225"/>
          </a:xfrm>
        </p:grpSpPr>
        <p:sp>
          <p:nvSpPr>
            <p:cNvPr id="4438" name="Google Shape;4438;p107"/>
            <p:cNvSpPr/>
            <p:nvPr/>
          </p:nvSpPr>
          <p:spPr>
            <a:xfrm>
              <a:off x="6468500" y="3455388"/>
              <a:ext cx="457750" cy="228600"/>
            </a:xfrm>
            <a:custGeom>
              <a:avLst/>
              <a:gdLst/>
              <a:ahLst/>
              <a:cxnLst/>
              <a:rect l="l" t="t" r="r" b="b"/>
              <a:pathLst>
                <a:path w="18310" h="9144" extrusionOk="0">
                  <a:moveTo>
                    <a:pt x="9165" y="0"/>
                  </a:moveTo>
                  <a:cubicBezTo>
                    <a:pt x="4123" y="0"/>
                    <a:pt x="1" y="4101"/>
                    <a:pt x="1" y="9144"/>
                  </a:cubicBezTo>
                  <a:lnTo>
                    <a:pt x="18309" y="9144"/>
                  </a:lnTo>
                  <a:cubicBezTo>
                    <a:pt x="18309" y="4101"/>
                    <a:pt x="14208" y="0"/>
                    <a:pt x="9165" y="0"/>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07"/>
            <p:cNvSpPr/>
            <p:nvPr/>
          </p:nvSpPr>
          <p:spPr>
            <a:xfrm>
              <a:off x="6308450" y="3523913"/>
              <a:ext cx="320675" cy="160075"/>
            </a:xfrm>
            <a:custGeom>
              <a:avLst/>
              <a:gdLst/>
              <a:ahLst/>
              <a:cxnLst/>
              <a:rect l="l" t="t" r="r" b="b"/>
              <a:pathLst>
                <a:path w="12827" h="6403" extrusionOk="0">
                  <a:moveTo>
                    <a:pt x="6403" y="0"/>
                  </a:moveTo>
                  <a:cubicBezTo>
                    <a:pt x="2888" y="0"/>
                    <a:pt x="0" y="2867"/>
                    <a:pt x="0" y="6403"/>
                  </a:cubicBezTo>
                  <a:lnTo>
                    <a:pt x="12826" y="6403"/>
                  </a:lnTo>
                  <a:cubicBezTo>
                    <a:pt x="12826" y="2867"/>
                    <a:pt x="9939" y="0"/>
                    <a:pt x="6403" y="0"/>
                  </a:cubicBezTo>
                  <a:close/>
                </a:path>
              </a:pathLst>
            </a:custGeom>
            <a:solidFill>
              <a:srgbClr val="B2C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07"/>
            <p:cNvSpPr/>
            <p:nvPr/>
          </p:nvSpPr>
          <p:spPr>
            <a:xfrm>
              <a:off x="7003625" y="3601838"/>
              <a:ext cx="164800" cy="82150"/>
            </a:xfrm>
            <a:custGeom>
              <a:avLst/>
              <a:gdLst/>
              <a:ahLst/>
              <a:cxnLst/>
              <a:rect l="l" t="t" r="r" b="b"/>
              <a:pathLst>
                <a:path w="6592" h="3286" extrusionOk="0">
                  <a:moveTo>
                    <a:pt x="3286" y="1"/>
                  </a:moveTo>
                  <a:cubicBezTo>
                    <a:pt x="1465" y="1"/>
                    <a:pt x="1" y="1486"/>
                    <a:pt x="22" y="3286"/>
                  </a:cubicBezTo>
                  <a:lnTo>
                    <a:pt x="6592" y="3286"/>
                  </a:lnTo>
                  <a:cubicBezTo>
                    <a:pt x="6592" y="1465"/>
                    <a:pt x="5085" y="1"/>
                    <a:pt x="3286" y="1"/>
                  </a:cubicBezTo>
                  <a:close/>
                </a:path>
              </a:pathLst>
            </a:custGeom>
            <a:solidFill>
              <a:srgbClr val="B2C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07"/>
            <p:cNvSpPr/>
            <p:nvPr/>
          </p:nvSpPr>
          <p:spPr>
            <a:xfrm>
              <a:off x="6799625" y="3056638"/>
              <a:ext cx="244300" cy="238350"/>
            </a:xfrm>
            <a:custGeom>
              <a:avLst/>
              <a:gdLst/>
              <a:ahLst/>
              <a:cxnLst/>
              <a:rect l="l" t="t" r="r" b="b"/>
              <a:pathLst>
                <a:path w="9772" h="9534" extrusionOk="0">
                  <a:moveTo>
                    <a:pt x="4895" y="1"/>
                  </a:moveTo>
                  <a:cubicBezTo>
                    <a:pt x="2360" y="1"/>
                    <a:pt x="248" y="1987"/>
                    <a:pt x="126" y="4526"/>
                  </a:cubicBezTo>
                  <a:cubicBezTo>
                    <a:pt x="1" y="7183"/>
                    <a:pt x="2030" y="9401"/>
                    <a:pt x="4646" y="9527"/>
                  </a:cubicBezTo>
                  <a:cubicBezTo>
                    <a:pt x="4735" y="9532"/>
                    <a:pt x="4824" y="9534"/>
                    <a:pt x="4913" y="9534"/>
                  </a:cubicBezTo>
                  <a:cubicBezTo>
                    <a:pt x="7450" y="9534"/>
                    <a:pt x="9525" y="7534"/>
                    <a:pt x="9646" y="5007"/>
                  </a:cubicBezTo>
                  <a:cubicBezTo>
                    <a:pt x="9772" y="2371"/>
                    <a:pt x="7742" y="153"/>
                    <a:pt x="5127" y="6"/>
                  </a:cubicBezTo>
                  <a:cubicBezTo>
                    <a:pt x="5049" y="3"/>
                    <a:pt x="4972" y="1"/>
                    <a:pt x="4895" y="1"/>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07"/>
            <p:cNvSpPr/>
            <p:nvPr/>
          </p:nvSpPr>
          <p:spPr>
            <a:xfrm>
              <a:off x="6888550" y="3139563"/>
              <a:ext cx="243275" cy="224250"/>
            </a:xfrm>
            <a:custGeom>
              <a:avLst/>
              <a:gdLst/>
              <a:ahLst/>
              <a:cxnLst/>
              <a:rect l="l" t="t" r="r" b="b"/>
              <a:pathLst>
                <a:path w="9731" h="8970" extrusionOk="0">
                  <a:moveTo>
                    <a:pt x="64" y="0"/>
                  </a:moveTo>
                  <a:cubicBezTo>
                    <a:pt x="42" y="0"/>
                    <a:pt x="27" y="5"/>
                    <a:pt x="21" y="16"/>
                  </a:cubicBezTo>
                  <a:cubicBezTo>
                    <a:pt x="1" y="79"/>
                    <a:pt x="42" y="205"/>
                    <a:pt x="147" y="330"/>
                  </a:cubicBezTo>
                  <a:cubicBezTo>
                    <a:pt x="147" y="330"/>
                    <a:pt x="273" y="456"/>
                    <a:pt x="524" y="665"/>
                  </a:cubicBezTo>
                  <a:cubicBezTo>
                    <a:pt x="754" y="874"/>
                    <a:pt x="1089" y="1188"/>
                    <a:pt x="1528" y="1565"/>
                  </a:cubicBezTo>
                  <a:cubicBezTo>
                    <a:pt x="1946" y="1920"/>
                    <a:pt x="2449" y="2339"/>
                    <a:pt x="2972" y="2799"/>
                  </a:cubicBezTo>
                  <a:cubicBezTo>
                    <a:pt x="3495" y="3238"/>
                    <a:pt x="4081" y="3699"/>
                    <a:pt x="4625" y="4201"/>
                  </a:cubicBezTo>
                  <a:cubicBezTo>
                    <a:pt x="5169" y="4682"/>
                    <a:pt x="5755" y="5163"/>
                    <a:pt x="6236" y="5645"/>
                  </a:cubicBezTo>
                  <a:cubicBezTo>
                    <a:pt x="6508" y="5875"/>
                    <a:pt x="6738" y="6084"/>
                    <a:pt x="6968" y="6314"/>
                  </a:cubicBezTo>
                  <a:cubicBezTo>
                    <a:pt x="7219" y="6523"/>
                    <a:pt x="7428" y="6733"/>
                    <a:pt x="7596" y="6921"/>
                  </a:cubicBezTo>
                  <a:cubicBezTo>
                    <a:pt x="7993" y="7319"/>
                    <a:pt x="8286" y="7632"/>
                    <a:pt x="8496" y="7863"/>
                  </a:cubicBezTo>
                  <a:cubicBezTo>
                    <a:pt x="8705" y="8093"/>
                    <a:pt x="8788" y="8239"/>
                    <a:pt x="8788" y="8239"/>
                  </a:cubicBezTo>
                  <a:cubicBezTo>
                    <a:pt x="8935" y="8448"/>
                    <a:pt x="9060" y="8595"/>
                    <a:pt x="9144" y="8700"/>
                  </a:cubicBezTo>
                  <a:lnTo>
                    <a:pt x="9249" y="8804"/>
                  </a:lnTo>
                  <a:cubicBezTo>
                    <a:pt x="9270" y="8867"/>
                    <a:pt x="9312" y="8909"/>
                    <a:pt x="9353" y="8930"/>
                  </a:cubicBezTo>
                  <a:cubicBezTo>
                    <a:pt x="9388" y="8953"/>
                    <a:pt x="9416" y="8969"/>
                    <a:pt x="9448" y="8969"/>
                  </a:cubicBezTo>
                  <a:cubicBezTo>
                    <a:pt x="9475" y="8969"/>
                    <a:pt x="9504" y="8958"/>
                    <a:pt x="9542" y="8930"/>
                  </a:cubicBezTo>
                  <a:cubicBezTo>
                    <a:pt x="9625" y="8888"/>
                    <a:pt x="9688" y="8783"/>
                    <a:pt x="9688" y="8616"/>
                  </a:cubicBezTo>
                  <a:cubicBezTo>
                    <a:pt x="9730" y="8490"/>
                    <a:pt x="9688" y="8323"/>
                    <a:pt x="9646" y="8197"/>
                  </a:cubicBezTo>
                  <a:cubicBezTo>
                    <a:pt x="9667" y="8072"/>
                    <a:pt x="9605" y="7946"/>
                    <a:pt x="9500" y="7779"/>
                  </a:cubicBezTo>
                  <a:cubicBezTo>
                    <a:pt x="9500" y="7779"/>
                    <a:pt x="9395" y="7632"/>
                    <a:pt x="9144" y="7360"/>
                  </a:cubicBezTo>
                  <a:cubicBezTo>
                    <a:pt x="8935" y="7109"/>
                    <a:pt x="8600" y="6775"/>
                    <a:pt x="8182" y="6377"/>
                  </a:cubicBezTo>
                  <a:cubicBezTo>
                    <a:pt x="7972" y="6189"/>
                    <a:pt x="7763" y="5979"/>
                    <a:pt x="7512" y="5770"/>
                  </a:cubicBezTo>
                  <a:cubicBezTo>
                    <a:pt x="7261" y="5561"/>
                    <a:pt x="7010" y="5331"/>
                    <a:pt x="6738" y="5122"/>
                  </a:cubicBezTo>
                  <a:cubicBezTo>
                    <a:pt x="6215" y="4682"/>
                    <a:pt x="5650" y="4201"/>
                    <a:pt x="5043" y="3741"/>
                  </a:cubicBezTo>
                  <a:cubicBezTo>
                    <a:pt x="4478" y="3259"/>
                    <a:pt x="3871" y="2820"/>
                    <a:pt x="3327" y="2402"/>
                  </a:cubicBezTo>
                  <a:cubicBezTo>
                    <a:pt x="2762" y="1983"/>
                    <a:pt x="2239" y="1586"/>
                    <a:pt x="1800" y="1251"/>
                  </a:cubicBezTo>
                  <a:cubicBezTo>
                    <a:pt x="1361" y="916"/>
                    <a:pt x="984" y="644"/>
                    <a:pt x="733" y="435"/>
                  </a:cubicBezTo>
                  <a:lnTo>
                    <a:pt x="335" y="121"/>
                  </a:lnTo>
                  <a:cubicBezTo>
                    <a:pt x="242" y="43"/>
                    <a:pt x="126" y="0"/>
                    <a:pt x="64" y="0"/>
                  </a:cubicBezTo>
                  <a:close/>
                </a:path>
              </a:pathLst>
            </a:custGeom>
            <a:solidFill>
              <a:srgbClr val="9E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07"/>
            <p:cNvSpPr/>
            <p:nvPr/>
          </p:nvSpPr>
          <p:spPr>
            <a:xfrm>
              <a:off x="7130225" y="3105963"/>
              <a:ext cx="164800" cy="167575"/>
            </a:xfrm>
            <a:custGeom>
              <a:avLst/>
              <a:gdLst/>
              <a:ahLst/>
              <a:cxnLst/>
              <a:rect l="l" t="t" r="r" b="b"/>
              <a:pathLst>
                <a:path w="6592" h="6703" extrusionOk="0">
                  <a:moveTo>
                    <a:pt x="6487" y="0"/>
                  </a:moveTo>
                  <a:cubicBezTo>
                    <a:pt x="6445" y="0"/>
                    <a:pt x="6340" y="42"/>
                    <a:pt x="6319" y="147"/>
                  </a:cubicBezTo>
                  <a:lnTo>
                    <a:pt x="6152" y="461"/>
                  </a:lnTo>
                  <a:cubicBezTo>
                    <a:pt x="6110" y="565"/>
                    <a:pt x="6026" y="670"/>
                    <a:pt x="5943" y="816"/>
                  </a:cubicBezTo>
                  <a:cubicBezTo>
                    <a:pt x="5901" y="879"/>
                    <a:pt x="5859" y="942"/>
                    <a:pt x="5817" y="1025"/>
                  </a:cubicBezTo>
                  <a:lnTo>
                    <a:pt x="5650" y="1256"/>
                  </a:lnTo>
                  <a:cubicBezTo>
                    <a:pt x="5608" y="1339"/>
                    <a:pt x="5545" y="1402"/>
                    <a:pt x="5482" y="1486"/>
                  </a:cubicBezTo>
                  <a:cubicBezTo>
                    <a:pt x="5419" y="1569"/>
                    <a:pt x="5336" y="1653"/>
                    <a:pt x="5273" y="1716"/>
                  </a:cubicBezTo>
                  <a:cubicBezTo>
                    <a:pt x="5189" y="1800"/>
                    <a:pt x="5127" y="1904"/>
                    <a:pt x="5064" y="1988"/>
                  </a:cubicBezTo>
                  <a:cubicBezTo>
                    <a:pt x="4980" y="2072"/>
                    <a:pt x="4896" y="2134"/>
                    <a:pt x="4813" y="2239"/>
                  </a:cubicBezTo>
                  <a:cubicBezTo>
                    <a:pt x="4750" y="2323"/>
                    <a:pt x="4645" y="2406"/>
                    <a:pt x="4562" y="2511"/>
                  </a:cubicBezTo>
                  <a:cubicBezTo>
                    <a:pt x="4457" y="2595"/>
                    <a:pt x="4373" y="2658"/>
                    <a:pt x="4269" y="2762"/>
                  </a:cubicBezTo>
                  <a:cubicBezTo>
                    <a:pt x="4080" y="2930"/>
                    <a:pt x="3871" y="3076"/>
                    <a:pt x="3662" y="3243"/>
                  </a:cubicBezTo>
                  <a:cubicBezTo>
                    <a:pt x="3243" y="3557"/>
                    <a:pt x="2825" y="3850"/>
                    <a:pt x="2448" y="4122"/>
                  </a:cubicBezTo>
                  <a:cubicBezTo>
                    <a:pt x="2239" y="4269"/>
                    <a:pt x="2051" y="4415"/>
                    <a:pt x="1862" y="4541"/>
                  </a:cubicBezTo>
                  <a:cubicBezTo>
                    <a:pt x="1758" y="4624"/>
                    <a:pt x="1674" y="4687"/>
                    <a:pt x="1611" y="4750"/>
                  </a:cubicBezTo>
                  <a:cubicBezTo>
                    <a:pt x="1528" y="4834"/>
                    <a:pt x="1444" y="4896"/>
                    <a:pt x="1360" y="4938"/>
                  </a:cubicBezTo>
                  <a:cubicBezTo>
                    <a:pt x="1298" y="5001"/>
                    <a:pt x="1214" y="5064"/>
                    <a:pt x="1130" y="5126"/>
                  </a:cubicBezTo>
                  <a:cubicBezTo>
                    <a:pt x="1046" y="5168"/>
                    <a:pt x="1005" y="5231"/>
                    <a:pt x="921" y="5273"/>
                  </a:cubicBezTo>
                  <a:cubicBezTo>
                    <a:pt x="795" y="5378"/>
                    <a:pt x="691" y="5461"/>
                    <a:pt x="607" y="5566"/>
                  </a:cubicBezTo>
                  <a:cubicBezTo>
                    <a:pt x="419" y="5733"/>
                    <a:pt x="356" y="5838"/>
                    <a:pt x="356" y="5838"/>
                  </a:cubicBezTo>
                  <a:lnTo>
                    <a:pt x="251" y="5943"/>
                  </a:lnTo>
                  <a:cubicBezTo>
                    <a:pt x="210" y="5984"/>
                    <a:pt x="189" y="6005"/>
                    <a:pt x="168" y="6068"/>
                  </a:cubicBezTo>
                  <a:cubicBezTo>
                    <a:pt x="105" y="6152"/>
                    <a:pt x="84" y="6215"/>
                    <a:pt x="63" y="6298"/>
                  </a:cubicBezTo>
                  <a:cubicBezTo>
                    <a:pt x="0" y="6466"/>
                    <a:pt x="42" y="6570"/>
                    <a:pt x="105" y="6633"/>
                  </a:cubicBezTo>
                  <a:cubicBezTo>
                    <a:pt x="154" y="6682"/>
                    <a:pt x="217" y="6702"/>
                    <a:pt x="291" y="6702"/>
                  </a:cubicBezTo>
                  <a:cubicBezTo>
                    <a:pt x="343" y="6702"/>
                    <a:pt x="400" y="6692"/>
                    <a:pt x="461" y="6675"/>
                  </a:cubicBezTo>
                  <a:cubicBezTo>
                    <a:pt x="523" y="6633"/>
                    <a:pt x="586" y="6612"/>
                    <a:pt x="670" y="6570"/>
                  </a:cubicBezTo>
                  <a:cubicBezTo>
                    <a:pt x="691" y="6549"/>
                    <a:pt x="733" y="6487"/>
                    <a:pt x="837" y="6403"/>
                  </a:cubicBezTo>
                  <a:cubicBezTo>
                    <a:pt x="837" y="6403"/>
                    <a:pt x="921" y="6340"/>
                    <a:pt x="1109" y="6173"/>
                  </a:cubicBezTo>
                  <a:cubicBezTo>
                    <a:pt x="1193" y="6089"/>
                    <a:pt x="1298" y="6026"/>
                    <a:pt x="1402" y="5922"/>
                  </a:cubicBezTo>
                  <a:cubicBezTo>
                    <a:pt x="1444" y="5859"/>
                    <a:pt x="1528" y="5817"/>
                    <a:pt x="1570" y="5754"/>
                  </a:cubicBezTo>
                  <a:cubicBezTo>
                    <a:pt x="1653" y="5691"/>
                    <a:pt x="1716" y="5650"/>
                    <a:pt x="1779" y="5566"/>
                  </a:cubicBezTo>
                  <a:cubicBezTo>
                    <a:pt x="1862" y="5482"/>
                    <a:pt x="1946" y="5440"/>
                    <a:pt x="2030" y="5378"/>
                  </a:cubicBezTo>
                  <a:cubicBezTo>
                    <a:pt x="2093" y="5315"/>
                    <a:pt x="2176" y="5252"/>
                    <a:pt x="2281" y="5168"/>
                  </a:cubicBezTo>
                  <a:cubicBezTo>
                    <a:pt x="2469" y="5043"/>
                    <a:pt x="2637" y="4896"/>
                    <a:pt x="2825" y="4729"/>
                  </a:cubicBezTo>
                  <a:cubicBezTo>
                    <a:pt x="3223" y="4415"/>
                    <a:pt x="3641" y="4101"/>
                    <a:pt x="4039" y="3746"/>
                  </a:cubicBezTo>
                  <a:cubicBezTo>
                    <a:pt x="4248" y="3557"/>
                    <a:pt x="4436" y="3369"/>
                    <a:pt x="4645" y="3181"/>
                  </a:cubicBezTo>
                  <a:cubicBezTo>
                    <a:pt x="4750" y="3118"/>
                    <a:pt x="4813" y="3013"/>
                    <a:pt x="4917" y="2909"/>
                  </a:cubicBezTo>
                  <a:cubicBezTo>
                    <a:pt x="5001" y="2804"/>
                    <a:pt x="5106" y="2720"/>
                    <a:pt x="5189" y="2616"/>
                  </a:cubicBezTo>
                  <a:cubicBezTo>
                    <a:pt x="5273" y="2511"/>
                    <a:pt x="5336" y="2427"/>
                    <a:pt x="5419" y="2323"/>
                  </a:cubicBezTo>
                  <a:cubicBezTo>
                    <a:pt x="5503" y="2239"/>
                    <a:pt x="5545" y="2134"/>
                    <a:pt x="5629" y="2030"/>
                  </a:cubicBezTo>
                  <a:cubicBezTo>
                    <a:pt x="5712" y="1925"/>
                    <a:pt x="5754" y="1862"/>
                    <a:pt x="5817" y="1758"/>
                  </a:cubicBezTo>
                  <a:cubicBezTo>
                    <a:pt x="5859" y="1653"/>
                    <a:pt x="5922" y="1569"/>
                    <a:pt x="5964" y="1486"/>
                  </a:cubicBezTo>
                  <a:cubicBezTo>
                    <a:pt x="6026" y="1402"/>
                    <a:pt x="6068" y="1297"/>
                    <a:pt x="6131" y="1235"/>
                  </a:cubicBezTo>
                  <a:cubicBezTo>
                    <a:pt x="6173" y="1151"/>
                    <a:pt x="6215" y="1067"/>
                    <a:pt x="6236" y="984"/>
                  </a:cubicBezTo>
                  <a:cubicBezTo>
                    <a:pt x="6319" y="837"/>
                    <a:pt x="6361" y="712"/>
                    <a:pt x="6424" y="607"/>
                  </a:cubicBezTo>
                  <a:cubicBezTo>
                    <a:pt x="6487" y="398"/>
                    <a:pt x="6549" y="251"/>
                    <a:pt x="6549" y="251"/>
                  </a:cubicBezTo>
                  <a:cubicBezTo>
                    <a:pt x="6591" y="126"/>
                    <a:pt x="6570" y="21"/>
                    <a:pt x="6487" y="0"/>
                  </a:cubicBezTo>
                  <a:close/>
                </a:path>
              </a:pathLst>
            </a:custGeom>
            <a:solidFill>
              <a:srgbClr val="9E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07"/>
            <p:cNvSpPr/>
            <p:nvPr/>
          </p:nvSpPr>
          <p:spPr>
            <a:xfrm>
              <a:off x="6863450" y="3187213"/>
              <a:ext cx="189375" cy="91725"/>
            </a:xfrm>
            <a:custGeom>
              <a:avLst/>
              <a:gdLst/>
              <a:ahLst/>
              <a:cxnLst/>
              <a:rect l="l" t="t" r="r" b="b"/>
              <a:pathLst>
                <a:path w="7575" h="3669" extrusionOk="0">
                  <a:moveTo>
                    <a:pt x="47" y="1"/>
                  </a:moveTo>
                  <a:cubicBezTo>
                    <a:pt x="18" y="1"/>
                    <a:pt x="0" y="6"/>
                    <a:pt x="0" y="14"/>
                  </a:cubicBezTo>
                  <a:cubicBezTo>
                    <a:pt x="0" y="35"/>
                    <a:pt x="63" y="98"/>
                    <a:pt x="168" y="140"/>
                  </a:cubicBezTo>
                  <a:cubicBezTo>
                    <a:pt x="168" y="140"/>
                    <a:pt x="272" y="203"/>
                    <a:pt x="461" y="307"/>
                  </a:cubicBezTo>
                  <a:cubicBezTo>
                    <a:pt x="628" y="391"/>
                    <a:pt x="900" y="537"/>
                    <a:pt x="1235" y="663"/>
                  </a:cubicBezTo>
                  <a:cubicBezTo>
                    <a:pt x="1549" y="830"/>
                    <a:pt x="1946" y="977"/>
                    <a:pt x="2344" y="1144"/>
                  </a:cubicBezTo>
                  <a:cubicBezTo>
                    <a:pt x="2762" y="1291"/>
                    <a:pt x="3181" y="1479"/>
                    <a:pt x="3620" y="1667"/>
                  </a:cubicBezTo>
                  <a:cubicBezTo>
                    <a:pt x="4059" y="1856"/>
                    <a:pt x="4478" y="2023"/>
                    <a:pt x="4875" y="2211"/>
                  </a:cubicBezTo>
                  <a:cubicBezTo>
                    <a:pt x="5085" y="2316"/>
                    <a:pt x="5273" y="2400"/>
                    <a:pt x="5440" y="2504"/>
                  </a:cubicBezTo>
                  <a:cubicBezTo>
                    <a:pt x="5629" y="2588"/>
                    <a:pt x="5796" y="2693"/>
                    <a:pt x="5943" y="2755"/>
                  </a:cubicBezTo>
                  <a:cubicBezTo>
                    <a:pt x="6256" y="2923"/>
                    <a:pt x="6487" y="3069"/>
                    <a:pt x="6654" y="3216"/>
                  </a:cubicBezTo>
                  <a:cubicBezTo>
                    <a:pt x="6800" y="3320"/>
                    <a:pt x="6905" y="3404"/>
                    <a:pt x="6905" y="3404"/>
                  </a:cubicBezTo>
                  <a:cubicBezTo>
                    <a:pt x="7072" y="3488"/>
                    <a:pt x="7198" y="3571"/>
                    <a:pt x="7303" y="3634"/>
                  </a:cubicBezTo>
                  <a:cubicBezTo>
                    <a:pt x="7364" y="3659"/>
                    <a:pt x="7425" y="3669"/>
                    <a:pt x="7470" y="3669"/>
                  </a:cubicBezTo>
                  <a:cubicBezTo>
                    <a:pt x="7501" y="3669"/>
                    <a:pt x="7524" y="3664"/>
                    <a:pt x="7533" y="3655"/>
                  </a:cubicBezTo>
                  <a:cubicBezTo>
                    <a:pt x="7575" y="3592"/>
                    <a:pt x="7575" y="3529"/>
                    <a:pt x="7491" y="3446"/>
                  </a:cubicBezTo>
                  <a:cubicBezTo>
                    <a:pt x="7470" y="3404"/>
                    <a:pt x="7407" y="3341"/>
                    <a:pt x="7365" y="3299"/>
                  </a:cubicBezTo>
                  <a:lnTo>
                    <a:pt x="7282" y="3216"/>
                  </a:lnTo>
                  <a:lnTo>
                    <a:pt x="7114" y="3048"/>
                  </a:lnTo>
                  <a:cubicBezTo>
                    <a:pt x="7114" y="3048"/>
                    <a:pt x="7010" y="2985"/>
                    <a:pt x="6863" y="2881"/>
                  </a:cubicBezTo>
                  <a:cubicBezTo>
                    <a:pt x="6675" y="2776"/>
                    <a:pt x="6424" y="2609"/>
                    <a:pt x="6110" y="2421"/>
                  </a:cubicBezTo>
                  <a:cubicBezTo>
                    <a:pt x="5943" y="2358"/>
                    <a:pt x="5754" y="2232"/>
                    <a:pt x="5587" y="2169"/>
                  </a:cubicBezTo>
                  <a:cubicBezTo>
                    <a:pt x="5399" y="2065"/>
                    <a:pt x="5189" y="1981"/>
                    <a:pt x="5001" y="1897"/>
                  </a:cubicBezTo>
                  <a:cubicBezTo>
                    <a:pt x="4583" y="1709"/>
                    <a:pt x="4164" y="1563"/>
                    <a:pt x="3725" y="1374"/>
                  </a:cubicBezTo>
                  <a:cubicBezTo>
                    <a:pt x="3285" y="1228"/>
                    <a:pt x="2825" y="1060"/>
                    <a:pt x="2406" y="914"/>
                  </a:cubicBezTo>
                  <a:cubicBezTo>
                    <a:pt x="1988" y="747"/>
                    <a:pt x="1611" y="621"/>
                    <a:pt x="1297" y="496"/>
                  </a:cubicBezTo>
                  <a:cubicBezTo>
                    <a:pt x="942" y="349"/>
                    <a:pt x="691" y="265"/>
                    <a:pt x="502" y="182"/>
                  </a:cubicBezTo>
                  <a:cubicBezTo>
                    <a:pt x="314" y="98"/>
                    <a:pt x="209" y="35"/>
                    <a:pt x="209" y="35"/>
                  </a:cubicBezTo>
                  <a:cubicBezTo>
                    <a:pt x="148" y="11"/>
                    <a:pt x="87" y="1"/>
                    <a:pt x="47" y="1"/>
                  </a:cubicBezTo>
                  <a:close/>
                </a:path>
              </a:pathLst>
            </a:custGeom>
            <a:solidFill>
              <a:srgbClr val="9E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07"/>
            <p:cNvSpPr/>
            <p:nvPr/>
          </p:nvSpPr>
          <p:spPr>
            <a:xfrm>
              <a:off x="6966500" y="3591388"/>
              <a:ext cx="186225" cy="92600"/>
            </a:xfrm>
            <a:custGeom>
              <a:avLst/>
              <a:gdLst/>
              <a:ahLst/>
              <a:cxnLst/>
              <a:rect l="l" t="t" r="r" b="b"/>
              <a:pathLst>
                <a:path w="7449" h="3704" extrusionOk="0">
                  <a:moveTo>
                    <a:pt x="3725" y="0"/>
                  </a:moveTo>
                  <a:cubicBezTo>
                    <a:pt x="1695" y="0"/>
                    <a:pt x="21" y="1632"/>
                    <a:pt x="0" y="3704"/>
                  </a:cubicBezTo>
                  <a:lnTo>
                    <a:pt x="7449" y="3704"/>
                  </a:lnTo>
                  <a:cubicBezTo>
                    <a:pt x="7449" y="1674"/>
                    <a:pt x="5796" y="0"/>
                    <a:pt x="3725" y="0"/>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07"/>
            <p:cNvSpPr/>
            <p:nvPr/>
          </p:nvSpPr>
          <p:spPr>
            <a:xfrm>
              <a:off x="6901625" y="3618588"/>
              <a:ext cx="130800" cy="65400"/>
            </a:xfrm>
            <a:custGeom>
              <a:avLst/>
              <a:gdLst/>
              <a:ahLst/>
              <a:cxnLst/>
              <a:rect l="l" t="t" r="r" b="b"/>
              <a:pathLst>
                <a:path w="5232" h="2616" extrusionOk="0">
                  <a:moveTo>
                    <a:pt x="2616" y="0"/>
                  </a:moveTo>
                  <a:cubicBezTo>
                    <a:pt x="1172" y="0"/>
                    <a:pt x="1" y="1172"/>
                    <a:pt x="22" y="2616"/>
                  </a:cubicBezTo>
                  <a:lnTo>
                    <a:pt x="5232" y="2616"/>
                  </a:lnTo>
                  <a:cubicBezTo>
                    <a:pt x="5232" y="1172"/>
                    <a:pt x="4060" y="0"/>
                    <a:pt x="2616" y="0"/>
                  </a:cubicBezTo>
                  <a:close/>
                </a:path>
              </a:pathLst>
            </a:custGeom>
            <a:solidFill>
              <a:srgbClr val="B2C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07"/>
            <p:cNvSpPr/>
            <p:nvPr/>
          </p:nvSpPr>
          <p:spPr>
            <a:xfrm>
              <a:off x="7184625" y="3650488"/>
              <a:ext cx="66975" cy="33500"/>
            </a:xfrm>
            <a:custGeom>
              <a:avLst/>
              <a:gdLst/>
              <a:ahLst/>
              <a:cxnLst/>
              <a:rect l="l" t="t" r="r" b="b"/>
              <a:pathLst>
                <a:path w="2679" h="1340" extrusionOk="0">
                  <a:moveTo>
                    <a:pt x="1339" y="1"/>
                  </a:moveTo>
                  <a:cubicBezTo>
                    <a:pt x="586" y="1"/>
                    <a:pt x="0" y="607"/>
                    <a:pt x="0" y="1340"/>
                  </a:cubicBezTo>
                  <a:lnTo>
                    <a:pt x="2679" y="1340"/>
                  </a:lnTo>
                  <a:cubicBezTo>
                    <a:pt x="2679" y="607"/>
                    <a:pt x="2072" y="1"/>
                    <a:pt x="1339" y="1"/>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07"/>
            <p:cNvSpPr/>
            <p:nvPr/>
          </p:nvSpPr>
          <p:spPr>
            <a:xfrm>
              <a:off x="5709500" y="3601838"/>
              <a:ext cx="164800" cy="82150"/>
            </a:xfrm>
            <a:custGeom>
              <a:avLst/>
              <a:gdLst/>
              <a:ahLst/>
              <a:cxnLst/>
              <a:rect l="l" t="t" r="r" b="b"/>
              <a:pathLst>
                <a:path w="6592" h="3286" extrusionOk="0">
                  <a:moveTo>
                    <a:pt x="3307" y="1"/>
                  </a:moveTo>
                  <a:cubicBezTo>
                    <a:pt x="1486" y="1"/>
                    <a:pt x="1" y="1486"/>
                    <a:pt x="22" y="3286"/>
                  </a:cubicBezTo>
                  <a:lnTo>
                    <a:pt x="6592" y="3286"/>
                  </a:lnTo>
                  <a:cubicBezTo>
                    <a:pt x="6592" y="1465"/>
                    <a:pt x="5106" y="1"/>
                    <a:pt x="3307" y="1"/>
                  </a:cubicBezTo>
                  <a:close/>
                </a:path>
              </a:pathLst>
            </a:custGeom>
            <a:solidFill>
              <a:srgbClr val="B2C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07"/>
            <p:cNvSpPr/>
            <p:nvPr/>
          </p:nvSpPr>
          <p:spPr>
            <a:xfrm>
              <a:off x="5287900" y="3662013"/>
              <a:ext cx="156950" cy="113000"/>
            </a:xfrm>
            <a:custGeom>
              <a:avLst/>
              <a:gdLst/>
              <a:ahLst/>
              <a:cxnLst/>
              <a:rect l="l" t="t" r="r" b="b"/>
              <a:pathLst>
                <a:path w="6278" h="4520" extrusionOk="0">
                  <a:moveTo>
                    <a:pt x="0" y="0"/>
                  </a:moveTo>
                  <a:lnTo>
                    <a:pt x="1925" y="4520"/>
                  </a:lnTo>
                  <a:lnTo>
                    <a:pt x="6277" y="4520"/>
                  </a:lnTo>
                  <a:lnTo>
                    <a:pt x="44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07"/>
            <p:cNvSpPr/>
            <p:nvPr/>
          </p:nvSpPr>
          <p:spPr>
            <a:xfrm>
              <a:off x="5270100" y="3045288"/>
              <a:ext cx="2443400" cy="764775"/>
            </a:xfrm>
            <a:custGeom>
              <a:avLst/>
              <a:gdLst/>
              <a:ahLst/>
              <a:cxnLst/>
              <a:rect l="l" t="t" r="r" b="b"/>
              <a:pathLst>
                <a:path w="97736" h="30591" extrusionOk="0">
                  <a:moveTo>
                    <a:pt x="52226" y="0"/>
                  </a:moveTo>
                  <a:cubicBezTo>
                    <a:pt x="50552" y="0"/>
                    <a:pt x="44736" y="607"/>
                    <a:pt x="41848" y="2030"/>
                  </a:cubicBezTo>
                  <a:cubicBezTo>
                    <a:pt x="38982" y="3473"/>
                    <a:pt x="27934" y="9625"/>
                    <a:pt x="27243" y="10022"/>
                  </a:cubicBezTo>
                  <a:cubicBezTo>
                    <a:pt x="26553" y="10399"/>
                    <a:pt x="25590" y="10859"/>
                    <a:pt x="24544" y="10859"/>
                  </a:cubicBezTo>
                  <a:cubicBezTo>
                    <a:pt x="23498" y="10859"/>
                    <a:pt x="15505" y="11592"/>
                    <a:pt x="9605" y="13684"/>
                  </a:cubicBezTo>
                  <a:cubicBezTo>
                    <a:pt x="3683" y="15776"/>
                    <a:pt x="3370" y="16739"/>
                    <a:pt x="2093" y="18559"/>
                  </a:cubicBezTo>
                  <a:cubicBezTo>
                    <a:pt x="838" y="20401"/>
                    <a:pt x="1235" y="20401"/>
                    <a:pt x="650" y="21007"/>
                  </a:cubicBezTo>
                  <a:cubicBezTo>
                    <a:pt x="85" y="21572"/>
                    <a:pt x="85" y="21761"/>
                    <a:pt x="85" y="22472"/>
                  </a:cubicBezTo>
                  <a:lnTo>
                    <a:pt x="85" y="24585"/>
                  </a:lnTo>
                  <a:cubicBezTo>
                    <a:pt x="85" y="24815"/>
                    <a:pt x="1" y="25297"/>
                    <a:pt x="963" y="25297"/>
                  </a:cubicBezTo>
                  <a:cubicBezTo>
                    <a:pt x="1947" y="25297"/>
                    <a:pt x="2993" y="25318"/>
                    <a:pt x="3516" y="25736"/>
                  </a:cubicBezTo>
                  <a:cubicBezTo>
                    <a:pt x="4039" y="26155"/>
                    <a:pt x="4876" y="27598"/>
                    <a:pt x="4792" y="28017"/>
                  </a:cubicBezTo>
                  <a:cubicBezTo>
                    <a:pt x="4730" y="28435"/>
                    <a:pt x="4290" y="28603"/>
                    <a:pt x="3955" y="28603"/>
                  </a:cubicBezTo>
                  <a:lnTo>
                    <a:pt x="859" y="28603"/>
                  </a:lnTo>
                  <a:cubicBezTo>
                    <a:pt x="691" y="28603"/>
                    <a:pt x="754" y="29209"/>
                    <a:pt x="942" y="29440"/>
                  </a:cubicBezTo>
                  <a:cubicBezTo>
                    <a:pt x="1131" y="29691"/>
                    <a:pt x="2302" y="30590"/>
                    <a:pt x="2784" y="30590"/>
                  </a:cubicBezTo>
                  <a:lnTo>
                    <a:pt x="87775" y="30590"/>
                  </a:lnTo>
                  <a:cubicBezTo>
                    <a:pt x="89721" y="30590"/>
                    <a:pt x="89847" y="29000"/>
                    <a:pt x="90621" y="29000"/>
                  </a:cubicBezTo>
                  <a:lnTo>
                    <a:pt x="94952" y="29000"/>
                  </a:lnTo>
                  <a:cubicBezTo>
                    <a:pt x="95789" y="29000"/>
                    <a:pt x="96898" y="27619"/>
                    <a:pt x="97296" y="26678"/>
                  </a:cubicBezTo>
                  <a:cubicBezTo>
                    <a:pt x="97693" y="25736"/>
                    <a:pt x="97735" y="23016"/>
                    <a:pt x="97735" y="21970"/>
                  </a:cubicBezTo>
                  <a:cubicBezTo>
                    <a:pt x="97735" y="20924"/>
                    <a:pt x="96250" y="18915"/>
                    <a:pt x="96250" y="17911"/>
                  </a:cubicBezTo>
                  <a:lnTo>
                    <a:pt x="96250" y="12073"/>
                  </a:lnTo>
                  <a:cubicBezTo>
                    <a:pt x="96250" y="11131"/>
                    <a:pt x="95015" y="9416"/>
                    <a:pt x="94032" y="8035"/>
                  </a:cubicBezTo>
                  <a:cubicBezTo>
                    <a:pt x="93027" y="6633"/>
                    <a:pt x="88110" y="2532"/>
                    <a:pt x="88110" y="2406"/>
                  </a:cubicBezTo>
                  <a:cubicBezTo>
                    <a:pt x="88110" y="2281"/>
                    <a:pt x="88591" y="1548"/>
                    <a:pt x="88194" y="1339"/>
                  </a:cubicBezTo>
                  <a:cubicBezTo>
                    <a:pt x="87880" y="1067"/>
                    <a:pt x="72941" y="0"/>
                    <a:pt x="57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07"/>
            <p:cNvSpPr/>
            <p:nvPr/>
          </p:nvSpPr>
          <p:spPr>
            <a:xfrm>
              <a:off x="5270100" y="3531238"/>
              <a:ext cx="2443400" cy="278825"/>
            </a:xfrm>
            <a:custGeom>
              <a:avLst/>
              <a:gdLst/>
              <a:ahLst/>
              <a:cxnLst/>
              <a:rect l="l" t="t" r="r" b="b"/>
              <a:pathLst>
                <a:path w="97736" h="11153" extrusionOk="0">
                  <a:moveTo>
                    <a:pt x="1570" y="0"/>
                  </a:moveTo>
                  <a:cubicBezTo>
                    <a:pt x="942" y="984"/>
                    <a:pt x="1131" y="1067"/>
                    <a:pt x="650" y="1569"/>
                  </a:cubicBezTo>
                  <a:cubicBezTo>
                    <a:pt x="85" y="2134"/>
                    <a:pt x="85" y="2323"/>
                    <a:pt x="85" y="3034"/>
                  </a:cubicBezTo>
                  <a:lnTo>
                    <a:pt x="85" y="5147"/>
                  </a:lnTo>
                  <a:cubicBezTo>
                    <a:pt x="85" y="5377"/>
                    <a:pt x="1" y="5859"/>
                    <a:pt x="963" y="5859"/>
                  </a:cubicBezTo>
                  <a:cubicBezTo>
                    <a:pt x="1947" y="5859"/>
                    <a:pt x="2993" y="5880"/>
                    <a:pt x="3516" y="6298"/>
                  </a:cubicBezTo>
                  <a:cubicBezTo>
                    <a:pt x="4039" y="6717"/>
                    <a:pt x="4876" y="8160"/>
                    <a:pt x="4792" y="8579"/>
                  </a:cubicBezTo>
                  <a:cubicBezTo>
                    <a:pt x="4730" y="8997"/>
                    <a:pt x="4290" y="9165"/>
                    <a:pt x="3955" y="9165"/>
                  </a:cubicBezTo>
                  <a:lnTo>
                    <a:pt x="859" y="9165"/>
                  </a:lnTo>
                  <a:cubicBezTo>
                    <a:pt x="691" y="9165"/>
                    <a:pt x="754" y="9771"/>
                    <a:pt x="942" y="10002"/>
                  </a:cubicBezTo>
                  <a:cubicBezTo>
                    <a:pt x="1131" y="10253"/>
                    <a:pt x="2302" y="11152"/>
                    <a:pt x="2784" y="11152"/>
                  </a:cubicBezTo>
                  <a:lnTo>
                    <a:pt x="87775" y="11152"/>
                  </a:lnTo>
                  <a:cubicBezTo>
                    <a:pt x="89700" y="11152"/>
                    <a:pt x="89847" y="9562"/>
                    <a:pt x="90621" y="9562"/>
                  </a:cubicBezTo>
                  <a:lnTo>
                    <a:pt x="94931" y="9562"/>
                  </a:lnTo>
                  <a:cubicBezTo>
                    <a:pt x="95789" y="9562"/>
                    <a:pt x="96898" y="8181"/>
                    <a:pt x="97296" y="7240"/>
                  </a:cubicBezTo>
                  <a:cubicBezTo>
                    <a:pt x="97693" y="6298"/>
                    <a:pt x="97735" y="3578"/>
                    <a:pt x="97735" y="2532"/>
                  </a:cubicBezTo>
                  <a:cubicBezTo>
                    <a:pt x="97735" y="1904"/>
                    <a:pt x="97191" y="900"/>
                    <a:pt x="96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07"/>
            <p:cNvSpPr/>
            <p:nvPr/>
          </p:nvSpPr>
          <p:spPr>
            <a:xfrm>
              <a:off x="6087700" y="3283288"/>
              <a:ext cx="1434850" cy="482300"/>
            </a:xfrm>
            <a:custGeom>
              <a:avLst/>
              <a:gdLst/>
              <a:ahLst/>
              <a:cxnLst/>
              <a:rect l="l" t="t" r="r" b="b"/>
              <a:pathLst>
                <a:path w="57394" h="19292" extrusionOk="0">
                  <a:moveTo>
                    <a:pt x="55197" y="2658"/>
                  </a:moveTo>
                  <a:cubicBezTo>
                    <a:pt x="56306" y="2658"/>
                    <a:pt x="57185" y="3557"/>
                    <a:pt x="57185" y="4645"/>
                  </a:cubicBezTo>
                  <a:cubicBezTo>
                    <a:pt x="57185" y="5754"/>
                    <a:pt x="56306" y="6633"/>
                    <a:pt x="55197" y="6633"/>
                  </a:cubicBezTo>
                  <a:cubicBezTo>
                    <a:pt x="54109" y="6633"/>
                    <a:pt x="53209" y="5754"/>
                    <a:pt x="53209" y="4645"/>
                  </a:cubicBezTo>
                  <a:cubicBezTo>
                    <a:pt x="53209" y="3557"/>
                    <a:pt x="54109" y="2658"/>
                    <a:pt x="55197" y="2658"/>
                  </a:cubicBezTo>
                  <a:close/>
                  <a:moveTo>
                    <a:pt x="55197" y="2448"/>
                  </a:moveTo>
                  <a:cubicBezTo>
                    <a:pt x="54004" y="2448"/>
                    <a:pt x="53000" y="3453"/>
                    <a:pt x="53000" y="4645"/>
                  </a:cubicBezTo>
                  <a:cubicBezTo>
                    <a:pt x="53000" y="5859"/>
                    <a:pt x="54004" y="6842"/>
                    <a:pt x="55197" y="6842"/>
                  </a:cubicBezTo>
                  <a:cubicBezTo>
                    <a:pt x="56411" y="6821"/>
                    <a:pt x="57394" y="5859"/>
                    <a:pt x="57394" y="4645"/>
                  </a:cubicBezTo>
                  <a:cubicBezTo>
                    <a:pt x="57394" y="3453"/>
                    <a:pt x="56411" y="2448"/>
                    <a:pt x="55197" y="2448"/>
                  </a:cubicBezTo>
                  <a:close/>
                  <a:moveTo>
                    <a:pt x="2637" y="0"/>
                  </a:moveTo>
                  <a:cubicBezTo>
                    <a:pt x="2532" y="42"/>
                    <a:pt x="1" y="858"/>
                    <a:pt x="1" y="1988"/>
                  </a:cubicBezTo>
                  <a:lnTo>
                    <a:pt x="1" y="18308"/>
                  </a:lnTo>
                  <a:cubicBezTo>
                    <a:pt x="1" y="18811"/>
                    <a:pt x="63" y="19292"/>
                    <a:pt x="837" y="19292"/>
                  </a:cubicBezTo>
                  <a:lnTo>
                    <a:pt x="27034" y="19292"/>
                  </a:lnTo>
                  <a:cubicBezTo>
                    <a:pt x="27934" y="19292"/>
                    <a:pt x="30570" y="18120"/>
                    <a:pt x="30612" y="15986"/>
                  </a:cubicBezTo>
                  <a:lnTo>
                    <a:pt x="30612" y="4834"/>
                  </a:lnTo>
                  <a:cubicBezTo>
                    <a:pt x="30612" y="4101"/>
                    <a:pt x="30549" y="3369"/>
                    <a:pt x="30486" y="2741"/>
                  </a:cubicBezTo>
                  <a:cubicBezTo>
                    <a:pt x="30444" y="2281"/>
                    <a:pt x="30403" y="1883"/>
                    <a:pt x="30403" y="1570"/>
                  </a:cubicBezTo>
                  <a:lnTo>
                    <a:pt x="30193" y="1570"/>
                  </a:lnTo>
                  <a:cubicBezTo>
                    <a:pt x="30193" y="1883"/>
                    <a:pt x="30235" y="2302"/>
                    <a:pt x="30277" y="2762"/>
                  </a:cubicBezTo>
                  <a:cubicBezTo>
                    <a:pt x="30340" y="3390"/>
                    <a:pt x="30382" y="4101"/>
                    <a:pt x="30382" y="4834"/>
                  </a:cubicBezTo>
                  <a:lnTo>
                    <a:pt x="30382" y="15986"/>
                  </a:lnTo>
                  <a:cubicBezTo>
                    <a:pt x="30382" y="17974"/>
                    <a:pt x="27850" y="19083"/>
                    <a:pt x="27034" y="19083"/>
                  </a:cubicBezTo>
                  <a:lnTo>
                    <a:pt x="837" y="19083"/>
                  </a:lnTo>
                  <a:cubicBezTo>
                    <a:pt x="273" y="19083"/>
                    <a:pt x="168" y="18811"/>
                    <a:pt x="168" y="18308"/>
                  </a:cubicBezTo>
                  <a:lnTo>
                    <a:pt x="168" y="1988"/>
                  </a:lnTo>
                  <a:cubicBezTo>
                    <a:pt x="168" y="1172"/>
                    <a:pt x="1988" y="419"/>
                    <a:pt x="2679" y="189"/>
                  </a:cubicBezTo>
                  <a:lnTo>
                    <a:pt x="26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07"/>
            <p:cNvSpPr/>
            <p:nvPr/>
          </p:nvSpPr>
          <p:spPr>
            <a:xfrm>
              <a:off x="5572450" y="3539588"/>
              <a:ext cx="423725" cy="269425"/>
            </a:xfrm>
            <a:custGeom>
              <a:avLst/>
              <a:gdLst/>
              <a:ahLst/>
              <a:cxnLst/>
              <a:rect l="l" t="t" r="r" b="b"/>
              <a:pathLst>
                <a:path w="16949" h="10777" extrusionOk="0">
                  <a:moveTo>
                    <a:pt x="8475" y="1"/>
                  </a:moveTo>
                  <a:cubicBezTo>
                    <a:pt x="3788" y="1"/>
                    <a:pt x="1" y="3809"/>
                    <a:pt x="1" y="8475"/>
                  </a:cubicBezTo>
                  <a:lnTo>
                    <a:pt x="1" y="10777"/>
                  </a:lnTo>
                  <a:lnTo>
                    <a:pt x="16949" y="10777"/>
                  </a:lnTo>
                  <a:lnTo>
                    <a:pt x="16949" y="8475"/>
                  </a:lnTo>
                  <a:cubicBezTo>
                    <a:pt x="16949" y="3788"/>
                    <a:pt x="13120" y="1"/>
                    <a:pt x="8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07"/>
            <p:cNvSpPr/>
            <p:nvPr/>
          </p:nvSpPr>
          <p:spPr>
            <a:xfrm>
              <a:off x="7144875" y="3540113"/>
              <a:ext cx="424250" cy="269425"/>
            </a:xfrm>
            <a:custGeom>
              <a:avLst/>
              <a:gdLst/>
              <a:ahLst/>
              <a:cxnLst/>
              <a:rect l="l" t="t" r="r" b="b"/>
              <a:pathLst>
                <a:path w="16970" h="10777" extrusionOk="0">
                  <a:moveTo>
                    <a:pt x="8474" y="1"/>
                  </a:moveTo>
                  <a:cubicBezTo>
                    <a:pt x="3787" y="1"/>
                    <a:pt x="0" y="3830"/>
                    <a:pt x="0" y="8475"/>
                  </a:cubicBezTo>
                  <a:lnTo>
                    <a:pt x="0" y="10776"/>
                  </a:lnTo>
                  <a:lnTo>
                    <a:pt x="12868" y="10776"/>
                  </a:lnTo>
                  <a:cubicBezTo>
                    <a:pt x="14793" y="10776"/>
                    <a:pt x="14940" y="9186"/>
                    <a:pt x="15714" y="9186"/>
                  </a:cubicBezTo>
                  <a:lnTo>
                    <a:pt x="16969" y="9186"/>
                  </a:lnTo>
                  <a:lnTo>
                    <a:pt x="16969" y="8475"/>
                  </a:lnTo>
                  <a:lnTo>
                    <a:pt x="16948" y="8475"/>
                  </a:lnTo>
                  <a:cubicBezTo>
                    <a:pt x="16948" y="3788"/>
                    <a:pt x="13119" y="1"/>
                    <a:pt x="8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07"/>
            <p:cNvSpPr/>
            <p:nvPr/>
          </p:nvSpPr>
          <p:spPr>
            <a:xfrm>
              <a:off x="5601750" y="3570463"/>
              <a:ext cx="363575" cy="363050"/>
            </a:xfrm>
            <a:custGeom>
              <a:avLst/>
              <a:gdLst/>
              <a:ahLst/>
              <a:cxnLst/>
              <a:rect l="l" t="t" r="r" b="b"/>
              <a:pathLst>
                <a:path w="14543" h="14522" extrusionOk="0">
                  <a:moveTo>
                    <a:pt x="7261" y="0"/>
                  </a:moveTo>
                  <a:cubicBezTo>
                    <a:pt x="3244" y="0"/>
                    <a:pt x="0" y="3264"/>
                    <a:pt x="0" y="7261"/>
                  </a:cubicBezTo>
                  <a:cubicBezTo>
                    <a:pt x="0" y="11299"/>
                    <a:pt x="3265" y="14521"/>
                    <a:pt x="7261" y="14521"/>
                  </a:cubicBezTo>
                  <a:cubicBezTo>
                    <a:pt x="11299" y="14521"/>
                    <a:pt x="14542" y="11257"/>
                    <a:pt x="14542" y="7261"/>
                  </a:cubicBezTo>
                  <a:cubicBezTo>
                    <a:pt x="14542" y="3244"/>
                    <a:pt x="11299" y="0"/>
                    <a:pt x="72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07"/>
            <p:cNvSpPr/>
            <p:nvPr/>
          </p:nvSpPr>
          <p:spPr>
            <a:xfrm>
              <a:off x="5642025" y="3610738"/>
              <a:ext cx="282500" cy="282500"/>
            </a:xfrm>
            <a:custGeom>
              <a:avLst/>
              <a:gdLst/>
              <a:ahLst/>
              <a:cxnLst/>
              <a:rect l="l" t="t" r="r" b="b"/>
              <a:pathLst>
                <a:path w="11300" h="11300" extrusionOk="0">
                  <a:moveTo>
                    <a:pt x="5650" y="0"/>
                  </a:moveTo>
                  <a:cubicBezTo>
                    <a:pt x="2532" y="0"/>
                    <a:pt x="1" y="2532"/>
                    <a:pt x="1" y="5650"/>
                  </a:cubicBezTo>
                  <a:cubicBezTo>
                    <a:pt x="1" y="8767"/>
                    <a:pt x="2553" y="11299"/>
                    <a:pt x="5650" y="11299"/>
                  </a:cubicBezTo>
                  <a:cubicBezTo>
                    <a:pt x="8768" y="11299"/>
                    <a:pt x="11299" y="8767"/>
                    <a:pt x="11299" y="5650"/>
                  </a:cubicBezTo>
                  <a:cubicBezTo>
                    <a:pt x="11299" y="2511"/>
                    <a:pt x="8789" y="0"/>
                    <a:pt x="5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07"/>
            <p:cNvSpPr/>
            <p:nvPr/>
          </p:nvSpPr>
          <p:spPr>
            <a:xfrm>
              <a:off x="5656150" y="3624338"/>
              <a:ext cx="254775" cy="255300"/>
            </a:xfrm>
            <a:custGeom>
              <a:avLst/>
              <a:gdLst/>
              <a:ahLst/>
              <a:cxnLst/>
              <a:rect l="l" t="t" r="r" b="b"/>
              <a:pathLst>
                <a:path w="10191" h="10212" extrusionOk="0">
                  <a:moveTo>
                    <a:pt x="5085" y="1"/>
                  </a:moveTo>
                  <a:cubicBezTo>
                    <a:pt x="2260" y="1"/>
                    <a:pt x="1" y="2302"/>
                    <a:pt x="1" y="5106"/>
                  </a:cubicBezTo>
                  <a:cubicBezTo>
                    <a:pt x="1" y="7931"/>
                    <a:pt x="2302" y="10211"/>
                    <a:pt x="5085" y="10211"/>
                  </a:cubicBezTo>
                  <a:cubicBezTo>
                    <a:pt x="7910" y="10211"/>
                    <a:pt x="10190" y="7910"/>
                    <a:pt x="10190" y="5106"/>
                  </a:cubicBezTo>
                  <a:cubicBezTo>
                    <a:pt x="10190" y="2281"/>
                    <a:pt x="7910" y="1"/>
                    <a:pt x="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07"/>
            <p:cNvSpPr/>
            <p:nvPr/>
          </p:nvSpPr>
          <p:spPr>
            <a:xfrm>
              <a:off x="5672900" y="3641063"/>
              <a:ext cx="222325" cy="222350"/>
            </a:xfrm>
            <a:custGeom>
              <a:avLst/>
              <a:gdLst/>
              <a:ahLst/>
              <a:cxnLst/>
              <a:rect l="l" t="t" r="r" b="b"/>
              <a:pathLst>
                <a:path w="8893" h="8894" extrusionOk="0">
                  <a:moveTo>
                    <a:pt x="4533" y="0"/>
                  </a:moveTo>
                  <a:cubicBezTo>
                    <a:pt x="4507" y="0"/>
                    <a:pt x="4482" y="1"/>
                    <a:pt x="4457" y="1"/>
                  </a:cubicBezTo>
                  <a:cubicBezTo>
                    <a:pt x="1988" y="1"/>
                    <a:pt x="0" y="1989"/>
                    <a:pt x="0" y="4437"/>
                  </a:cubicBezTo>
                  <a:cubicBezTo>
                    <a:pt x="0" y="6906"/>
                    <a:pt x="1988" y="8894"/>
                    <a:pt x="4457" y="8894"/>
                  </a:cubicBezTo>
                  <a:cubicBezTo>
                    <a:pt x="6905" y="8894"/>
                    <a:pt x="8893" y="6906"/>
                    <a:pt x="8893" y="4437"/>
                  </a:cubicBezTo>
                  <a:cubicBezTo>
                    <a:pt x="8893" y="1973"/>
                    <a:pt x="6946" y="0"/>
                    <a:pt x="4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07"/>
            <p:cNvSpPr/>
            <p:nvPr/>
          </p:nvSpPr>
          <p:spPr>
            <a:xfrm>
              <a:off x="5683350" y="3652063"/>
              <a:ext cx="200375" cy="199850"/>
            </a:xfrm>
            <a:custGeom>
              <a:avLst/>
              <a:gdLst/>
              <a:ahLst/>
              <a:cxnLst/>
              <a:rect l="l" t="t" r="r" b="b"/>
              <a:pathLst>
                <a:path w="8015" h="7994" extrusionOk="0">
                  <a:moveTo>
                    <a:pt x="3997" y="0"/>
                  </a:moveTo>
                  <a:cubicBezTo>
                    <a:pt x="1779" y="0"/>
                    <a:pt x="1" y="1779"/>
                    <a:pt x="1" y="3997"/>
                  </a:cubicBezTo>
                  <a:cubicBezTo>
                    <a:pt x="1" y="6215"/>
                    <a:pt x="1779" y="7993"/>
                    <a:pt x="3997" y="7993"/>
                  </a:cubicBezTo>
                  <a:cubicBezTo>
                    <a:pt x="6236" y="7993"/>
                    <a:pt x="8014" y="6194"/>
                    <a:pt x="8014" y="3997"/>
                  </a:cubicBezTo>
                  <a:cubicBezTo>
                    <a:pt x="8014" y="1779"/>
                    <a:pt x="6236" y="0"/>
                    <a:pt x="3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07"/>
            <p:cNvSpPr/>
            <p:nvPr/>
          </p:nvSpPr>
          <p:spPr>
            <a:xfrm>
              <a:off x="5760775" y="3728938"/>
              <a:ext cx="45525" cy="46075"/>
            </a:xfrm>
            <a:custGeom>
              <a:avLst/>
              <a:gdLst/>
              <a:ahLst/>
              <a:cxnLst/>
              <a:rect l="l" t="t" r="r" b="b"/>
              <a:pathLst>
                <a:path w="1821" h="1843" extrusionOk="0">
                  <a:moveTo>
                    <a:pt x="937" y="0"/>
                  </a:moveTo>
                  <a:cubicBezTo>
                    <a:pt x="925" y="0"/>
                    <a:pt x="913" y="1"/>
                    <a:pt x="900" y="1"/>
                  </a:cubicBezTo>
                  <a:cubicBezTo>
                    <a:pt x="419" y="1"/>
                    <a:pt x="0" y="420"/>
                    <a:pt x="0" y="922"/>
                  </a:cubicBezTo>
                  <a:cubicBezTo>
                    <a:pt x="0" y="1424"/>
                    <a:pt x="419" y="1843"/>
                    <a:pt x="900" y="1843"/>
                  </a:cubicBezTo>
                  <a:cubicBezTo>
                    <a:pt x="1402" y="1843"/>
                    <a:pt x="1821" y="1424"/>
                    <a:pt x="1821" y="922"/>
                  </a:cubicBezTo>
                  <a:cubicBezTo>
                    <a:pt x="1821" y="411"/>
                    <a:pt x="1442" y="0"/>
                    <a:pt x="937" y="0"/>
                  </a:cubicBezTo>
                  <a:close/>
                </a:path>
              </a:pathLst>
            </a:cu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07"/>
            <p:cNvSpPr/>
            <p:nvPr/>
          </p:nvSpPr>
          <p:spPr>
            <a:xfrm>
              <a:off x="5763375" y="3631138"/>
              <a:ext cx="40825" cy="113525"/>
            </a:xfrm>
            <a:custGeom>
              <a:avLst/>
              <a:gdLst/>
              <a:ahLst/>
              <a:cxnLst/>
              <a:rect l="l" t="t" r="r" b="b"/>
              <a:pathLst>
                <a:path w="1633" h="4541" extrusionOk="0">
                  <a:moveTo>
                    <a:pt x="357" y="1"/>
                  </a:moveTo>
                  <a:lnTo>
                    <a:pt x="1" y="4541"/>
                  </a:lnTo>
                  <a:lnTo>
                    <a:pt x="1633" y="4541"/>
                  </a:lnTo>
                  <a:lnTo>
                    <a:pt x="12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07"/>
            <p:cNvSpPr/>
            <p:nvPr/>
          </p:nvSpPr>
          <p:spPr>
            <a:xfrm>
              <a:off x="5665575" y="3703838"/>
              <a:ext cx="117700" cy="65950"/>
            </a:xfrm>
            <a:custGeom>
              <a:avLst/>
              <a:gdLst/>
              <a:ahLst/>
              <a:cxnLst/>
              <a:rect l="l" t="t" r="r" b="b"/>
              <a:pathLst>
                <a:path w="4708" h="2638" extrusionOk="0">
                  <a:moveTo>
                    <a:pt x="272" y="1"/>
                  </a:moveTo>
                  <a:lnTo>
                    <a:pt x="0" y="859"/>
                  </a:lnTo>
                  <a:lnTo>
                    <a:pt x="4227" y="2637"/>
                  </a:lnTo>
                  <a:lnTo>
                    <a:pt x="4708" y="1047"/>
                  </a:lnTo>
                  <a:lnTo>
                    <a:pt x="2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07"/>
            <p:cNvSpPr/>
            <p:nvPr/>
          </p:nvSpPr>
          <p:spPr>
            <a:xfrm>
              <a:off x="5703750" y="3744638"/>
              <a:ext cx="92625" cy="111450"/>
            </a:xfrm>
            <a:custGeom>
              <a:avLst/>
              <a:gdLst/>
              <a:ahLst/>
              <a:cxnLst/>
              <a:rect l="l" t="t" r="r" b="b"/>
              <a:pathLst>
                <a:path w="3705" h="4458" extrusionOk="0">
                  <a:moveTo>
                    <a:pt x="2344" y="1"/>
                  </a:moveTo>
                  <a:lnTo>
                    <a:pt x="1" y="3935"/>
                  </a:lnTo>
                  <a:lnTo>
                    <a:pt x="733" y="4458"/>
                  </a:lnTo>
                  <a:lnTo>
                    <a:pt x="3704" y="1005"/>
                  </a:lnTo>
                  <a:lnTo>
                    <a:pt x="23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07"/>
            <p:cNvSpPr/>
            <p:nvPr/>
          </p:nvSpPr>
          <p:spPr>
            <a:xfrm>
              <a:off x="5771225" y="3744638"/>
              <a:ext cx="92625" cy="111450"/>
            </a:xfrm>
            <a:custGeom>
              <a:avLst/>
              <a:gdLst/>
              <a:ahLst/>
              <a:cxnLst/>
              <a:rect l="l" t="t" r="r" b="b"/>
              <a:pathLst>
                <a:path w="3705" h="4458" extrusionOk="0">
                  <a:moveTo>
                    <a:pt x="1319" y="1"/>
                  </a:moveTo>
                  <a:lnTo>
                    <a:pt x="1" y="1005"/>
                  </a:lnTo>
                  <a:lnTo>
                    <a:pt x="2972" y="4458"/>
                  </a:lnTo>
                  <a:lnTo>
                    <a:pt x="3704" y="3935"/>
                  </a:lnTo>
                  <a:lnTo>
                    <a:pt x="13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07"/>
            <p:cNvSpPr/>
            <p:nvPr/>
          </p:nvSpPr>
          <p:spPr>
            <a:xfrm>
              <a:off x="5784300" y="3703838"/>
              <a:ext cx="117725" cy="65950"/>
            </a:xfrm>
            <a:custGeom>
              <a:avLst/>
              <a:gdLst/>
              <a:ahLst/>
              <a:cxnLst/>
              <a:rect l="l" t="t" r="r" b="b"/>
              <a:pathLst>
                <a:path w="4709" h="2638" extrusionOk="0">
                  <a:moveTo>
                    <a:pt x="4416" y="1"/>
                  </a:moveTo>
                  <a:lnTo>
                    <a:pt x="1" y="1047"/>
                  </a:lnTo>
                  <a:lnTo>
                    <a:pt x="482" y="2637"/>
                  </a:lnTo>
                  <a:lnTo>
                    <a:pt x="4709" y="859"/>
                  </a:lnTo>
                  <a:lnTo>
                    <a:pt x="44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07"/>
            <p:cNvSpPr/>
            <p:nvPr/>
          </p:nvSpPr>
          <p:spPr>
            <a:xfrm>
              <a:off x="7174150" y="3570463"/>
              <a:ext cx="363575" cy="363050"/>
            </a:xfrm>
            <a:custGeom>
              <a:avLst/>
              <a:gdLst/>
              <a:ahLst/>
              <a:cxnLst/>
              <a:rect l="l" t="t" r="r" b="b"/>
              <a:pathLst>
                <a:path w="14543" h="14522" extrusionOk="0">
                  <a:moveTo>
                    <a:pt x="7282" y="0"/>
                  </a:moveTo>
                  <a:cubicBezTo>
                    <a:pt x="3244" y="0"/>
                    <a:pt x="1" y="3264"/>
                    <a:pt x="1" y="7261"/>
                  </a:cubicBezTo>
                  <a:cubicBezTo>
                    <a:pt x="1" y="11299"/>
                    <a:pt x="3265" y="14521"/>
                    <a:pt x="7282" y="14521"/>
                  </a:cubicBezTo>
                  <a:cubicBezTo>
                    <a:pt x="11300" y="14521"/>
                    <a:pt x="14543" y="11257"/>
                    <a:pt x="14543" y="7261"/>
                  </a:cubicBezTo>
                  <a:cubicBezTo>
                    <a:pt x="14543" y="3244"/>
                    <a:pt x="11300" y="0"/>
                    <a:pt x="7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07"/>
            <p:cNvSpPr/>
            <p:nvPr/>
          </p:nvSpPr>
          <p:spPr>
            <a:xfrm>
              <a:off x="7215475" y="3610738"/>
              <a:ext cx="282500" cy="282500"/>
            </a:xfrm>
            <a:custGeom>
              <a:avLst/>
              <a:gdLst/>
              <a:ahLst/>
              <a:cxnLst/>
              <a:rect l="l" t="t" r="r" b="b"/>
              <a:pathLst>
                <a:path w="11300" h="11300" extrusionOk="0">
                  <a:moveTo>
                    <a:pt x="5650" y="0"/>
                  </a:moveTo>
                  <a:cubicBezTo>
                    <a:pt x="2533" y="0"/>
                    <a:pt x="1" y="2532"/>
                    <a:pt x="1" y="5650"/>
                  </a:cubicBezTo>
                  <a:cubicBezTo>
                    <a:pt x="1" y="8767"/>
                    <a:pt x="2533" y="11299"/>
                    <a:pt x="5650" y="11299"/>
                  </a:cubicBezTo>
                  <a:cubicBezTo>
                    <a:pt x="8747" y="11299"/>
                    <a:pt x="11300" y="8767"/>
                    <a:pt x="11300" y="5650"/>
                  </a:cubicBezTo>
                  <a:cubicBezTo>
                    <a:pt x="11300" y="2511"/>
                    <a:pt x="8768" y="0"/>
                    <a:pt x="5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07"/>
            <p:cNvSpPr/>
            <p:nvPr/>
          </p:nvSpPr>
          <p:spPr>
            <a:xfrm>
              <a:off x="7228550" y="3624338"/>
              <a:ext cx="254775" cy="255300"/>
            </a:xfrm>
            <a:custGeom>
              <a:avLst/>
              <a:gdLst/>
              <a:ahLst/>
              <a:cxnLst/>
              <a:rect l="l" t="t" r="r" b="b"/>
              <a:pathLst>
                <a:path w="10191" h="10212" extrusionOk="0">
                  <a:moveTo>
                    <a:pt x="5106" y="1"/>
                  </a:moveTo>
                  <a:cubicBezTo>
                    <a:pt x="2282" y="1"/>
                    <a:pt x="1" y="2302"/>
                    <a:pt x="1" y="5106"/>
                  </a:cubicBezTo>
                  <a:cubicBezTo>
                    <a:pt x="1" y="7931"/>
                    <a:pt x="2303" y="10211"/>
                    <a:pt x="5106" y="10211"/>
                  </a:cubicBezTo>
                  <a:cubicBezTo>
                    <a:pt x="7931" y="10211"/>
                    <a:pt x="10191" y="7910"/>
                    <a:pt x="10191" y="5106"/>
                  </a:cubicBezTo>
                  <a:cubicBezTo>
                    <a:pt x="10191" y="2281"/>
                    <a:pt x="7931" y="1"/>
                    <a:pt x="5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07"/>
            <p:cNvSpPr/>
            <p:nvPr/>
          </p:nvSpPr>
          <p:spPr>
            <a:xfrm>
              <a:off x="7245300" y="3641063"/>
              <a:ext cx="222325" cy="222350"/>
            </a:xfrm>
            <a:custGeom>
              <a:avLst/>
              <a:gdLst/>
              <a:ahLst/>
              <a:cxnLst/>
              <a:rect l="l" t="t" r="r" b="b"/>
              <a:pathLst>
                <a:path w="8893" h="8894" extrusionOk="0">
                  <a:moveTo>
                    <a:pt x="4533" y="0"/>
                  </a:moveTo>
                  <a:cubicBezTo>
                    <a:pt x="4508" y="0"/>
                    <a:pt x="4483" y="1"/>
                    <a:pt x="4457" y="1"/>
                  </a:cubicBezTo>
                  <a:cubicBezTo>
                    <a:pt x="1988" y="1"/>
                    <a:pt x="0" y="1989"/>
                    <a:pt x="0" y="4437"/>
                  </a:cubicBezTo>
                  <a:cubicBezTo>
                    <a:pt x="0" y="6906"/>
                    <a:pt x="1988" y="8894"/>
                    <a:pt x="4457" y="8894"/>
                  </a:cubicBezTo>
                  <a:cubicBezTo>
                    <a:pt x="6905" y="8894"/>
                    <a:pt x="8893" y="6906"/>
                    <a:pt x="8893" y="4437"/>
                  </a:cubicBezTo>
                  <a:cubicBezTo>
                    <a:pt x="8893" y="1973"/>
                    <a:pt x="6946" y="0"/>
                    <a:pt x="4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07"/>
            <p:cNvSpPr/>
            <p:nvPr/>
          </p:nvSpPr>
          <p:spPr>
            <a:xfrm>
              <a:off x="7256800" y="3652063"/>
              <a:ext cx="199850" cy="199850"/>
            </a:xfrm>
            <a:custGeom>
              <a:avLst/>
              <a:gdLst/>
              <a:ahLst/>
              <a:cxnLst/>
              <a:rect l="l" t="t" r="r" b="b"/>
              <a:pathLst>
                <a:path w="7994" h="7994" extrusionOk="0">
                  <a:moveTo>
                    <a:pt x="3997" y="0"/>
                  </a:moveTo>
                  <a:cubicBezTo>
                    <a:pt x="1779" y="0"/>
                    <a:pt x="1" y="1779"/>
                    <a:pt x="1" y="3997"/>
                  </a:cubicBezTo>
                  <a:cubicBezTo>
                    <a:pt x="1" y="6215"/>
                    <a:pt x="1800" y="7993"/>
                    <a:pt x="3997" y="7993"/>
                  </a:cubicBezTo>
                  <a:cubicBezTo>
                    <a:pt x="6215" y="7993"/>
                    <a:pt x="7994" y="6194"/>
                    <a:pt x="7994" y="3997"/>
                  </a:cubicBezTo>
                  <a:cubicBezTo>
                    <a:pt x="7994" y="1779"/>
                    <a:pt x="6194" y="0"/>
                    <a:pt x="3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07"/>
            <p:cNvSpPr/>
            <p:nvPr/>
          </p:nvSpPr>
          <p:spPr>
            <a:xfrm>
              <a:off x="7333700" y="3728938"/>
              <a:ext cx="45525" cy="46075"/>
            </a:xfrm>
            <a:custGeom>
              <a:avLst/>
              <a:gdLst/>
              <a:ahLst/>
              <a:cxnLst/>
              <a:rect l="l" t="t" r="r" b="b"/>
              <a:pathLst>
                <a:path w="1821" h="1843" extrusionOk="0">
                  <a:moveTo>
                    <a:pt x="957" y="0"/>
                  </a:moveTo>
                  <a:cubicBezTo>
                    <a:pt x="945" y="0"/>
                    <a:pt x="933" y="1"/>
                    <a:pt x="921" y="1"/>
                  </a:cubicBezTo>
                  <a:cubicBezTo>
                    <a:pt x="419" y="1"/>
                    <a:pt x="1" y="420"/>
                    <a:pt x="1" y="922"/>
                  </a:cubicBezTo>
                  <a:cubicBezTo>
                    <a:pt x="1" y="1424"/>
                    <a:pt x="419" y="1843"/>
                    <a:pt x="921" y="1843"/>
                  </a:cubicBezTo>
                  <a:cubicBezTo>
                    <a:pt x="1402" y="1843"/>
                    <a:pt x="1821" y="1424"/>
                    <a:pt x="1821" y="922"/>
                  </a:cubicBezTo>
                  <a:cubicBezTo>
                    <a:pt x="1821" y="411"/>
                    <a:pt x="1442" y="0"/>
                    <a:pt x="957" y="0"/>
                  </a:cubicBezTo>
                  <a:close/>
                </a:path>
              </a:pathLst>
            </a:cu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07"/>
            <p:cNvSpPr/>
            <p:nvPr/>
          </p:nvSpPr>
          <p:spPr>
            <a:xfrm>
              <a:off x="7335800" y="3631138"/>
              <a:ext cx="41875" cy="113525"/>
            </a:xfrm>
            <a:custGeom>
              <a:avLst/>
              <a:gdLst/>
              <a:ahLst/>
              <a:cxnLst/>
              <a:rect l="l" t="t" r="r" b="b"/>
              <a:pathLst>
                <a:path w="1675" h="4541" extrusionOk="0">
                  <a:moveTo>
                    <a:pt x="356" y="1"/>
                  </a:moveTo>
                  <a:lnTo>
                    <a:pt x="0" y="4541"/>
                  </a:lnTo>
                  <a:lnTo>
                    <a:pt x="1674" y="4541"/>
                  </a:lnTo>
                  <a:lnTo>
                    <a:pt x="12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07"/>
            <p:cNvSpPr/>
            <p:nvPr/>
          </p:nvSpPr>
          <p:spPr>
            <a:xfrm>
              <a:off x="7238500" y="3703838"/>
              <a:ext cx="118250" cy="65950"/>
            </a:xfrm>
            <a:custGeom>
              <a:avLst/>
              <a:gdLst/>
              <a:ahLst/>
              <a:cxnLst/>
              <a:rect l="l" t="t" r="r" b="b"/>
              <a:pathLst>
                <a:path w="4730" h="2638" extrusionOk="0">
                  <a:moveTo>
                    <a:pt x="272" y="1"/>
                  </a:moveTo>
                  <a:lnTo>
                    <a:pt x="0" y="859"/>
                  </a:lnTo>
                  <a:lnTo>
                    <a:pt x="4206" y="2637"/>
                  </a:lnTo>
                  <a:lnTo>
                    <a:pt x="4729" y="1047"/>
                  </a:lnTo>
                  <a:lnTo>
                    <a:pt x="2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07"/>
            <p:cNvSpPr/>
            <p:nvPr/>
          </p:nvSpPr>
          <p:spPr>
            <a:xfrm>
              <a:off x="7276150" y="3744638"/>
              <a:ext cx="93150" cy="111450"/>
            </a:xfrm>
            <a:custGeom>
              <a:avLst/>
              <a:gdLst/>
              <a:ahLst/>
              <a:cxnLst/>
              <a:rect l="l" t="t" r="r" b="b"/>
              <a:pathLst>
                <a:path w="3726" h="4458" extrusionOk="0">
                  <a:moveTo>
                    <a:pt x="2386" y="1"/>
                  </a:moveTo>
                  <a:lnTo>
                    <a:pt x="1" y="3935"/>
                  </a:lnTo>
                  <a:lnTo>
                    <a:pt x="733" y="4458"/>
                  </a:lnTo>
                  <a:lnTo>
                    <a:pt x="3725" y="1005"/>
                  </a:lnTo>
                  <a:lnTo>
                    <a:pt x="2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07"/>
            <p:cNvSpPr/>
            <p:nvPr/>
          </p:nvSpPr>
          <p:spPr>
            <a:xfrm>
              <a:off x="7343650" y="3744638"/>
              <a:ext cx="92600" cy="111450"/>
            </a:xfrm>
            <a:custGeom>
              <a:avLst/>
              <a:gdLst/>
              <a:ahLst/>
              <a:cxnLst/>
              <a:rect l="l" t="t" r="r" b="b"/>
              <a:pathLst>
                <a:path w="3704" h="4458" extrusionOk="0">
                  <a:moveTo>
                    <a:pt x="1360" y="1"/>
                  </a:moveTo>
                  <a:lnTo>
                    <a:pt x="0" y="1005"/>
                  </a:lnTo>
                  <a:lnTo>
                    <a:pt x="2971" y="4458"/>
                  </a:lnTo>
                  <a:lnTo>
                    <a:pt x="3704" y="3935"/>
                  </a:lnTo>
                  <a:lnTo>
                    <a:pt x="13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07"/>
            <p:cNvSpPr/>
            <p:nvPr/>
          </p:nvSpPr>
          <p:spPr>
            <a:xfrm>
              <a:off x="7356725" y="3703838"/>
              <a:ext cx="117700" cy="65950"/>
            </a:xfrm>
            <a:custGeom>
              <a:avLst/>
              <a:gdLst/>
              <a:ahLst/>
              <a:cxnLst/>
              <a:rect l="l" t="t" r="r" b="b"/>
              <a:pathLst>
                <a:path w="4708" h="2638" extrusionOk="0">
                  <a:moveTo>
                    <a:pt x="4436" y="1"/>
                  </a:moveTo>
                  <a:lnTo>
                    <a:pt x="0" y="1047"/>
                  </a:lnTo>
                  <a:lnTo>
                    <a:pt x="502" y="2637"/>
                  </a:lnTo>
                  <a:lnTo>
                    <a:pt x="4708" y="859"/>
                  </a:lnTo>
                  <a:lnTo>
                    <a:pt x="4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07"/>
            <p:cNvSpPr/>
            <p:nvPr/>
          </p:nvSpPr>
          <p:spPr>
            <a:xfrm>
              <a:off x="7461850" y="3110663"/>
              <a:ext cx="205075" cy="203500"/>
            </a:xfrm>
            <a:custGeom>
              <a:avLst/>
              <a:gdLst/>
              <a:ahLst/>
              <a:cxnLst/>
              <a:rect l="l" t="t" r="r" b="b"/>
              <a:pathLst>
                <a:path w="8203" h="8140" extrusionOk="0">
                  <a:moveTo>
                    <a:pt x="754" y="1"/>
                  </a:moveTo>
                  <a:cubicBezTo>
                    <a:pt x="336" y="126"/>
                    <a:pt x="1" y="335"/>
                    <a:pt x="210" y="545"/>
                  </a:cubicBezTo>
                  <a:cubicBezTo>
                    <a:pt x="649" y="984"/>
                    <a:pt x="5315" y="7617"/>
                    <a:pt x="5692" y="7763"/>
                  </a:cubicBezTo>
                  <a:cubicBezTo>
                    <a:pt x="6090" y="7931"/>
                    <a:pt x="6111" y="8140"/>
                    <a:pt x="7240" y="8140"/>
                  </a:cubicBezTo>
                  <a:lnTo>
                    <a:pt x="8203" y="8140"/>
                  </a:lnTo>
                  <a:cubicBezTo>
                    <a:pt x="7805" y="7261"/>
                    <a:pt x="7073" y="6257"/>
                    <a:pt x="6403" y="5357"/>
                  </a:cubicBezTo>
                  <a:cubicBezTo>
                    <a:pt x="5546" y="4164"/>
                    <a:pt x="1800" y="963"/>
                    <a:pt x="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07"/>
            <p:cNvSpPr/>
            <p:nvPr/>
          </p:nvSpPr>
          <p:spPr>
            <a:xfrm>
              <a:off x="5932350" y="3085038"/>
              <a:ext cx="433650" cy="232300"/>
            </a:xfrm>
            <a:custGeom>
              <a:avLst/>
              <a:gdLst/>
              <a:ahLst/>
              <a:cxnLst/>
              <a:rect l="l" t="t" r="r" b="b"/>
              <a:pathLst>
                <a:path w="17346" h="9292" extrusionOk="0">
                  <a:moveTo>
                    <a:pt x="16383" y="0"/>
                  </a:moveTo>
                  <a:cubicBezTo>
                    <a:pt x="16007" y="126"/>
                    <a:pt x="15672" y="293"/>
                    <a:pt x="15358" y="440"/>
                  </a:cubicBezTo>
                  <a:cubicBezTo>
                    <a:pt x="12492" y="1883"/>
                    <a:pt x="1465" y="8035"/>
                    <a:pt x="753" y="8432"/>
                  </a:cubicBezTo>
                  <a:cubicBezTo>
                    <a:pt x="523" y="8558"/>
                    <a:pt x="293" y="8684"/>
                    <a:pt x="0" y="8788"/>
                  </a:cubicBezTo>
                  <a:cubicBezTo>
                    <a:pt x="503" y="9050"/>
                    <a:pt x="967" y="9292"/>
                    <a:pt x="1299" y="9292"/>
                  </a:cubicBezTo>
                  <a:cubicBezTo>
                    <a:pt x="1313" y="9292"/>
                    <a:pt x="1326" y="9291"/>
                    <a:pt x="1339" y="9290"/>
                  </a:cubicBezTo>
                  <a:cubicBezTo>
                    <a:pt x="2030" y="9228"/>
                    <a:pt x="4080" y="7826"/>
                    <a:pt x="5712" y="6884"/>
                  </a:cubicBezTo>
                  <a:cubicBezTo>
                    <a:pt x="7323" y="5943"/>
                    <a:pt x="16174" y="1298"/>
                    <a:pt x="16844" y="733"/>
                  </a:cubicBezTo>
                  <a:cubicBezTo>
                    <a:pt x="17346" y="314"/>
                    <a:pt x="16948" y="84"/>
                    <a:pt x="16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07"/>
            <p:cNvSpPr/>
            <p:nvPr/>
          </p:nvSpPr>
          <p:spPr>
            <a:xfrm>
              <a:off x="6106525" y="3076663"/>
              <a:ext cx="1276900" cy="256350"/>
            </a:xfrm>
            <a:custGeom>
              <a:avLst/>
              <a:gdLst/>
              <a:ahLst/>
              <a:cxnLst/>
              <a:rect l="l" t="t" r="r" b="b"/>
              <a:pathLst>
                <a:path w="51076" h="10254" extrusionOk="0">
                  <a:moveTo>
                    <a:pt x="25946" y="0"/>
                  </a:moveTo>
                  <a:cubicBezTo>
                    <a:pt x="24105" y="0"/>
                    <a:pt x="16258" y="168"/>
                    <a:pt x="11739" y="2009"/>
                  </a:cubicBezTo>
                  <a:cubicBezTo>
                    <a:pt x="7198" y="3850"/>
                    <a:pt x="1047" y="8412"/>
                    <a:pt x="524" y="8872"/>
                  </a:cubicBezTo>
                  <a:cubicBezTo>
                    <a:pt x="1" y="9311"/>
                    <a:pt x="43" y="10253"/>
                    <a:pt x="1612" y="10253"/>
                  </a:cubicBezTo>
                  <a:lnTo>
                    <a:pt x="46807" y="10253"/>
                  </a:lnTo>
                  <a:cubicBezTo>
                    <a:pt x="47916" y="10253"/>
                    <a:pt x="48418" y="9772"/>
                    <a:pt x="49171" y="8098"/>
                  </a:cubicBezTo>
                  <a:cubicBezTo>
                    <a:pt x="49945" y="6445"/>
                    <a:pt x="51075" y="1946"/>
                    <a:pt x="50845" y="1695"/>
                  </a:cubicBezTo>
                  <a:cubicBezTo>
                    <a:pt x="50615" y="1423"/>
                    <a:pt x="43501" y="0"/>
                    <a:pt x="25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07"/>
            <p:cNvSpPr/>
            <p:nvPr/>
          </p:nvSpPr>
          <p:spPr>
            <a:xfrm>
              <a:off x="6794400" y="3077188"/>
              <a:ext cx="100450" cy="255825"/>
            </a:xfrm>
            <a:custGeom>
              <a:avLst/>
              <a:gdLst/>
              <a:ahLst/>
              <a:cxnLst/>
              <a:rect l="l" t="t" r="r" b="b"/>
              <a:pathLst>
                <a:path w="4018" h="10233" extrusionOk="0">
                  <a:moveTo>
                    <a:pt x="1653" y="0"/>
                  </a:moveTo>
                  <a:lnTo>
                    <a:pt x="0" y="10232"/>
                  </a:lnTo>
                  <a:lnTo>
                    <a:pt x="4018" y="10232"/>
                  </a:lnTo>
                  <a:lnTo>
                    <a:pt x="4018" y="21"/>
                  </a:lnTo>
                  <a:cubicBezTo>
                    <a:pt x="3264" y="0"/>
                    <a:pt x="2448" y="0"/>
                    <a:pt x="1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07"/>
            <p:cNvSpPr/>
            <p:nvPr/>
          </p:nvSpPr>
          <p:spPr>
            <a:xfrm>
              <a:off x="5332875" y="3400513"/>
              <a:ext cx="303500" cy="150675"/>
            </a:xfrm>
            <a:custGeom>
              <a:avLst/>
              <a:gdLst/>
              <a:ahLst/>
              <a:cxnLst/>
              <a:rect l="l" t="t" r="r" b="b"/>
              <a:pathLst>
                <a:path w="12140" h="6027" extrusionOk="0">
                  <a:moveTo>
                    <a:pt x="10203" y="0"/>
                  </a:moveTo>
                  <a:cubicBezTo>
                    <a:pt x="10097" y="0"/>
                    <a:pt x="9975" y="13"/>
                    <a:pt x="9835" y="40"/>
                  </a:cubicBezTo>
                  <a:cubicBezTo>
                    <a:pt x="8684" y="270"/>
                    <a:pt x="5211" y="438"/>
                    <a:pt x="3746" y="1567"/>
                  </a:cubicBezTo>
                  <a:cubicBezTo>
                    <a:pt x="2281" y="2676"/>
                    <a:pt x="1" y="5396"/>
                    <a:pt x="524" y="5878"/>
                  </a:cubicBezTo>
                  <a:cubicBezTo>
                    <a:pt x="642" y="5981"/>
                    <a:pt x="956" y="6027"/>
                    <a:pt x="1392" y="6027"/>
                  </a:cubicBezTo>
                  <a:cubicBezTo>
                    <a:pt x="2887" y="6027"/>
                    <a:pt x="5809" y="5492"/>
                    <a:pt x="7073" y="4957"/>
                  </a:cubicBezTo>
                  <a:cubicBezTo>
                    <a:pt x="8581" y="4322"/>
                    <a:pt x="12139" y="0"/>
                    <a:pt x="10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07"/>
            <p:cNvSpPr/>
            <p:nvPr/>
          </p:nvSpPr>
          <p:spPr>
            <a:xfrm>
              <a:off x="5435925" y="3400513"/>
              <a:ext cx="200450" cy="142775"/>
            </a:xfrm>
            <a:custGeom>
              <a:avLst/>
              <a:gdLst/>
              <a:ahLst/>
              <a:cxnLst/>
              <a:rect l="l" t="t" r="r" b="b"/>
              <a:pathLst>
                <a:path w="8018" h="5711" extrusionOk="0">
                  <a:moveTo>
                    <a:pt x="6081" y="0"/>
                  </a:moveTo>
                  <a:cubicBezTo>
                    <a:pt x="5975" y="0"/>
                    <a:pt x="5853" y="13"/>
                    <a:pt x="5713" y="40"/>
                  </a:cubicBezTo>
                  <a:cubicBezTo>
                    <a:pt x="5294" y="124"/>
                    <a:pt x="4562" y="207"/>
                    <a:pt x="3746" y="312"/>
                  </a:cubicBezTo>
                  <a:cubicBezTo>
                    <a:pt x="2365" y="1609"/>
                    <a:pt x="273" y="3890"/>
                    <a:pt x="1" y="5710"/>
                  </a:cubicBezTo>
                  <a:cubicBezTo>
                    <a:pt x="1131" y="5543"/>
                    <a:pt x="2260" y="5250"/>
                    <a:pt x="2909" y="4957"/>
                  </a:cubicBezTo>
                  <a:cubicBezTo>
                    <a:pt x="4457" y="4322"/>
                    <a:pt x="8017" y="0"/>
                    <a:pt x="60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07"/>
            <p:cNvSpPr/>
            <p:nvPr/>
          </p:nvSpPr>
          <p:spPr>
            <a:xfrm>
              <a:off x="7594200" y="3369588"/>
              <a:ext cx="87375" cy="139175"/>
            </a:xfrm>
            <a:custGeom>
              <a:avLst/>
              <a:gdLst/>
              <a:ahLst/>
              <a:cxnLst/>
              <a:rect l="l" t="t" r="r" b="b"/>
              <a:pathLst>
                <a:path w="3495" h="5567" extrusionOk="0">
                  <a:moveTo>
                    <a:pt x="482" y="1"/>
                  </a:moveTo>
                  <a:cubicBezTo>
                    <a:pt x="210" y="1"/>
                    <a:pt x="1" y="231"/>
                    <a:pt x="1" y="503"/>
                  </a:cubicBezTo>
                  <a:lnTo>
                    <a:pt x="1" y="5064"/>
                  </a:lnTo>
                  <a:cubicBezTo>
                    <a:pt x="1" y="5357"/>
                    <a:pt x="231" y="5566"/>
                    <a:pt x="482" y="5566"/>
                  </a:cubicBezTo>
                  <a:lnTo>
                    <a:pt x="3495" y="5566"/>
                  </a:lnTo>
                  <a:cubicBezTo>
                    <a:pt x="3390" y="5336"/>
                    <a:pt x="3348" y="5106"/>
                    <a:pt x="3348" y="4897"/>
                  </a:cubicBezTo>
                  <a:lnTo>
                    <a:pt x="33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464DC44C-3F6D-3014-B3DF-0BC546E5596C}"/>
              </a:ext>
            </a:extLst>
          </p:cNvPr>
          <p:cNvSpPr txBox="1"/>
          <p:nvPr/>
        </p:nvSpPr>
        <p:spPr>
          <a:xfrm>
            <a:off x="2412951" y="966669"/>
            <a:ext cx="4450536" cy="1815882"/>
          </a:xfrm>
          <a:prstGeom prst="rect">
            <a:avLst/>
          </a:prstGeom>
          <a:noFill/>
        </p:spPr>
        <p:txBody>
          <a:bodyPr wrap="square" rtlCol="0">
            <a:spAutoFit/>
          </a:bodyPr>
          <a:lstStyle/>
          <a:p>
            <a:pPr algn="ctr"/>
            <a:r>
              <a:rPr lang="en-US" dirty="0">
                <a:solidFill>
                  <a:schemeClr val="bg1"/>
                </a:solidFill>
                <a:latin typeface="Ubuntu" panose="020B0504030602030204" pitchFamily="34" charset="0"/>
              </a:rPr>
              <a:t>Stratus wants to get employees involved in the branding process. Every year, employees will get the opportunity to submit a vehicle design if they want to participate. </a:t>
            </a:r>
          </a:p>
          <a:p>
            <a:pPr algn="ctr"/>
            <a:endParaRPr lang="en-US" dirty="0">
              <a:solidFill>
                <a:schemeClr val="bg1"/>
              </a:solidFill>
              <a:latin typeface="Ubuntu" panose="020B0504030602030204" pitchFamily="34" charset="0"/>
            </a:endParaRPr>
          </a:p>
          <a:p>
            <a:pPr algn="ctr"/>
            <a:r>
              <a:rPr lang="en-US" dirty="0">
                <a:solidFill>
                  <a:schemeClr val="bg1"/>
                </a:solidFill>
                <a:latin typeface="Ubuntu" panose="020B0504030602030204" pitchFamily="34" charset="0"/>
              </a:rPr>
              <a:t>Most employees are more than they appear, and this company wants workers of all skill levels and titles to have a chance to have a say.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37AA849-B222-137F-1913-036C428C1393}"/>
              </a:ext>
            </a:extLst>
          </p:cNvPr>
          <p:cNvSpPr>
            <a:spLocks noGrp="1"/>
          </p:cNvSpPr>
          <p:nvPr>
            <p:ph type="subTitle" idx="1"/>
          </p:nvPr>
        </p:nvSpPr>
        <p:spPr>
          <a:xfrm>
            <a:off x="-142367" y="1884458"/>
            <a:ext cx="5077483" cy="1065600"/>
          </a:xfrm>
        </p:spPr>
        <p:txBody>
          <a:bodyPr/>
          <a:lstStyle/>
          <a:p>
            <a:r>
              <a:rPr lang="en-US" sz="1400" dirty="0"/>
              <a:t>Stratus is determined to not only create quality products that are meant to inspire creativity and individuality.</a:t>
            </a:r>
          </a:p>
          <a:p>
            <a:endParaRPr lang="en-US" sz="1400" dirty="0"/>
          </a:p>
          <a:p>
            <a:r>
              <a:rPr lang="en-US" sz="1400" dirty="0"/>
              <a:t>Our work ethic and employee standards are of moral standing, and we tolerate nothing less. </a:t>
            </a:r>
          </a:p>
          <a:p>
            <a:endParaRPr lang="en-US" sz="1400" dirty="0"/>
          </a:p>
          <a:p>
            <a:r>
              <a:rPr lang="en-US" sz="1400" dirty="0"/>
              <a:t>The environment we provide is productive yet respectful of our employees and their own personal style.</a:t>
            </a:r>
          </a:p>
          <a:p>
            <a:endParaRPr lang="en-US" dirty="0"/>
          </a:p>
        </p:txBody>
      </p:sp>
      <p:sp>
        <p:nvSpPr>
          <p:cNvPr id="3" name="Title 2">
            <a:extLst>
              <a:ext uri="{FF2B5EF4-FFF2-40B4-BE49-F238E27FC236}">
                <a16:creationId xmlns:a16="http://schemas.microsoft.com/office/drawing/2014/main" id="{30A83A21-1B55-F387-1373-C0D042825558}"/>
              </a:ext>
            </a:extLst>
          </p:cNvPr>
          <p:cNvSpPr>
            <a:spLocks noGrp="1"/>
          </p:cNvSpPr>
          <p:nvPr>
            <p:ph type="title"/>
          </p:nvPr>
        </p:nvSpPr>
        <p:spPr>
          <a:xfrm>
            <a:off x="492978" y="541833"/>
            <a:ext cx="3806792" cy="696000"/>
          </a:xfrm>
        </p:spPr>
        <p:txBody>
          <a:bodyPr/>
          <a:lstStyle/>
          <a:p>
            <a:r>
              <a:rPr lang="en-US" dirty="0">
                <a:solidFill>
                  <a:schemeClr val="bg1"/>
                </a:solidFill>
              </a:rPr>
              <a:t>Final Thoughts</a:t>
            </a:r>
          </a:p>
        </p:txBody>
      </p:sp>
      <p:pic>
        <p:nvPicPr>
          <p:cNvPr id="4" name="Picture 3">
            <a:extLst>
              <a:ext uri="{FF2B5EF4-FFF2-40B4-BE49-F238E27FC236}">
                <a16:creationId xmlns:a16="http://schemas.microsoft.com/office/drawing/2014/main" id="{509AE4BC-0D6C-3F35-7AEF-B9B9B685678A}"/>
              </a:ext>
            </a:extLst>
          </p:cNvPr>
          <p:cNvPicPr>
            <a:picLocks noChangeAspect="1"/>
          </p:cNvPicPr>
          <p:nvPr/>
        </p:nvPicPr>
        <p:blipFill>
          <a:blip r:embed="rId2"/>
          <a:stretch>
            <a:fillRect/>
          </a:stretch>
        </p:blipFill>
        <p:spPr>
          <a:xfrm>
            <a:off x="5888454" y="445015"/>
            <a:ext cx="3255546" cy="4310246"/>
          </a:xfrm>
          <a:prstGeom prst="rect">
            <a:avLst/>
          </a:prstGeom>
        </p:spPr>
      </p:pic>
    </p:spTree>
    <p:extLst>
      <p:ext uri="{BB962C8B-B14F-4D97-AF65-F5344CB8AC3E}">
        <p14:creationId xmlns:p14="http://schemas.microsoft.com/office/powerpoint/2010/main" val="162397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49"/>
          <p:cNvSpPr txBox="1">
            <a:spLocks noGrp="1"/>
          </p:cNvSpPr>
          <p:nvPr>
            <p:ph type="title"/>
          </p:nvPr>
        </p:nvSpPr>
        <p:spPr>
          <a:xfrm>
            <a:off x="1391979" y="836851"/>
            <a:ext cx="2205354" cy="5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About Us</a:t>
            </a:r>
            <a:endParaRPr sz="2400" dirty="0"/>
          </a:p>
        </p:txBody>
      </p:sp>
      <p:grpSp>
        <p:nvGrpSpPr>
          <p:cNvPr id="996" name="Google Shape;996;p49"/>
          <p:cNvGrpSpPr/>
          <p:nvPr/>
        </p:nvGrpSpPr>
        <p:grpSpPr>
          <a:xfrm>
            <a:off x="4116886" y="-147566"/>
            <a:ext cx="5493455" cy="5645342"/>
            <a:chOff x="4116886" y="-147566"/>
            <a:chExt cx="5493455" cy="5645342"/>
          </a:xfrm>
        </p:grpSpPr>
        <p:grpSp>
          <p:nvGrpSpPr>
            <p:cNvPr id="997" name="Google Shape;997;p49"/>
            <p:cNvGrpSpPr/>
            <p:nvPr/>
          </p:nvGrpSpPr>
          <p:grpSpPr>
            <a:xfrm rot="-1799968">
              <a:off x="4928804" y="532822"/>
              <a:ext cx="3869619" cy="4284566"/>
              <a:chOff x="5182500" y="425425"/>
              <a:chExt cx="1763700" cy="1952825"/>
            </a:xfrm>
          </p:grpSpPr>
          <p:sp>
            <p:nvSpPr>
              <p:cNvPr id="998" name="Google Shape;998;p49"/>
              <p:cNvSpPr/>
              <p:nvPr/>
            </p:nvSpPr>
            <p:spPr>
              <a:xfrm>
                <a:off x="5182500" y="1378775"/>
                <a:ext cx="1763700" cy="37975"/>
              </a:xfrm>
              <a:custGeom>
                <a:avLst/>
                <a:gdLst/>
                <a:ahLst/>
                <a:cxnLst/>
                <a:rect l="l" t="t" r="r" b="b"/>
                <a:pathLst>
                  <a:path w="70548" h="1519" extrusionOk="0">
                    <a:moveTo>
                      <a:pt x="0" y="1"/>
                    </a:moveTo>
                    <a:lnTo>
                      <a:pt x="0" y="1519"/>
                    </a:lnTo>
                    <a:lnTo>
                      <a:pt x="70548" y="1519"/>
                    </a:lnTo>
                    <a:lnTo>
                      <a:pt x="70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9"/>
              <p:cNvSpPr/>
              <p:nvPr/>
            </p:nvSpPr>
            <p:spPr>
              <a:xfrm>
                <a:off x="6368200" y="425425"/>
                <a:ext cx="37975" cy="1944575"/>
              </a:xfrm>
              <a:custGeom>
                <a:avLst/>
                <a:gdLst/>
                <a:ahLst/>
                <a:cxnLst/>
                <a:rect l="l" t="t" r="r" b="b"/>
                <a:pathLst>
                  <a:path w="1519" h="77783" extrusionOk="0">
                    <a:moveTo>
                      <a:pt x="0" y="0"/>
                    </a:moveTo>
                    <a:lnTo>
                      <a:pt x="0" y="77783"/>
                    </a:lnTo>
                    <a:lnTo>
                      <a:pt x="1518" y="77783"/>
                    </a:lnTo>
                    <a:lnTo>
                      <a:pt x="1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9"/>
              <p:cNvSpPr/>
              <p:nvPr/>
            </p:nvSpPr>
            <p:spPr>
              <a:xfrm>
                <a:off x="5722425" y="425425"/>
                <a:ext cx="37975" cy="1944575"/>
              </a:xfrm>
              <a:custGeom>
                <a:avLst/>
                <a:gdLst/>
                <a:ahLst/>
                <a:cxnLst/>
                <a:rect l="l" t="t" r="r" b="b"/>
                <a:pathLst>
                  <a:path w="1519" h="77783" extrusionOk="0">
                    <a:moveTo>
                      <a:pt x="0" y="0"/>
                    </a:moveTo>
                    <a:lnTo>
                      <a:pt x="0" y="77783"/>
                    </a:lnTo>
                    <a:lnTo>
                      <a:pt x="1518" y="77783"/>
                    </a:lnTo>
                    <a:lnTo>
                      <a:pt x="1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9"/>
              <p:cNvSpPr/>
              <p:nvPr/>
            </p:nvSpPr>
            <p:spPr>
              <a:xfrm>
                <a:off x="6287425" y="2340275"/>
                <a:ext cx="199525" cy="37975"/>
              </a:xfrm>
              <a:custGeom>
                <a:avLst/>
                <a:gdLst/>
                <a:ahLst/>
                <a:cxnLst/>
                <a:rect l="l" t="t" r="r" b="b"/>
                <a:pathLst>
                  <a:path w="7981" h="1519" extrusionOk="0">
                    <a:moveTo>
                      <a:pt x="1" y="0"/>
                    </a:moveTo>
                    <a:lnTo>
                      <a:pt x="1" y="1518"/>
                    </a:lnTo>
                    <a:lnTo>
                      <a:pt x="7980" y="1518"/>
                    </a:lnTo>
                    <a:lnTo>
                      <a:pt x="7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9"/>
              <p:cNvSpPr/>
              <p:nvPr/>
            </p:nvSpPr>
            <p:spPr>
              <a:xfrm>
                <a:off x="5641750" y="2340275"/>
                <a:ext cx="199400" cy="37975"/>
              </a:xfrm>
              <a:custGeom>
                <a:avLst/>
                <a:gdLst/>
                <a:ahLst/>
                <a:cxnLst/>
                <a:rect l="l" t="t" r="r" b="b"/>
                <a:pathLst>
                  <a:path w="7976" h="1519" extrusionOk="0">
                    <a:moveTo>
                      <a:pt x="1" y="0"/>
                    </a:moveTo>
                    <a:lnTo>
                      <a:pt x="1" y="1518"/>
                    </a:lnTo>
                    <a:lnTo>
                      <a:pt x="7976" y="1518"/>
                    </a:lnTo>
                    <a:lnTo>
                      <a:pt x="79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9"/>
              <p:cNvSpPr/>
              <p:nvPr/>
            </p:nvSpPr>
            <p:spPr>
              <a:xfrm>
                <a:off x="5528125" y="1219250"/>
                <a:ext cx="34325" cy="63150"/>
              </a:xfrm>
              <a:custGeom>
                <a:avLst/>
                <a:gdLst/>
                <a:ahLst/>
                <a:cxnLst/>
                <a:rect l="l" t="t" r="r" b="b"/>
                <a:pathLst>
                  <a:path w="1373" h="2526" extrusionOk="0">
                    <a:moveTo>
                      <a:pt x="689" y="0"/>
                    </a:moveTo>
                    <a:cubicBezTo>
                      <a:pt x="311" y="0"/>
                      <a:pt x="0" y="306"/>
                      <a:pt x="0" y="683"/>
                    </a:cubicBezTo>
                    <a:lnTo>
                      <a:pt x="0" y="1842"/>
                    </a:lnTo>
                    <a:cubicBezTo>
                      <a:pt x="0" y="2219"/>
                      <a:pt x="311" y="2526"/>
                      <a:pt x="689" y="2526"/>
                    </a:cubicBezTo>
                    <a:cubicBezTo>
                      <a:pt x="1066" y="2526"/>
                      <a:pt x="1372" y="2219"/>
                      <a:pt x="1372" y="1842"/>
                    </a:cubicBezTo>
                    <a:lnTo>
                      <a:pt x="1372" y="683"/>
                    </a:lnTo>
                    <a:cubicBezTo>
                      <a:pt x="1372" y="306"/>
                      <a:pt x="1066" y="0"/>
                      <a:pt x="6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9"/>
              <p:cNvSpPr/>
              <p:nvPr/>
            </p:nvSpPr>
            <p:spPr>
              <a:xfrm>
                <a:off x="5329175" y="1219250"/>
                <a:ext cx="34325" cy="63150"/>
              </a:xfrm>
              <a:custGeom>
                <a:avLst/>
                <a:gdLst/>
                <a:ahLst/>
                <a:cxnLst/>
                <a:rect l="l" t="t" r="r" b="b"/>
                <a:pathLst>
                  <a:path w="1373" h="2526" extrusionOk="0">
                    <a:moveTo>
                      <a:pt x="688" y="0"/>
                    </a:moveTo>
                    <a:cubicBezTo>
                      <a:pt x="307" y="0"/>
                      <a:pt x="0" y="306"/>
                      <a:pt x="0" y="683"/>
                    </a:cubicBezTo>
                    <a:lnTo>
                      <a:pt x="0" y="1842"/>
                    </a:lnTo>
                    <a:cubicBezTo>
                      <a:pt x="0" y="2219"/>
                      <a:pt x="307" y="2526"/>
                      <a:pt x="688" y="2526"/>
                    </a:cubicBezTo>
                    <a:cubicBezTo>
                      <a:pt x="1065" y="2526"/>
                      <a:pt x="1372" y="2219"/>
                      <a:pt x="1372" y="1842"/>
                    </a:cubicBezTo>
                    <a:lnTo>
                      <a:pt x="1372" y="683"/>
                    </a:lnTo>
                    <a:cubicBezTo>
                      <a:pt x="1372" y="306"/>
                      <a:pt x="1065" y="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9"/>
              <p:cNvSpPr/>
              <p:nvPr/>
            </p:nvSpPr>
            <p:spPr>
              <a:xfrm>
                <a:off x="5602475" y="994525"/>
                <a:ext cx="47500" cy="141275"/>
              </a:xfrm>
              <a:custGeom>
                <a:avLst/>
                <a:gdLst/>
                <a:ahLst/>
                <a:cxnLst/>
                <a:rect l="l" t="t" r="r" b="b"/>
                <a:pathLst>
                  <a:path w="1900" h="5651" extrusionOk="0">
                    <a:moveTo>
                      <a:pt x="950" y="1"/>
                    </a:moveTo>
                    <a:cubicBezTo>
                      <a:pt x="427" y="1"/>
                      <a:pt x="0" y="427"/>
                      <a:pt x="0" y="951"/>
                    </a:cubicBezTo>
                    <a:lnTo>
                      <a:pt x="0" y="4702"/>
                    </a:lnTo>
                    <a:cubicBezTo>
                      <a:pt x="0" y="5225"/>
                      <a:pt x="427" y="5651"/>
                      <a:pt x="950" y="5651"/>
                    </a:cubicBezTo>
                    <a:cubicBezTo>
                      <a:pt x="1478" y="5651"/>
                      <a:pt x="1900" y="5225"/>
                      <a:pt x="1900" y="4702"/>
                    </a:cubicBezTo>
                    <a:lnTo>
                      <a:pt x="1900" y="951"/>
                    </a:lnTo>
                    <a:cubicBezTo>
                      <a:pt x="1900" y="427"/>
                      <a:pt x="1478"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9"/>
              <p:cNvSpPr/>
              <p:nvPr/>
            </p:nvSpPr>
            <p:spPr>
              <a:xfrm>
                <a:off x="5602475" y="681200"/>
                <a:ext cx="47500" cy="141175"/>
              </a:xfrm>
              <a:custGeom>
                <a:avLst/>
                <a:gdLst/>
                <a:ahLst/>
                <a:cxnLst/>
                <a:rect l="l" t="t" r="r" b="b"/>
                <a:pathLst>
                  <a:path w="1900" h="5647" extrusionOk="0">
                    <a:moveTo>
                      <a:pt x="950" y="1"/>
                    </a:moveTo>
                    <a:cubicBezTo>
                      <a:pt x="427" y="1"/>
                      <a:pt x="0" y="427"/>
                      <a:pt x="0" y="950"/>
                    </a:cubicBezTo>
                    <a:lnTo>
                      <a:pt x="0" y="4696"/>
                    </a:lnTo>
                    <a:cubicBezTo>
                      <a:pt x="0" y="5220"/>
                      <a:pt x="427" y="5646"/>
                      <a:pt x="950" y="5646"/>
                    </a:cubicBezTo>
                    <a:cubicBezTo>
                      <a:pt x="1478" y="5646"/>
                      <a:pt x="1900" y="5220"/>
                      <a:pt x="1900" y="4696"/>
                    </a:cubicBezTo>
                    <a:lnTo>
                      <a:pt x="1900" y="950"/>
                    </a:lnTo>
                    <a:cubicBezTo>
                      <a:pt x="1900" y="427"/>
                      <a:pt x="1478"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9"/>
              <p:cNvSpPr/>
              <p:nvPr/>
            </p:nvSpPr>
            <p:spPr>
              <a:xfrm>
                <a:off x="5241625" y="994525"/>
                <a:ext cx="47525" cy="141275"/>
              </a:xfrm>
              <a:custGeom>
                <a:avLst/>
                <a:gdLst/>
                <a:ahLst/>
                <a:cxnLst/>
                <a:rect l="l" t="t" r="r" b="b"/>
                <a:pathLst>
                  <a:path w="1901" h="5651" extrusionOk="0">
                    <a:moveTo>
                      <a:pt x="950" y="1"/>
                    </a:moveTo>
                    <a:cubicBezTo>
                      <a:pt x="427" y="1"/>
                      <a:pt x="1" y="427"/>
                      <a:pt x="1" y="951"/>
                    </a:cubicBezTo>
                    <a:lnTo>
                      <a:pt x="1" y="4702"/>
                    </a:lnTo>
                    <a:cubicBezTo>
                      <a:pt x="1" y="5225"/>
                      <a:pt x="427" y="5651"/>
                      <a:pt x="950" y="5651"/>
                    </a:cubicBezTo>
                    <a:cubicBezTo>
                      <a:pt x="1474" y="5651"/>
                      <a:pt x="1900" y="5225"/>
                      <a:pt x="1900" y="4702"/>
                    </a:cubicBezTo>
                    <a:lnTo>
                      <a:pt x="1900" y="951"/>
                    </a:lnTo>
                    <a:cubicBezTo>
                      <a:pt x="1900" y="427"/>
                      <a:pt x="1474"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9"/>
              <p:cNvSpPr/>
              <p:nvPr/>
            </p:nvSpPr>
            <p:spPr>
              <a:xfrm>
                <a:off x="5241625" y="681200"/>
                <a:ext cx="47525" cy="141175"/>
              </a:xfrm>
              <a:custGeom>
                <a:avLst/>
                <a:gdLst/>
                <a:ahLst/>
                <a:cxnLst/>
                <a:rect l="l" t="t" r="r" b="b"/>
                <a:pathLst>
                  <a:path w="1901" h="5647" extrusionOk="0">
                    <a:moveTo>
                      <a:pt x="950" y="1"/>
                    </a:moveTo>
                    <a:cubicBezTo>
                      <a:pt x="427" y="1"/>
                      <a:pt x="1" y="427"/>
                      <a:pt x="1" y="950"/>
                    </a:cubicBezTo>
                    <a:lnTo>
                      <a:pt x="1" y="4696"/>
                    </a:lnTo>
                    <a:cubicBezTo>
                      <a:pt x="1" y="5220"/>
                      <a:pt x="427" y="5646"/>
                      <a:pt x="950" y="5646"/>
                    </a:cubicBezTo>
                    <a:cubicBezTo>
                      <a:pt x="1474" y="5646"/>
                      <a:pt x="1900" y="5220"/>
                      <a:pt x="1900" y="4696"/>
                    </a:cubicBezTo>
                    <a:lnTo>
                      <a:pt x="1900" y="950"/>
                    </a:lnTo>
                    <a:cubicBezTo>
                      <a:pt x="1900" y="427"/>
                      <a:pt x="1474" y="1"/>
                      <a:pt x="9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9"/>
              <p:cNvSpPr/>
              <p:nvPr/>
            </p:nvSpPr>
            <p:spPr>
              <a:xfrm>
                <a:off x="5257500" y="510200"/>
                <a:ext cx="376725" cy="753425"/>
              </a:xfrm>
              <a:custGeom>
                <a:avLst/>
                <a:gdLst/>
                <a:ahLst/>
                <a:cxnLst/>
                <a:rect l="l" t="t" r="r" b="b"/>
                <a:pathLst>
                  <a:path w="15069" h="30137" extrusionOk="0">
                    <a:moveTo>
                      <a:pt x="4749" y="1"/>
                    </a:moveTo>
                    <a:cubicBezTo>
                      <a:pt x="2126" y="1"/>
                      <a:pt x="1" y="2127"/>
                      <a:pt x="1" y="4750"/>
                    </a:cubicBezTo>
                    <a:lnTo>
                      <a:pt x="1" y="25388"/>
                    </a:lnTo>
                    <a:cubicBezTo>
                      <a:pt x="1" y="28012"/>
                      <a:pt x="2126" y="30137"/>
                      <a:pt x="4749" y="30137"/>
                    </a:cubicBezTo>
                    <a:lnTo>
                      <a:pt x="10319" y="30137"/>
                    </a:lnTo>
                    <a:cubicBezTo>
                      <a:pt x="12943" y="30137"/>
                      <a:pt x="15068" y="28012"/>
                      <a:pt x="15068" y="25388"/>
                    </a:cubicBezTo>
                    <a:lnTo>
                      <a:pt x="15068" y="4750"/>
                    </a:lnTo>
                    <a:cubicBezTo>
                      <a:pt x="15068" y="2127"/>
                      <a:pt x="12943" y="1"/>
                      <a:pt x="10319"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9"/>
              <p:cNvSpPr/>
              <p:nvPr/>
            </p:nvSpPr>
            <p:spPr>
              <a:xfrm>
                <a:off x="5310200" y="525525"/>
                <a:ext cx="271200" cy="187875"/>
              </a:xfrm>
              <a:custGeom>
                <a:avLst/>
                <a:gdLst/>
                <a:ahLst/>
                <a:cxnLst/>
                <a:rect l="l" t="t" r="r" b="b"/>
                <a:pathLst>
                  <a:path w="10848" h="7515" extrusionOk="0">
                    <a:moveTo>
                      <a:pt x="3418" y="0"/>
                    </a:moveTo>
                    <a:cubicBezTo>
                      <a:pt x="1532" y="0"/>
                      <a:pt x="1" y="1531"/>
                      <a:pt x="1" y="3418"/>
                    </a:cubicBezTo>
                    <a:lnTo>
                      <a:pt x="1" y="7172"/>
                    </a:lnTo>
                    <a:lnTo>
                      <a:pt x="178" y="7514"/>
                    </a:lnTo>
                    <a:cubicBezTo>
                      <a:pt x="524" y="6973"/>
                      <a:pt x="1181" y="6582"/>
                      <a:pt x="1953" y="6511"/>
                    </a:cubicBezTo>
                    <a:lnTo>
                      <a:pt x="1953" y="4057"/>
                    </a:lnTo>
                    <a:cubicBezTo>
                      <a:pt x="1953" y="3010"/>
                      <a:pt x="2805" y="2157"/>
                      <a:pt x="3853" y="2157"/>
                    </a:cubicBezTo>
                    <a:lnTo>
                      <a:pt x="7000" y="2157"/>
                    </a:lnTo>
                    <a:cubicBezTo>
                      <a:pt x="8047" y="2157"/>
                      <a:pt x="8900" y="3010"/>
                      <a:pt x="8900" y="4057"/>
                    </a:cubicBezTo>
                    <a:lnTo>
                      <a:pt x="8900" y="6511"/>
                    </a:lnTo>
                    <a:cubicBezTo>
                      <a:pt x="9668" y="6582"/>
                      <a:pt x="10324" y="6973"/>
                      <a:pt x="10670" y="7514"/>
                    </a:cubicBezTo>
                    <a:lnTo>
                      <a:pt x="10848" y="7172"/>
                    </a:lnTo>
                    <a:lnTo>
                      <a:pt x="10848" y="3418"/>
                    </a:lnTo>
                    <a:cubicBezTo>
                      <a:pt x="10848" y="1531"/>
                      <a:pt x="9321" y="0"/>
                      <a:pt x="7431" y="0"/>
                    </a:cubicBezTo>
                    <a:close/>
                  </a:path>
                </a:pathLst>
              </a:custGeom>
              <a:solidFill>
                <a:srgbClr val="D07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9"/>
              <p:cNvSpPr/>
              <p:nvPr/>
            </p:nvSpPr>
            <p:spPr>
              <a:xfrm>
                <a:off x="5359025" y="579450"/>
                <a:ext cx="173675" cy="336800"/>
              </a:xfrm>
              <a:custGeom>
                <a:avLst/>
                <a:gdLst/>
                <a:ahLst/>
                <a:cxnLst/>
                <a:rect l="l" t="t" r="r" b="b"/>
                <a:pathLst>
                  <a:path w="6947" h="13472" extrusionOk="0">
                    <a:moveTo>
                      <a:pt x="1900" y="0"/>
                    </a:moveTo>
                    <a:cubicBezTo>
                      <a:pt x="852" y="0"/>
                      <a:pt x="0" y="853"/>
                      <a:pt x="0" y="1900"/>
                    </a:cubicBezTo>
                    <a:lnTo>
                      <a:pt x="0" y="11571"/>
                    </a:lnTo>
                    <a:cubicBezTo>
                      <a:pt x="0" y="12623"/>
                      <a:pt x="852" y="13471"/>
                      <a:pt x="1900" y="13471"/>
                    </a:cubicBezTo>
                    <a:lnTo>
                      <a:pt x="5047" y="13471"/>
                    </a:lnTo>
                    <a:cubicBezTo>
                      <a:pt x="6094" y="13471"/>
                      <a:pt x="6947" y="12623"/>
                      <a:pt x="6947" y="11571"/>
                    </a:cubicBezTo>
                    <a:lnTo>
                      <a:pt x="6947" y="1900"/>
                    </a:lnTo>
                    <a:cubicBezTo>
                      <a:pt x="6947" y="853"/>
                      <a:pt x="6094" y="0"/>
                      <a:pt x="5047"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9"/>
              <p:cNvSpPr/>
              <p:nvPr/>
            </p:nvSpPr>
            <p:spPr>
              <a:xfrm>
                <a:off x="5308100" y="687975"/>
                <a:ext cx="275400" cy="475025"/>
              </a:xfrm>
              <a:custGeom>
                <a:avLst/>
                <a:gdLst/>
                <a:ahLst/>
                <a:cxnLst/>
                <a:rect l="l" t="t" r="r" b="b"/>
                <a:pathLst>
                  <a:path w="11016" h="19001" extrusionOk="0">
                    <a:moveTo>
                      <a:pt x="2304" y="0"/>
                    </a:moveTo>
                    <a:cubicBezTo>
                      <a:pt x="1034" y="0"/>
                      <a:pt x="1" y="852"/>
                      <a:pt x="1" y="1899"/>
                    </a:cubicBezTo>
                    <a:lnTo>
                      <a:pt x="1" y="17101"/>
                    </a:lnTo>
                    <a:cubicBezTo>
                      <a:pt x="1" y="18148"/>
                      <a:pt x="1034" y="19000"/>
                      <a:pt x="2304" y="19000"/>
                    </a:cubicBezTo>
                    <a:lnTo>
                      <a:pt x="8717" y="19000"/>
                    </a:lnTo>
                    <a:cubicBezTo>
                      <a:pt x="9987" y="19000"/>
                      <a:pt x="11016" y="18148"/>
                      <a:pt x="11016" y="17101"/>
                    </a:cubicBezTo>
                    <a:lnTo>
                      <a:pt x="11016" y="1899"/>
                    </a:lnTo>
                    <a:cubicBezTo>
                      <a:pt x="11016" y="852"/>
                      <a:pt x="9987" y="0"/>
                      <a:pt x="8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9"/>
              <p:cNvSpPr/>
              <p:nvPr/>
            </p:nvSpPr>
            <p:spPr>
              <a:xfrm>
                <a:off x="5269025" y="673675"/>
                <a:ext cx="114450" cy="184850"/>
              </a:xfrm>
              <a:custGeom>
                <a:avLst/>
                <a:gdLst/>
                <a:ahLst/>
                <a:cxnLst/>
                <a:rect l="l" t="t" r="r" b="b"/>
                <a:pathLst>
                  <a:path w="4578" h="7394" extrusionOk="0">
                    <a:moveTo>
                      <a:pt x="650" y="1"/>
                    </a:moveTo>
                    <a:cubicBezTo>
                      <a:pt x="561" y="1"/>
                      <a:pt x="471" y="22"/>
                      <a:pt x="387" y="66"/>
                    </a:cubicBezTo>
                    <a:cubicBezTo>
                      <a:pt x="108" y="212"/>
                      <a:pt x="1" y="558"/>
                      <a:pt x="147" y="834"/>
                    </a:cubicBezTo>
                    <a:lnTo>
                      <a:pt x="3422" y="7087"/>
                    </a:lnTo>
                    <a:cubicBezTo>
                      <a:pt x="3525" y="7283"/>
                      <a:pt x="3725" y="7394"/>
                      <a:pt x="3928" y="7394"/>
                    </a:cubicBezTo>
                    <a:cubicBezTo>
                      <a:pt x="4018" y="7394"/>
                      <a:pt x="4106" y="7371"/>
                      <a:pt x="4190" y="7327"/>
                    </a:cubicBezTo>
                    <a:cubicBezTo>
                      <a:pt x="4471" y="7181"/>
                      <a:pt x="4577" y="6835"/>
                      <a:pt x="4430" y="6560"/>
                    </a:cubicBezTo>
                    <a:lnTo>
                      <a:pt x="1155" y="306"/>
                    </a:lnTo>
                    <a:cubicBezTo>
                      <a:pt x="1053" y="113"/>
                      <a:pt x="855" y="1"/>
                      <a:pt x="650"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9"/>
              <p:cNvSpPr/>
              <p:nvPr/>
            </p:nvSpPr>
            <p:spPr>
              <a:xfrm>
                <a:off x="5292225" y="1089975"/>
                <a:ext cx="75700" cy="87250"/>
              </a:xfrm>
              <a:custGeom>
                <a:avLst/>
                <a:gdLst/>
                <a:ahLst/>
                <a:cxnLst/>
                <a:rect l="l" t="t" r="r" b="b"/>
                <a:pathLst>
                  <a:path w="3028" h="3490" extrusionOk="0">
                    <a:moveTo>
                      <a:pt x="2382" y="0"/>
                    </a:moveTo>
                    <a:cubicBezTo>
                      <a:pt x="2207" y="0"/>
                      <a:pt x="2034" y="80"/>
                      <a:pt x="1922" y="231"/>
                    </a:cubicBezTo>
                    <a:lnTo>
                      <a:pt x="187" y="2578"/>
                    </a:lnTo>
                    <a:cubicBezTo>
                      <a:pt x="1" y="2832"/>
                      <a:pt x="54" y="3191"/>
                      <a:pt x="306" y="3377"/>
                    </a:cubicBezTo>
                    <a:cubicBezTo>
                      <a:pt x="409" y="3453"/>
                      <a:pt x="529" y="3489"/>
                      <a:pt x="644" y="3489"/>
                    </a:cubicBezTo>
                    <a:cubicBezTo>
                      <a:pt x="822" y="3489"/>
                      <a:pt x="990" y="3409"/>
                      <a:pt x="1105" y="3258"/>
                    </a:cubicBezTo>
                    <a:lnTo>
                      <a:pt x="2841" y="906"/>
                    </a:lnTo>
                    <a:cubicBezTo>
                      <a:pt x="3027" y="652"/>
                      <a:pt x="2974" y="298"/>
                      <a:pt x="2721" y="111"/>
                    </a:cubicBezTo>
                    <a:cubicBezTo>
                      <a:pt x="2619" y="36"/>
                      <a:pt x="2500" y="0"/>
                      <a:pt x="2382"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9"/>
              <p:cNvSpPr/>
              <p:nvPr/>
            </p:nvSpPr>
            <p:spPr>
              <a:xfrm>
                <a:off x="5275800" y="863175"/>
                <a:ext cx="85450" cy="19100"/>
              </a:xfrm>
              <a:custGeom>
                <a:avLst/>
                <a:gdLst/>
                <a:ahLst/>
                <a:cxnLst/>
                <a:rect l="l" t="t" r="r" b="b"/>
                <a:pathLst>
                  <a:path w="3418" h="764" extrusionOk="0">
                    <a:moveTo>
                      <a:pt x="378" y="0"/>
                    </a:moveTo>
                    <a:cubicBezTo>
                      <a:pt x="169" y="0"/>
                      <a:pt x="1" y="173"/>
                      <a:pt x="1" y="382"/>
                    </a:cubicBezTo>
                    <a:cubicBezTo>
                      <a:pt x="1" y="590"/>
                      <a:pt x="169" y="764"/>
                      <a:pt x="378" y="764"/>
                    </a:cubicBezTo>
                    <a:lnTo>
                      <a:pt x="3041" y="764"/>
                    </a:lnTo>
                    <a:cubicBezTo>
                      <a:pt x="3249" y="764"/>
                      <a:pt x="3418" y="590"/>
                      <a:pt x="3418" y="382"/>
                    </a:cubicBezTo>
                    <a:cubicBezTo>
                      <a:pt x="3418" y="173"/>
                      <a:pt x="3249" y="0"/>
                      <a:pt x="3041"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9"/>
              <p:cNvSpPr/>
              <p:nvPr/>
            </p:nvSpPr>
            <p:spPr>
              <a:xfrm>
                <a:off x="5275800" y="960575"/>
                <a:ext cx="92575" cy="19025"/>
              </a:xfrm>
              <a:custGeom>
                <a:avLst/>
                <a:gdLst/>
                <a:ahLst/>
                <a:cxnLst/>
                <a:rect l="l" t="t" r="r" b="b"/>
                <a:pathLst>
                  <a:path w="3703" h="761" extrusionOk="0">
                    <a:moveTo>
                      <a:pt x="378" y="1"/>
                    </a:moveTo>
                    <a:cubicBezTo>
                      <a:pt x="169" y="1"/>
                      <a:pt x="1" y="170"/>
                      <a:pt x="1" y="378"/>
                    </a:cubicBezTo>
                    <a:cubicBezTo>
                      <a:pt x="1" y="591"/>
                      <a:pt x="169" y="760"/>
                      <a:pt x="378" y="760"/>
                    </a:cubicBezTo>
                    <a:lnTo>
                      <a:pt x="3325" y="760"/>
                    </a:lnTo>
                    <a:cubicBezTo>
                      <a:pt x="3534" y="760"/>
                      <a:pt x="3702" y="591"/>
                      <a:pt x="3702" y="378"/>
                    </a:cubicBezTo>
                    <a:cubicBezTo>
                      <a:pt x="3702" y="170"/>
                      <a:pt x="3534"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9"/>
              <p:cNvSpPr/>
              <p:nvPr/>
            </p:nvSpPr>
            <p:spPr>
              <a:xfrm>
                <a:off x="5275800" y="1054900"/>
                <a:ext cx="92575" cy="19000"/>
              </a:xfrm>
              <a:custGeom>
                <a:avLst/>
                <a:gdLst/>
                <a:ahLst/>
                <a:cxnLst/>
                <a:rect l="l" t="t" r="r" b="b"/>
                <a:pathLst>
                  <a:path w="3703" h="760" extrusionOk="0">
                    <a:moveTo>
                      <a:pt x="378" y="1"/>
                    </a:moveTo>
                    <a:cubicBezTo>
                      <a:pt x="169" y="1"/>
                      <a:pt x="1" y="173"/>
                      <a:pt x="1" y="382"/>
                    </a:cubicBezTo>
                    <a:cubicBezTo>
                      <a:pt x="1" y="591"/>
                      <a:pt x="169" y="759"/>
                      <a:pt x="378" y="759"/>
                    </a:cubicBezTo>
                    <a:lnTo>
                      <a:pt x="3325" y="759"/>
                    </a:lnTo>
                    <a:cubicBezTo>
                      <a:pt x="3534" y="759"/>
                      <a:pt x="3702" y="591"/>
                      <a:pt x="3702" y="382"/>
                    </a:cubicBezTo>
                    <a:cubicBezTo>
                      <a:pt x="3702" y="173"/>
                      <a:pt x="3534"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9"/>
              <p:cNvSpPr/>
              <p:nvPr/>
            </p:nvSpPr>
            <p:spPr>
              <a:xfrm>
                <a:off x="5508150" y="673675"/>
                <a:ext cx="114525" cy="184850"/>
              </a:xfrm>
              <a:custGeom>
                <a:avLst/>
                <a:gdLst/>
                <a:ahLst/>
                <a:cxnLst/>
                <a:rect l="l" t="t" r="r" b="b"/>
                <a:pathLst>
                  <a:path w="4581" h="7394" extrusionOk="0">
                    <a:moveTo>
                      <a:pt x="3931" y="1"/>
                    </a:moveTo>
                    <a:cubicBezTo>
                      <a:pt x="3725" y="1"/>
                      <a:pt x="3525" y="113"/>
                      <a:pt x="3423" y="306"/>
                    </a:cubicBezTo>
                    <a:lnTo>
                      <a:pt x="147" y="6560"/>
                    </a:lnTo>
                    <a:cubicBezTo>
                      <a:pt x="0" y="6835"/>
                      <a:pt x="111" y="7181"/>
                      <a:pt x="387" y="7327"/>
                    </a:cubicBezTo>
                    <a:cubicBezTo>
                      <a:pt x="471" y="7371"/>
                      <a:pt x="564" y="7394"/>
                      <a:pt x="653" y="7394"/>
                    </a:cubicBezTo>
                    <a:cubicBezTo>
                      <a:pt x="857" y="7394"/>
                      <a:pt x="1057" y="7283"/>
                      <a:pt x="1159" y="7087"/>
                    </a:cubicBezTo>
                    <a:lnTo>
                      <a:pt x="4435" y="834"/>
                    </a:lnTo>
                    <a:cubicBezTo>
                      <a:pt x="4581" y="558"/>
                      <a:pt x="4474" y="212"/>
                      <a:pt x="4195" y="66"/>
                    </a:cubicBezTo>
                    <a:cubicBezTo>
                      <a:pt x="4111" y="22"/>
                      <a:pt x="4020" y="1"/>
                      <a:pt x="3931"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9"/>
              <p:cNvSpPr/>
              <p:nvPr/>
            </p:nvSpPr>
            <p:spPr>
              <a:xfrm>
                <a:off x="5523800" y="1089975"/>
                <a:ext cx="75700" cy="87250"/>
              </a:xfrm>
              <a:custGeom>
                <a:avLst/>
                <a:gdLst/>
                <a:ahLst/>
                <a:cxnLst/>
                <a:rect l="l" t="t" r="r" b="b"/>
                <a:pathLst>
                  <a:path w="3028" h="3490" extrusionOk="0">
                    <a:moveTo>
                      <a:pt x="644" y="0"/>
                    </a:moveTo>
                    <a:cubicBezTo>
                      <a:pt x="527" y="0"/>
                      <a:pt x="409" y="36"/>
                      <a:pt x="307" y="111"/>
                    </a:cubicBezTo>
                    <a:cubicBezTo>
                      <a:pt x="54" y="298"/>
                      <a:pt x="1" y="652"/>
                      <a:pt x="187" y="906"/>
                    </a:cubicBezTo>
                    <a:lnTo>
                      <a:pt x="1922" y="3258"/>
                    </a:lnTo>
                    <a:cubicBezTo>
                      <a:pt x="2033" y="3409"/>
                      <a:pt x="2206" y="3489"/>
                      <a:pt x="2379" y="3489"/>
                    </a:cubicBezTo>
                    <a:cubicBezTo>
                      <a:pt x="2499" y="3489"/>
                      <a:pt x="2619" y="3453"/>
                      <a:pt x="2721" y="3377"/>
                    </a:cubicBezTo>
                    <a:cubicBezTo>
                      <a:pt x="2974" y="3191"/>
                      <a:pt x="3027" y="2832"/>
                      <a:pt x="2841" y="2578"/>
                    </a:cubicBezTo>
                    <a:lnTo>
                      <a:pt x="1101" y="231"/>
                    </a:lnTo>
                    <a:cubicBezTo>
                      <a:pt x="990" y="80"/>
                      <a:pt x="818" y="0"/>
                      <a:pt x="644"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9"/>
              <p:cNvSpPr/>
              <p:nvPr/>
            </p:nvSpPr>
            <p:spPr>
              <a:xfrm>
                <a:off x="5530475" y="863175"/>
                <a:ext cx="85450" cy="19100"/>
              </a:xfrm>
              <a:custGeom>
                <a:avLst/>
                <a:gdLst/>
                <a:ahLst/>
                <a:cxnLst/>
                <a:rect l="l" t="t" r="r" b="b"/>
                <a:pathLst>
                  <a:path w="3418" h="764" extrusionOk="0">
                    <a:moveTo>
                      <a:pt x="377" y="0"/>
                    </a:moveTo>
                    <a:cubicBezTo>
                      <a:pt x="168" y="0"/>
                      <a:pt x="0" y="173"/>
                      <a:pt x="0" y="382"/>
                    </a:cubicBezTo>
                    <a:cubicBezTo>
                      <a:pt x="0" y="590"/>
                      <a:pt x="168" y="764"/>
                      <a:pt x="377" y="764"/>
                    </a:cubicBezTo>
                    <a:lnTo>
                      <a:pt x="3036" y="764"/>
                    </a:lnTo>
                    <a:cubicBezTo>
                      <a:pt x="3244" y="764"/>
                      <a:pt x="3417" y="590"/>
                      <a:pt x="3417" y="382"/>
                    </a:cubicBezTo>
                    <a:cubicBezTo>
                      <a:pt x="3417" y="173"/>
                      <a:pt x="3244" y="0"/>
                      <a:pt x="3036" y="0"/>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9"/>
              <p:cNvSpPr/>
              <p:nvPr/>
            </p:nvSpPr>
            <p:spPr>
              <a:xfrm>
                <a:off x="5523250" y="960575"/>
                <a:ext cx="92675" cy="19025"/>
              </a:xfrm>
              <a:custGeom>
                <a:avLst/>
                <a:gdLst/>
                <a:ahLst/>
                <a:cxnLst/>
                <a:rect l="l" t="t" r="r" b="b"/>
                <a:pathLst>
                  <a:path w="3707" h="761" extrusionOk="0">
                    <a:moveTo>
                      <a:pt x="382" y="1"/>
                    </a:moveTo>
                    <a:cubicBezTo>
                      <a:pt x="173" y="1"/>
                      <a:pt x="0" y="170"/>
                      <a:pt x="0" y="378"/>
                    </a:cubicBezTo>
                    <a:cubicBezTo>
                      <a:pt x="0" y="591"/>
                      <a:pt x="173" y="760"/>
                      <a:pt x="382" y="760"/>
                    </a:cubicBezTo>
                    <a:lnTo>
                      <a:pt x="3325" y="760"/>
                    </a:lnTo>
                    <a:cubicBezTo>
                      <a:pt x="3533" y="760"/>
                      <a:pt x="3706" y="591"/>
                      <a:pt x="3706" y="378"/>
                    </a:cubicBezTo>
                    <a:cubicBezTo>
                      <a:pt x="3706" y="170"/>
                      <a:pt x="3533"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9"/>
              <p:cNvSpPr/>
              <p:nvPr/>
            </p:nvSpPr>
            <p:spPr>
              <a:xfrm>
                <a:off x="5523250" y="1054900"/>
                <a:ext cx="92675" cy="19000"/>
              </a:xfrm>
              <a:custGeom>
                <a:avLst/>
                <a:gdLst/>
                <a:ahLst/>
                <a:cxnLst/>
                <a:rect l="l" t="t" r="r" b="b"/>
                <a:pathLst>
                  <a:path w="3707" h="760" extrusionOk="0">
                    <a:moveTo>
                      <a:pt x="382" y="1"/>
                    </a:moveTo>
                    <a:cubicBezTo>
                      <a:pt x="173" y="1"/>
                      <a:pt x="0" y="173"/>
                      <a:pt x="0" y="382"/>
                    </a:cubicBezTo>
                    <a:cubicBezTo>
                      <a:pt x="0" y="591"/>
                      <a:pt x="173" y="759"/>
                      <a:pt x="382" y="759"/>
                    </a:cubicBezTo>
                    <a:lnTo>
                      <a:pt x="3325" y="759"/>
                    </a:lnTo>
                    <a:cubicBezTo>
                      <a:pt x="3533" y="759"/>
                      <a:pt x="3706" y="591"/>
                      <a:pt x="3706" y="382"/>
                    </a:cubicBezTo>
                    <a:cubicBezTo>
                      <a:pt x="3706" y="173"/>
                      <a:pt x="3533" y="1"/>
                      <a:pt x="3325" y="1"/>
                    </a:cubicBez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9"/>
              <p:cNvSpPr/>
              <p:nvPr/>
            </p:nvSpPr>
            <p:spPr>
              <a:xfrm>
                <a:off x="5336600" y="788825"/>
                <a:ext cx="218525" cy="335550"/>
              </a:xfrm>
              <a:custGeom>
                <a:avLst/>
                <a:gdLst/>
                <a:ahLst/>
                <a:cxnLst/>
                <a:rect l="l" t="t" r="r" b="b"/>
                <a:pathLst>
                  <a:path w="8741" h="13422" extrusionOk="0">
                    <a:moveTo>
                      <a:pt x="0" y="0"/>
                    </a:moveTo>
                    <a:lnTo>
                      <a:pt x="0" y="13422"/>
                    </a:lnTo>
                    <a:lnTo>
                      <a:pt x="8740" y="13422"/>
                    </a:lnTo>
                    <a:lnTo>
                      <a:pt x="8740" y="0"/>
                    </a:lnTo>
                    <a:close/>
                  </a:path>
                </a:pathLst>
              </a:custGeom>
              <a:solidFill>
                <a:srgbClr val="C659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9"/>
              <p:cNvSpPr/>
              <p:nvPr/>
            </p:nvSpPr>
            <p:spPr>
              <a:xfrm>
                <a:off x="5358450" y="822350"/>
                <a:ext cx="174800" cy="268525"/>
              </a:xfrm>
              <a:custGeom>
                <a:avLst/>
                <a:gdLst/>
                <a:ahLst/>
                <a:cxnLst/>
                <a:rect l="l" t="t" r="r" b="b"/>
                <a:pathLst>
                  <a:path w="6992" h="10741" extrusionOk="0">
                    <a:moveTo>
                      <a:pt x="1" y="0"/>
                    </a:moveTo>
                    <a:lnTo>
                      <a:pt x="1" y="10741"/>
                    </a:lnTo>
                    <a:lnTo>
                      <a:pt x="6992" y="10741"/>
                    </a:lnTo>
                    <a:lnTo>
                      <a:pt x="6992" y="0"/>
                    </a:lnTo>
                    <a:close/>
                  </a:path>
                </a:pathLst>
              </a:custGeom>
              <a:solidFill>
                <a:srgbClr val="D07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9"/>
              <p:cNvSpPr/>
              <p:nvPr/>
            </p:nvSpPr>
            <p:spPr>
              <a:xfrm>
                <a:off x="5343700" y="700350"/>
                <a:ext cx="84700" cy="26825"/>
              </a:xfrm>
              <a:custGeom>
                <a:avLst/>
                <a:gdLst/>
                <a:ahLst/>
                <a:cxnLst/>
                <a:rect l="l" t="t" r="r" b="b"/>
                <a:pathLst>
                  <a:path w="3388" h="1073" extrusionOk="0">
                    <a:moveTo>
                      <a:pt x="1846" y="0"/>
                    </a:moveTo>
                    <a:cubicBezTo>
                      <a:pt x="1749" y="0"/>
                      <a:pt x="1650" y="8"/>
                      <a:pt x="1550" y="15"/>
                    </a:cubicBezTo>
                    <a:cubicBezTo>
                      <a:pt x="1430" y="28"/>
                      <a:pt x="1310" y="38"/>
                      <a:pt x="1191" y="73"/>
                    </a:cubicBezTo>
                    <a:cubicBezTo>
                      <a:pt x="1070" y="95"/>
                      <a:pt x="955" y="135"/>
                      <a:pt x="844" y="179"/>
                    </a:cubicBezTo>
                    <a:cubicBezTo>
                      <a:pt x="738" y="224"/>
                      <a:pt x="636" y="277"/>
                      <a:pt x="542" y="339"/>
                    </a:cubicBezTo>
                    <a:cubicBezTo>
                      <a:pt x="454" y="401"/>
                      <a:pt x="369" y="464"/>
                      <a:pt x="302" y="534"/>
                    </a:cubicBezTo>
                    <a:cubicBezTo>
                      <a:pt x="271" y="570"/>
                      <a:pt x="240" y="601"/>
                      <a:pt x="214" y="632"/>
                    </a:cubicBezTo>
                    <a:cubicBezTo>
                      <a:pt x="187" y="673"/>
                      <a:pt x="165" y="704"/>
                      <a:pt x="143" y="739"/>
                    </a:cubicBezTo>
                    <a:cubicBezTo>
                      <a:pt x="99" y="800"/>
                      <a:pt x="72" y="859"/>
                      <a:pt x="54" y="912"/>
                    </a:cubicBezTo>
                    <a:cubicBezTo>
                      <a:pt x="15" y="1013"/>
                      <a:pt x="1" y="1072"/>
                      <a:pt x="1" y="1072"/>
                    </a:cubicBezTo>
                    <a:cubicBezTo>
                      <a:pt x="1" y="1072"/>
                      <a:pt x="58" y="1036"/>
                      <a:pt x="143" y="983"/>
                    </a:cubicBezTo>
                    <a:cubicBezTo>
                      <a:pt x="179" y="952"/>
                      <a:pt x="236" y="925"/>
                      <a:pt x="294" y="894"/>
                    </a:cubicBezTo>
                    <a:cubicBezTo>
                      <a:pt x="325" y="880"/>
                      <a:pt x="356" y="863"/>
                      <a:pt x="387" y="845"/>
                    </a:cubicBezTo>
                    <a:cubicBezTo>
                      <a:pt x="423" y="832"/>
                      <a:pt x="458" y="819"/>
                      <a:pt x="494" y="806"/>
                    </a:cubicBezTo>
                    <a:cubicBezTo>
                      <a:pt x="564" y="770"/>
                      <a:pt x="644" y="753"/>
                      <a:pt x="728" y="726"/>
                    </a:cubicBezTo>
                    <a:cubicBezTo>
                      <a:pt x="814" y="699"/>
                      <a:pt x="902" y="681"/>
                      <a:pt x="995" y="659"/>
                    </a:cubicBezTo>
                    <a:cubicBezTo>
                      <a:pt x="1044" y="655"/>
                      <a:pt x="1093" y="646"/>
                      <a:pt x="1137" y="636"/>
                    </a:cubicBezTo>
                    <a:cubicBezTo>
                      <a:pt x="1191" y="628"/>
                      <a:pt x="1240" y="624"/>
                      <a:pt x="1288" y="614"/>
                    </a:cubicBezTo>
                    <a:cubicBezTo>
                      <a:pt x="1390" y="597"/>
                      <a:pt x="1496" y="593"/>
                      <a:pt x="1599" y="579"/>
                    </a:cubicBezTo>
                    <a:cubicBezTo>
                      <a:pt x="2025" y="544"/>
                      <a:pt x="2473" y="517"/>
                      <a:pt x="2815" y="460"/>
                    </a:cubicBezTo>
                    <a:cubicBezTo>
                      <a:pt x="2988" y="428"/>
                      <a:pt x="3135" y="397"/>
                      <a:pt x="3232" y="366"/>
                    </a:cubicBezTo>
                    <a:cubicBezTo>
                      <a:pt x="3334" y="335"/>
                      <a:pt x="3387" y="308"/>
                      <a:pt x="3387" y="308"/>
                    </a:cubicBezTo>
                    <a:cubicBezTo>
                      <a:pt x="3387" y="308"/>
                      <a:pt x="3334" y="286"/>
                      <a:pt x="3232" y="251"/>
                    </a:cubicBezTo>
                    <a:cubicBezTo>
                      <a:pt x="3135" y="220"/>
                      <a:pt x="2997" y="175"/>
                      <a:pt x="2828" y="130"/>
                    </a:cubicBezTo>
                    <a:cubicBezTo>
                      <a:pt x="2660" y="87"/>
                      <a:pt x="2459" y="46"/>
                      <a:pt x="2242" y="24"/>
                    </a:cubicBezTo>
                    <a:cubicBezTo>
                      <a:pt x="2136" y="15"/>
                      <a:pt x="2020" y="2"/>
                      <a:pt x="1905" y="2"/>
                    </a:cubicBezTo>
                    <a:cubicBezTo>
                      <a:pt x="1886" y="1"/>
                      <a:pt x="1866" y="0"/>
                      <a:pt x="1846" y="0"/>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9"/>
              <p:cNvSpPr/>
              <p:nvPr/>
            </p:nvSpPr>
            <p:spPr>
              <a:xfrm>
                <a:off x="5246400" y="745125"/>
                <a:ext cx="47500" cy="47500"/>
              </a:xfrm>
              <a:custGeom>
                <a:avLst/>
                <a:gdLst/>
                <a:ahLst/>
                <a:cxnLst/>
                <a:rect l="l" t="t" r="r" b="b"/>
                <a:pathLst>
                  <a:path w="1900" h="1900" extrusionOk="0">
                    <a:moveTo>
                      <a:pt x="1900" y="0"/>
                    </a:moveTo>
                    <a:lnTo>
                      <a:pt x="1" y="1385"/>
                    </a:lnTo>
                    <a:lnTo>
                      <a:pt x="1" y="1899"/>
                    </a:lnTo>
                    <a:lnTo>
                      <a:pt x="1900" y="1735"/>
                    </a:lnTo>
                    <a:lnTo>
                      <a:pt x="1900" y="0"/>
                    </a:lnTo>
                    <a:close/>
                  </a:path>
                </a:pathLst>
              </a:custGeom>
              <a:solidFill>
                <a:srgbClr val="96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9"/>
              <p:cNvSpPr/>
              <p:nvPr/>
            </p:nvSpPr>
            <p:spPr>
              <a:xfrm>
                <a:off x="5597825" y="745125"/>
                <a:ext cx="47500" cy="47500"/>
              </a:xfrm>
              <a:custGeom>
                <a:avLst/>
                <a:gdLst/>
                <a:ahLst/>
                <a:cxnLst/>
                <a:rect l="l" t="t" r="r" b="b"/>
                <a:pathLst>
                  <a:path w="1900" h="1900" extrusionOk="0">
                    <a:moveTo>
                      <a:pt x="0" y="0"/>
                    </a:moveTo>
                    <a:lnTo>
                      <a:pt x="0" y="1735"/>
                    </a:lnTo>
                    <a:lnTo>
                      <a:pt x="1899" y="1899"/>
                    </a:lnTo>
                    <a:lnTo>
                      <a:pt x="1899" y="1385"/>
                    </a:lnTo>
                    <a:lnTo>
                      <a:pt x="0" y="0"/>
                    </a:lnTo>
                    <a:close/>
                  </a:path>
                </a:pathLst>
              </a:custGeom>
              <a:solidFill>
                <a:srgbClr val="96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9"/>
              <p:cNvSpPr/>
              <p:nvPr/>
            </p:nvSpPr>
            <p:spPr>
              <a:xfrm>
                <a:off x="5275250" y="818100"/>
                <a:ext cx="13450" cy="315500"/>
              </a:xfrm>
              <a:custGeom>
                <a:avLst/>
                <a:gdLst/>
                <a:ahLst/>
                <a:cxnLst/>
                <a:rect l="l" t="t" r="r" b="b"/>
                <a:pathLst>
                  <a:path w="538" h="12620" extrusionOk="0">
                    <a:moveTo>
                      <a:pt x="271" y="1"/>
                    </a:moveTo>
                    <a:cubicBezTo>
                      <a:pt x="121" y="1"/>
                      <a:pt x="0" y="121"/>
                      <a:pt x="0" y="267"/>
                    </a:cubicBezTo>
                    <a:lnTo>
                      <a:pt x="0" y="12349"/>
                    </a:lnTo>
                    <a:cubicBezTo>
                      <a:pt x="0" y="12500"/>
                      <a:pt x="121" y="12619"/>
                      <a:pt x="271" y="12619"/>
                    </a:cubicBezTo>
                    <a:cubicBezTo>
                      <a:pt x="418" y="12619"/>
                      <a:pt x="537" y="12500"/>
                      <a:pt x="537" y="12349"/>
                    </a:cubicBezTo>
                    <a:lnTo>
                      <a:pt x="537" y="10231"/>
                    </a:lnTo>
                    <a:lnTo>
                      <a:pt x="400" y="10231"/>
                    </a:lnTo>
                    <a:cubicBezTo>
                      <a:pt x="191" y="10231"/>
                      <a:pt x="23" y="10063"/>
                      <a:pt x="23" y="9854"/>
                    </a:cubicBezTo>
                    <a:cubicBezTo>
                      <a:pt x="23" y="9645"/>
                      <a:pt x="191" y="9473"/>
                      <a:pt x="400" y="9473"/>
                    </a:cubicBezTo>
                    <a:lnTo>
                      <a:pt x="537" y="9473"/>
                    </a:lnTo>
                    <a:lnTo>
                      <a:pt x="537" y="6459"/>
                    </a:lnTo>
                    <a:lnTo>
                      <a:pt x="400" y="6459"/>
                    </a:lnTo>
                    <a:cubicBezTo>
                      <a:pt x="191" y="6459"/>
                      <a:pt x="23" y="6290"/>
                      <a:pt x="23" y="6077"/>
                    </a:cubicBezTo>
                    <a:cubicBezTo>
                      <a:pt x="23" y="5869"/>
                      <a:pt x="191" y="5700"/>
                      <a:pt x="400" y="5700"/>
                    </a:cubicBezTo>
                    <a:lnTo>
                      <a:pt x="537" y="5700"/>
                    </a:lnTo>
                    <a:lnTo>
                      <a:pt x="537" y="2567"/>
                    </a:lnTo>
                    <a:lnTo>
                      <a:pt x="400" y="2567"/>
                    </a:lnTo>
                    <a:cubicBezTo>
                      <a:pt x="191" y="2567"/>
                      <a:pt x="23" y="2393"/>
                      <a:pt x="23" y="2185"/>
                    </a:cubicBezTo>
                    <a:cubicBezTo>
                      <a:pt x="23" y="1976"/>
                      <a:pt x="191" y="1803"/>
                      <a:pt x="400" y="1803"/>
                    </a:cubicBezTo>
                    <a:lnTo>
                      <a:pt x="537" y="1803"/>
                    </a:lnTo>
                    <a:lnTo>
                      <a:pt x="537" y="267"/>
                    </a:lnTo>
                    <a:cubicBezTo>
                      <a:pt x="537" y="121"/>
                      <a:pt x="418" y="1"/>
                      <a:pt x="271"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9"/>
              <p:cNvSpPr/>
              <p:nvPr/>
            </p:nvSpPr>
            <p:spPr>
              <a:xfrm>
                <a:off x="5275800" y="863175"/>
                <a:ext cx="12900" cy="19100"/>
              </a:xfrm>
              <a:custGeom>
                <a:avLst/>
                <a:gdLst/>
                <a:ahLst/>
                <a:cxnLst/>
                <a:rect l="l" t="t" r="r" b="b"/>
                <a:pathLst>
                  <a:path w="516" h="764" extrusionOk="0">
                    <a:moveTo>
                      <a:pt x="378" y="0"/>
                    </a:moveTo>
                    <a:cubicBezTo>
                      <a:pt x="169" y="0"/>
                      <a:pt x="1" y="173"/>
                      <a:pt x="1" y="382"/>
                    </a:cubicBezTo>
                    <a:cubicBezTo>
                      <a:pt x="1" y="590"/>
                      <a:pt x="169" y="764"/>
                      <a:pt x="378" y="764"/>
                    </a:cubicBezTo>
                    <a:lnTo>
                      <a:pt x="515" y="764"/>
                    </a:lnTo>
                    <a:lnTo>
                      <a:pt x="515" y="0"/>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9"/>
              <p:cNvSpPr/>
              <p:nvPr/>
            </p:nvSpPr>
            <p:spPr>
              <a:xfrm>
                <a:off x="5275800" y="960575"/>
                <a:ext cx="12900" cy="19025"/>
              </a:xfrm>
              <a:custGeom>
                <a:avLst/>
                <a:gdLst/>
                <a:ahLst/>
                <a:cxnLst/>
                <a:rect l="l" t="t" r="r" b="b"/>
                <a:pathLst>
                  <a:path w="516" h="761" extrusionOk="0">
                    <a:moveTo>
                      <a:pt x="378" y="1"/>
                    </a:moveTo>
                    <a:cubicBezTo>
                      <a:pt x="169" y="1"/>
                      <a:pt x="1" y="170"/>
                      <a:pt x="1" y="378"/>
                    </a:cubicBezTo>
                    <a:cubicBezTo>
                      <a:pt x="1" y="591"/>
                      <a:pt x="169" y="760"/>
                      <a:pt x="378" y="760"/>
                    </a:cubicBezTo>
                    <a:lnTo>
                      <a:pt x="515" y="760"/>
                    </a:lnTo>
                    <a:lnTo>
                      <a:pt x="515" y="1"/>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9"/>
              <p:cNvSpPr/>
              <p:nvPr/>
            </p:nvSpPr>
            <p:spPr>
              <a:xfrm>
                <a:off x="5275800" y="1054900"/>
                <a:ext cx="12900" cy="19000"/>
              </a:xfrm>
              <a:custGeom>
                <a:avLst/>
                <a:gdLst/>
                <a:ahLst/>
                <a:cxnLst/>
                <a:rect l="l" t="t" r="r" b="b"/>
                <a:pathLst>
                  <a:path w="516" h="760" extrusionOk="0">
                    <a:moveTo>
                      <a:pt x="378" y="1"/>
                    </a:moveTo>
                    <a:cubicBezTo>
                      <a:pt x="169" y="1"/>
                      <a:pt x="1" y="173"/>
                      <a:pt x="1" y="382"/>
                    </a:cubicBezTo>
                    <a:cubicBezTo>
                      <a:pt x="1" y="591"/>
                      <a:pt x="169" y="759"/>
                      <a:pt x="378" y="759"/>
                    </a:cubicBezTo>
                    <a:lnTo>
                      <a:pt x="515" y="759"/>
                    </a:lnTo>
                    <a:lnTo>
                      <a:pt x="515" y="1"/>
                    </a:ln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9"/>
              <p:cNvSpPr/>
              <p:nvPr/>
            </p:nvSpPr>
            <p:spPr>
              <a:xfrm>
                <a:off x="5602900" y="818100"/>
                <a:ext cx="13475" cy="315500"/>
              </a:xfrm>
              <a:custGeom>
                <a:avLst/>
                <a:gdLst/>
                <a:ahLst/>
                <a:cxnLst/>
                <a:rect l="l" t="t" r="r" b="b"/>
                <a:pathLst>
                  <a:path w="539" h="12620" extrusionOk="0">
                    <a:moveTo>
                      <a:pt x="272" y="1"/>
                    </a:moveTo>
                    <a:cubicBezTo>
                      <a:pt x="121" y="1"/>
                      <a:pt x="0" y="121"/>
                      <a:pt x="0" y="267"/>
                    </a:cubicBezTo>
                    <a:lnTo>
                      <a:pt x="0" y="1803"/>
                    </a:lnTo>
                    <a:lnTo>
                      <a:pt x="139" y="1803"/>
                    </a:lnTo>
                    <a:cubicBezTo>
                      <a:pt x="347" y="1803"/>
                      <a:pt x="520" y="1976"/>
                      <a:pt x="520" y="2185"/>
                    </a:cubicBezTo>
                    <a:cubicBezTo>
                      <a:pt x="520" y="2393"/>
                      <a:pt x="347" y="2567"/>
                      <a:pt x="139" y="2567"/>
                    </a:cubicBezTo>
                    <a:lnTo>
                      <a:pt x="0" y="2567"/>
                    </a:lnTo>
                    <a:lnTo>
                      <a:pt x="0" y="5700"/>
                    </a:lnTo>
                    <a:lnTo>
                      <a:pt x="139" y="5700"/>
                    </a:lnTo>
                    <a:cubicBezTo>
                      <a:pt x="347" y="5700"/>
                      <a:pt x="520" y="5869"/>
                      <a:pt x="520" y="6077"/>
                    </a:cubicBezTo>
                    <a:cubicBezTo>
                      <a:pt x="520" y="6290"/>
                      <a:pt x="347" y="6459"/>
                      <a:pt x="139" y="6459"/>
                    </a:cubicBezTo>
                    <a:lnTo>
                      <a:pt x="0" y="6459"/>
                    </a:lnTo>
                    <a:lnTo>
                      <a:pt x="0" y="9473"/>
                    </a:lnTo>
                    <a:lnTo>
                      <a:pt x="139" y="9473"/>
                    </a:lnTo>
                    <a:cubicBezTo>
                      <a:pt x="347" y="9473"/>
                      <a:pt x="520" y="9645"/>
                      <a:pt x="520" y="9854"/>
                    </a:cubicBezTo>
                    <a:cubicBezTo>
                      <a:pt x="520" y="10063"/>
                      <a:pt x="347" y="10231"/>
                      <a:pt x="139" y="10231"/>
                    </a:cubicBezTo>
                    <a:lnTo>
                      <a:pt x="0" y="10231"/>
                    </a:lnTo>
                    <a:lnTo>
                      <a:pt x="0" y="12349"/>
                    </a:lnTo>
                    <a:cubicBezTo>
                      <a:pt x="0" y="12500"/>
                      <a:pt x="121" y="12619"/>
                      <a:pt x="272" y="12619"/>
                    </a:cubicBezTo>
                    <a:cubicBezTo>
                      <a:pt x="418" y="12619"/>
                      <a:pt x="538" y="12500"/>
                      <a:pt x="538" y="12349"/>
                    </a:cubicBezTo>
                    <a:lnTo>
                      <a:pt x="538" y="267"/>
                    </a:lnTo>
                    <a:cubicBezTo>
                      <a:pt x="538" y="121"/>
                      <a:pt x="418" y="1"/>
                      <a:pt x="272"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9"/>
              <p:cNvSpPr/>
              <p:nvPr/>
            </p:nvSpPr>
            <p:spPr>
              <a:xfrm>
                <a:off x="5602900" y="863175"/>
                <a:ext cx="13025" cy="19100"/>
              </a:xfrm>
              <a:custGeom>
                <a:avLst/>
                <a:gdLst/>
                <a:ahLst/>
                <a:cxnLst/>
                <a:rect l="l" t="t" r="r" b="b"/>
                <a:pathLst>
                  <a:path w="521" h="764" extrusionOk="0">
                    <a:moveTo>
                      <a:pt x="0" y="0"/>
                    </a:moveTo>
                    <a:lnTo>
                      <a:pt x="0" y="764"/>
                    </a:lnTo>
                    <a:lnTo>
                      <a:pt x="139" y="764"/>
                    </a:lnTo>
                    <a:cubicBezTo>
                      <a:pt x="347" y="764"/>
                      <a:pt x="520" y="590"/>
                      <a:pt x="520" y="382"/>
                    </a:cubicBezTo>
                    <a:cubicBezTo>
                      <a:pt x="520" y="173"/>
                      <a:pt x="347" y="0"/>
                      <a:pt x="139" y="0"/>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9"/>
              <p:cNvSpPr/>
              <p:nvPr/>
            </p:nvSpPr>
            <p:spPr>
              <a:xfrm>
                <a:off x="5602900" y="960575"/>
                <a:ext cx="13025" cy="19025"/>
              </a:xfrm>
              <a:custGeom>
                <a:avLst/>
                <a:gdLst/>
                <a:ahLst/>
                <a:cxnLst/>
                <a:rect l="l" t="t" r="r" b="b"/>
                <a:pathLst>
                  <a:path w="521" h="761" extrusionOk="0">
                    <a:moveTo>
                      <a:pt x="0" y="1"/>
                    </a:moveTo>
                    <a:lnTo>
                      <a:pt x="0" y="760"/>
                    </a:lnTo>
                    <a:lnTo>
                      <a:pt x="139" y="760"/>
                    </a:lnTo>
                    <a:cubicBezTo>
                      <a:pt x="347" y="760"/>
                      <a:pt x="520" y="591"/>
                      <a:pt x="520" y="378"/>
                    </a:cubicBezTo>
                    <a:cubicBezTo>
                      <a:pt x="520" y="170"/>
                      <a:pt x="347" y="1"/>
                      <a:pt x="139"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9"/>
              <p:cNvSpPr/>
              <p:nvPr/>
            </p:nvSpPr>
            <p:spPr>
              <a:xfrm>
                <a:off x="5602900" y="1054900"/>
                <a:ext cx="13025" cy="19000"/>
              </a:xfrm>
              <a:custGeom>
                <a:avLst/>
                <a:gdLst/>
                <a:ahLst/>
                <a:cxnLst/>
                <a:rect l="l" t="t" r="r" b="b"/>
                <a:pathLst>
                  <a:path w="521" h="760" extrusionOk="0">
                    <a:moveTo>
                      <a:pt x="0" y="1"/>
                    </a:moveTo>
                    <a:lnTo>
                      <a:pt x="0" y="759"/>
                    </a:lnTo>
                    <a:lnTo>
                      <a:pt x="139" y="759"/>
                    </a:lnTo>
                    <a:cubicBezTo>
                      <a:pt x="347" y="759"/>
                      <a:pt x="520" y="591"/>
                      <a:pt x="520" y="382"/>
                    </a:cubicBezTo>
                    <a:cubicBezTo>
                      <a:pt x="520" y="173"/>
                      <a:pt x="347" y="1"/>
                      <a:pt x="139" y="1"/>
                    </a:cubicBezTo>
                    <a:close/>
                  </a:path>
                </a:pathLst>
              </a:custGeom>
              <a:solidFill>
                <a:srgbClr val="AA4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9"/>
              <p:cNvSpPr/>
              <p:nvPr/>
            </p:nvSpPr>
            <p:spPr>
              <a:xfrm>
                <a:off x="5277700" y="510750"/>
                <a:ext cx="71350" cy="56000"/>
              </a:xfrm>
              <a:custGeom>
                <a:avLst/>
                <a:gdLst/>
                <a:ahLst/>
                <a:cxnLst/>
                <a:rect l="l" t="t" r="r" b="b"/>
                <a:pathLst>
                  <a:path w="2854" h="2240" extrusionOk="0">
                    <a:moveTo>
                      <a:pt x="2177" y="0"/>
                    </a:moveTo>
                    <a:cubicBezTo>
                      <a:pt x="1816" y="0"/>
                      <a:pt x="1354" y="349"/>
                      <a:pt x="1061" y="534"/>
                    </a:cubicBezTo>
                    <a:cubicBezTo>
                      <a:pt x="506" y="875"/>
                      <a:pt x="0" y="1376"/>
                      <a:pt x="498" y="1967"/>
                    </a:cubicBezTo>
                    <a:cubicBezTo>
                      <a:pt x="660" y="2161"/>
                      <a:pt x="835" y="2240"/>
                      <a:pt x="1011" y="2240"/>
                    </a:cubicBezTo>
                    <a:cubicBezTo>
                      <a:pt x="1486" y="2240"/>
                      <a:pt x="1975" y="1674"/>
                      <a:pt x="2272" y="1292"/>
                    </a:cubicBezTo>
                    <a:cubicBezTo>
                      <a:pt x="2561" y="919"/>
                      <a:pt x="2854" y="569"/>
                      <a:pt x="2508" y="151"/>
                    </a:cubicBezTo>
                    <a:cubicBezTo>
                      <a:pt x="2418" y="43"/>
                      <a:pt x="2304" y="0"/>
                      <a:pt x="2177"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9"/>
              <p:cNvSpPr/>
              <p:nvPr/>
            </p:nvSpPr>
            <p:spPr>
              <a:xfrm>
                <a:off x="5289775" y="523375"/>
                <a:ext cx="39300" cy="30775"/>
              </a:xfrm>
              <a:custGeom>
                <a:avLst/>
                <a:gdLst/>
                <a:ahLst/>
                <a:cxnLst/>
                <a:rect l="l" t="t" r="r" b="b"/>
                <a:pathLst>
                  <a:path w="1572" h="1231" extrusionOk="0">
                    <a:moveTo>
                      <a:pt x="1200" y="0"/>
                    </a:moveTo>
                    <a:cubicBezTo>
                      <a:pt x="1001" y="0"/>
                      <a:pt x="747" y="191"/>
                      <a:pt x="582" y="290"/>
                    </a:cubicBezTo>
                    <a:cubicBezTo>
                      <a:pt x="281" y="482"/>
                      <a:pt x="1" y="756"/>
                      <a:pt x="276" y="1080"/>
                    </a:cubicBezTo>
                    <a:cubicBezTo>
                      <a:pt x="365" y="1187"/>
                      <a:pt x="461" y="1230"/>
                      <a:pt x="558" y="1230"/>
                    </a:cubicBezTo>
                    <a:cubicBezTo>
                      <a:pt x="819" y="1230"/>
                      <a:pt x="1088" y="919"/>
                      <a:pt x="1252" y="712"/>
                    </a:cubicBezTo>
                    <a:cubicBezTo>
                      <a:pt x="1412" y="503"/>
                      <a:pt x="1572" y="312"/>
                      <a:pt x="1381" y="82"/>
                    </a:cubicBezTo>
                    <a:cubicBezTo>
                      <a:pt x="1332" y="23"/>
                      <a:pt x="1269" y="0"/>
                      <a:pt x="1200"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9"/>
              <p:cNvSpPr/>
              <p:nvPr/>
            </p:nvSpPr>
            <p:spPr>
              <a:xfrm>
                <a:off x="5542550" y="510750"/>
                <a:ext cx="71375" cy="56000"/>
              </a:xfrm>
              <a:custGeom>
                <a:avLst/>
                <a:gdLst/>
                <a:ahLst/>
                <a:cxnLst/>
                <a:rect l="l" t="t" r="r" b="b"/>
                <a:pathLst>
                  <a:path w="2855" h="2240" extrusionOk="0">
                    <a:moveTo>
                      <a:pt x="681" y="0"/>
                    </a:moveTo>
                    <a:cubicBezTo>
                      <a:pt x="555" y="0"/>
                      <a:pt x="441" y="43"/>
                      <a:pt x="351" y="151"/>
                    </a:cubicBezTo>
                    <a:cubicBezTo>
                      <a:pt x="1" y="569"/>
                      <a:pt x="294" y="919"/>
                      <a:pt x="587" y="1292"/>
                    </a:cubicBezTo>
                    <a:cubicBezTo>
                      <a:pt x="881" y="1674"/>
                      <a:pt x="1371" y="2240"/>
                      <a:pt x="1847" y="2240"/>
                    </a:cubicBezTo>
                    <a:cubicBezTo>
                      <a:pt x="2024" y="2240"/>
                      <a:pt x="2199" y="2161"/>
                      <a:pt x="2361" y="1967"/>
                    </a:cubicBezTo>
                    <a:cubicBezTo>
                      <a:pt x="2854" y="1376"/>
                      <a:pt x="2353" y="875"/>
                      <a:pt x="1798" y="534"/>
                    </a:cubicBezTo>
                    <a:cubicBezTo>
                      <a:pt x="1502" y="349"/>
                      <a:pt x="1041" y="0"/>
                      <a:pt x="681"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9"/>
              <p:cNvSpPr/>
              <p:nvPr/>
            </p:nvSpPr>
            <p:spPr>
              <a:xfrm>
                <a:off x="5562625" y="523375"/>
                <a:ext cx="39200" cy="30775"/>
              </a:xfrm>
              <a:custGeom>
                <a:avLst/>
                <a:gdLst/>
                <a:ahLst/>
                <a:cxnLst/>
                <a:rect l="l" t="t" r="r" b="b"/>
                <a:pathLst>
                  <a:path w="1568" h="1231" extrusionOk="0">
                    <a:moveTo>
                      <a:pt x="373" y="0"/>
                    </a:moveTo>
                    <a:cubicBezTo>
                      <a:pt x="303" y="0"/>
                      <a:pt x="241" y="23"/>
                      <a:pt x="192" y="82"/>
                    </a:cubicBezTo>
                    <a:cubicBezTo>
                      <a:pt x="1" y="312"/>
                      <a:pt x="161" y="503"/>
                      <a:pt x="320" y="712"/>
                    </a:cubicBezTo>
                    <a:cubicBezTo>
                      <a:pt x="482" y="919"/>
                      <a:pt x="752" y="1230"/>
                      <a:pt x="1015" y="1230"/>
                    </a:cubicBezTo>
                    <a:cubicBezTo>
                      <a:pt x="1112" y="1230"/>
                      <a:pt x="1208" y="1187"/>
                      <a:pt x="1297" y="1080"/>
                    </a:cubicBezTo>
                    <a:cubicBezTo>
                      <a:pt x="1568" y="756"/>
                      <a:pt x="1292" y="482"/>
                      <a:pt x="986" y="290"/>
                    </a:cubicBezTo>
                    <a:cubicBezTo>
                      <a:pt x="825" y="191"/>
                      <a:pt x="571" y="0"/>
                      <a:pt x="373"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9"/>
              <p:cNvSpPr/>
              <p:nvPr/>
            </p:nvSpPr>
            <p:spPr>
              <a:xfrm>
                <a:off x="6162925" y="2271700"/>
                <a:ext cx="28875" cy="50475"/>
              </a:xfrm>
              <a:custGeom>
                <a:avLst/>
                <a:gdLst/>
                <a:ahLst/>
                <a:cxnLst/>
                <a:rect l="l" t="t" r="r" b="b"/>
                <a:pathLst>
                  <a:path w="1155" h="2019" extrusionOk="0">
                    <a:moveTo>
                      <a:pt x="577" y="0"/>
                    </a:moveTo>
                    <a:cubicBezTo>
                      <a:pt x="258" y="0"/>
                      <a:pt x="1" y="257"/>
                      <a:pt x="1" y="572"/>
                    </a:cubicBezTo>
                    <a:lnTo>
                      <a:pt x="1" y="1442"/>
                    </a:lnTo>
                    <a:cubicBezTo>
                      <a:pt x="1" y="1762"/>
                      <a:pt x="258" y="2019"/>
                      <a:pt x="577" y="2019"/>
                    </a:cubicBezTo>
                    <a:cubicBezTo>
                      <a:pt x="897" y="2019"/>
                      <a:pt x="1154" y="1762"/>
                      <a:pt x="1154" y="1442"/>
                    </a:cubicBezTo>
                    <a:lnTo>
                      <a:pt x="1154" y="572"/>
                    </a:lnTo>
                    <a:cubicBezTo>
                      <a:pt x="1154" y="257"/>
                      <a:pt x="897"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9"/>
              <p:cNvSpPr/>
              <p:nvPr/>
            </p:nvSpPr>
            <p:spPr>
              <a:xfrm>
                <a:off x="5936900" y="2271700"/>
                <a:ext cx="28750" cy="50475"/>
              </a:xfrm>
              <a:custGeom>
                <a:avLst/>
                <a:gdLst/>
                <a:ahLst/>
                <a:cxnLst/>
                <a:rect l="l" t="t" r="r" b="b"/>
                <a:pathLst>
                  <a:path w="1150" h="2019" extrusionOk="0">
                    <a:moveTo>
                      <a:pt x="573" y="0"/>
                    </a:moveTo>
                    <a:cubicBezTo>
                      <a:pt x="258" y="0"/>
                      <a:pt x="0" y="257"/>
                      <a:pt x="0" y="572"/>
                    </a:cubicBezTo>
                    <a:lnTo>
                      <a:pt x="0" y="1442"/>
                    </a:lnTo>
                    <a:cubicBezTo>
                      <a:pt x="0" y="1762"/>
                      <a:pt x="258" y="2019"/>
                      <a:pt x="573" y="2019"/>
                    </a:cubicBezTo>
                    <a:cubicBezTo>
                      <a:pt x="893" y="2019"/>
                      <a:pt x="1150" y="1762"/>
                      <a:pt x="1150" y="1442"/>
                    </a:cubicBezTo>
                    <a:lnTo>
                      <a:pt x="1150" y="572"/>
                    </a:lnTo>
                    <a:cubicBezTo>
                      <a:pt x="1150" y="257"/>
                      <a:pt x="893" y="0"/>
                      <a:pt x="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9"/>
              <p:cNvSpPr/>
              <p:nvPr/>
            </p:nvSpPr>
            <p:spPr>
              <a:xfrm>
                <a:off x="6229625" y="2039675"/>
                <a:ext cx="39725" cy="147150"/>
              </a:xfrm>
              <a:custGeom>
                <a:avLst/>
                <a:gdLst/>
                <a:ahLst/>
                <a:cxnLst/>
                <a:rect l="l" t="t" r="r" b="b"/>
                <a:pathLst>
                  <a:path w="1589" h="5886" extrusionOk="0">
                    <a:moveTo>
                      <a:pt x="795" y="0"/>
                    </a:moveTo>
                    <a:cubicBezTo>
                      <a:pt x="355" y="0"/>
                      <a:pt x="0" y="355"/>
                      <a:pt x="0" y="795"/>
                    </a:cubicBezTo>
                    <a:lnTo>
                      <a:pt x="0" y="5091"/>
                    </a:lnTo>
                    <a:cubicBezTo>
                      <a:pt x="0" y="5531"/>
                      <a:pt x="355" y="5885"/>
                      <a:pt x="795" y="5885"/>
                    </a:cubicBezTo>
                    <a:cubicBezTo>
                      <a:pt x="1234" y="5885"/>
                      <a:pt x="1588" y="5531"/>
                      <a:pt x="1588" y="5091"/>
                    </a:cubicBezTo>
                    <a:lnTo>
                      <a:pt x="1588" y="795"/>
                    </a:lnTo>
                    <a:cubicBezTo>
                      <a:pt x="1588" y="355"/>
                      <a:pt x="1234"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9"/>
              <p:cNvSpPr/>
              <p:nvPr/>
            </p:nvSpPr>
            <p:spPr>
              <a:xfrm>
                <a:off x="6229625" y="1654975"/>
                <a:ext cx="39725" cy="147250"/>
              </a:xfrm>
              <a:custGeom>
                <a:avLst/>
                <a:gdLst/>
                <a:ahLst/>
                <a:cxnLst/>
                <a:rect l="l" t="t" r="r" b="b"/>
                <a:pathLst>
                  <a:path w="1589" h="5890" extrusionOk="0">
                    <a:moveTo>
                      <a:pt x="795" y="0"/>
                    </a:moveTo>
                    <a:cubicBezTo>
                      <a:pt x="355" y="0"/>
                      <a:pt x="0" y="360"/>
                      <a:pt x="0" y="799"/>
                    </a:cubicBezTo>
                    <a:lnTo>
                      <a:pt x="0" y="5091"/>
                    </a:lnTo>
                    <a:cubicBezTo>
                      <a:pt x="0" y="5535"/>
                      <a:pt x="355" y="5890"/>
                      <a:pt x="795" y="5890"/>
                    </a:cubicBezTo>
                    <a:cubicBezTo>
                      <a:pt x="1234" y="5890"/>
                      <a:pt x="1588" y="5535"/>
                      <a:pt x="1588" y="5091"/>
                    </a:cubicBezTo>
                    <a:lnTo>
                      <a:pt x="1588" y="799"/>
                    </a:lnTo>
                    <a:cubicBezTo>
                      <a:pt x="1588" y="360"/>
                      <a:pt x="1234"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9"/>
              <p:cNvSpPr/>
              <p:nvPr/>
            </p:nvSpPr>
            <p:spPr>
              <a:xfrm>
                <a:off x="5859225" y="2039675"/>
                <a:ext cx="39850" cy="147150"/>
              </a:xfrm>
              <a:custGeom>
                <a:avLst/>
                <a:gdLst/>
                <a:ahLst/>
                <a:cxnLst/>
                <a:rect l="l" t="t" r="r" b="b"/>
                <a:pathLst>
                  <a:path w="1594" h="5886" extrusionOk="0">
                    <a:moveTo>
                      <a:pt x="795" y="0"/>
                    </a:moveTo>
                    <a:cubicBezTo>
                      <a:pt x="356" y="0"/>
                      <a:pt x="0" y="355"/>
                      <a:pt x="0" y="795"/>
                    </a:cubicBezTo>
                    <a:lnTo>
                      <a:pt x="0" y="5091"/>
                    </a:lnTo>
                    <a:cubicBezTo>
                      <a:pt x="0" y="5531"/>
                      <a:pt x="356" y="5885"/>
                      <a:pt x="795" y="5885"/>
                    </a:cubicBezTo>
                    <a:cubicBezTo>
                      <a:pt x="1235" y="5885"/>
                      <a:pt x="1594" y="5531"/>
                      <a:pt x="1594" y="5091"/>
                    </a:cubicBezTo>
                    <a:lnTo>
                      <a:pt x="1594" y="795"/>
                    </a:lnTo>
                    <a:cubicBezTo>
                      <a:pt x="1594" y="355"/>
                      <a:pt x="123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9"/>
              <p:cNvSpPr/>
              <p:nvPr/>
            </p:nvSpPr>
            <p:spPr>
              <a:xfrm>
                <a:off x="5859225" y="1654975"/>
                <a:ext cx="39850" cy="147250"/>
              </a:xfrm>
              <a:custGeom>
                <a:avLst/>
                <a:gdLst/>
                <a:ahLst/>
                <a:cxnLst/>
                <a:rect l="l" t="t" r="r" b="b"/>
                <a:pathLst>
                  <a:path w="1594" h="5890" extrusionOk="0">
                    <a:moveTo>
                      <a:pt x="795" y="0"/>
                    </a:moveTo>
                    <a:cubicBezTo>
                      <a:pt x="356" y="0"/>
                      <a:pt x="0" y="360"/>
                      <a:pt x="0" y="799"/>
                    </a:cubicBezTo>
                    <a:lnTo>
                      <a:pt x="0" y="5091"/>
                    </a:lnTo>
                    <a:cubicBezTo>
                      <a:pt x="0" y="5535"/>
                      <a:pt x="356" y="5890"/>
                      <a:pt x="795" y="5890"/>
                    </a:cubicBezTo>
                    <a:cubicBezTo>
                      <a:pt x="1235" y="5890"/>
                      <a:pt x="1594" y="5535"/>
                      <a:pt x="1594" y="5091"/>
                    </a:cubicBezTo>
                    <a:lnTo>
                      <a:pt x="1594" y="799"/>
                    </a:lnTo>
                    <a:cubicBezTo>
                      <a:pt x="1594" y="360"/>
                      <a:pt x="123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9"/>
              <p:cNvSpPr/>
              <p:nvPr/>
            </p:nvSpPr>
            <p:spPr>
              <a:xfrm>
                <a:off x="5872000" y="1481875"/>
                <a:ext cx="384600" cy="823450"/>
              </a:xfrm>
              <a:custGeom>
                <a:avLst/>
                <a:gdLst/>
                <a:ahLst/>
                <a:cxnLst/>
                <a:rect l="l" t="t" r="r" b="b"/>
                <a:pathLst>
                  <a:path w="15384" h="32938" extrusionOk="0">
                    <a:moveTo>
                      <a:pt x="3551" y="0"/>
                    </a:moveTo>
                    <a:cubicBezTo>
                      <a:pt x="1589" y="0"/>
                      <a:pt x="0" y="1448"/>
                      <a:pt x="0" y="3232"/>
                    </a:cubicBezTo>
                    <a:lnTo>
                      <a:pt x="0" y="29707"/>
                    </a:lnTo>
                    <a:cubicBezTo>
                      <a:pt x="0" y="31491"/>
                      <a:pt x="1589" y="32937"/>
                      <a:pt x="3551" y="32937"/>
                    </a:cubicBezTo>
                    <a:lnTo>
                      <a:pt x="11837" y="32937"/>
                    </a:lnTo>
                    <a:cubicBezTo>
                      <a:pt x="13795" y="32937"/>
                      <a:pt x="15383" y="31491"/>
                      <a:pt x="15383" y="29707"/>
                    </a:cubicBezTo>
                    <a:lnTo>
                      <a:pt x="15383" y="3232"/>
                    </a:lnTo>
                    <a:cubicBezTo>
                      <a:pt x="15383" y="1448"/>
                      <a:pt x="13795" y="0"/>
                      <a:pt x="11837"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9"/>
              <p:cNvSpPr/>
              <p:nvPr/>
            </p:nvSpPr>
            <p:spPr>
              <a:xfrm>
                <a:off x="5936325" y="1492750"/>
                <a:ext cx="255925" cy="106975"/>
              </a:xfrm>
              <a:custGeom>
                <a:avLst/>
                <a:gdLst/>
                <a:ahLst/>
                <a:cxnLst/>
                <a:rect l="l" t="t" r="r" b="b"/>
                <a:pathLst>
                  <a:path w="10237" h="4279" extrusionOk="0">
                    <a:moveTo>
                      <a:pt x="2367" y="1"/>
                    </a:moveTo>
                    <a:cubicBezTo>
                      <a:pt x="1062" y="1"/>
                      <a:pt x="1" y="1039"/>
                      <a:pt x="1" y="2326"/>
                    </a:cubicBezTo>
                    <a:lnTo>
                      <a:pt x="1" y="3764"/>
                    </a:lnTo>
                    <a:cubicBezTo>
                      <a:pt x="19" y="3782"/>
                      <a:pt x="32" y="3804"/>
                      <a:pt x="41" y="3830"/>
                    </a:cubicBezTo>
                    <a:lnTo>
                      <a:pt x="272" y="4279"/>
                    </a:lnTo>
                    <a:cubicBezTo>
                      <a:pt x="578" y="4146"/>
                      <a:pt x="924" y="4070"/>
                      <a:pt x="1293" y="4070"/>
                    </a:cubicBezTo>
                    <a:lnTo>
                      <a:pt x="2461" y="4070"/>
                    </a:lnTo>
                    <a:lnTo>
                      <a:pt x="2461" y="1833"/>
                    </a:lnTo>
                    <a:cubicBezTo>
                      <a:pt x="2461" y="1513"/>
                      <a:pt x="2686" y="1257"/>
                      <a:pt x="2966" y="1257"/>
                    </a:cubicBezTo>
                    <a:cubicBezTo>
                      <a:pt x="3241" y="1257"/>
                      <a:pt x="3467" y="1513"/>
                      <a:pt x="3467" y="1833"/>
                    </a:cubicBezTo>
                    <a:lnTo>
                      <a:pt x="3467" y="4070"/>
                    </a:lnTo>
                    <a:lnTo>
                      <a:pt x="6769" y="4070"/>
                    </a:lnTo>
                    <a:lnTo>
                      <a:pt x="6769" y="1833"/>
                    </a:lnTo>
                    <a:cubicBezTo>
                      <a:pt x="6769" y="1513"/>
                      <a:pt x="6996" y="1257"/>
                      <a:pt x="7275" y="1257"/>
                    </a:cubicBezTo>
                    <a:cubicBezTo>
                      <a:pt x="7555" y="1257"/>
                      <a:pt x="7777" y="1513"/>
                      <a:pt x="7777" y="1833"/>
                    </a:cubicBezTo>
                    <a:lnTo>
                      <a:pt x="7777" y="4070"/>
                    </a:lnTo>
                    <a:lnTo>
                      <a:pt x="8944" y="4070"/>
                    </a:lnTo>
                    <a:cubicBezTo>
                      <a:pt x="9313" y="4070"/>
                      <a:pt x="9663" y="4146"/>
                      <a:pt x="9970" y="4279"/>
                    </a:cubicBezTo>
                    <a:lnTo>
                      <a:pt x="10196" y="3830"/>
                    </a:lnTo>
                    <a:cubicBezTo>
                      <a:pt x="10210" y="3804"/>
                      <a:pt x="10223" y="3782"/>
                      <a:pt x="10237" y="3764"/>
                    </a:cubicBezTo>
                    <a:lnTo>
                      <a:pt x="10237" y="2326"/>
                    </a:lnTo>
                    <a:cubicBezTo>
                      <a:pt x="10237" y="1039"/>
                      <a:pt x="9180" y="1"/>
                      <a:pt x="7875" y="1"/>
                    </a:cubicBezTo>
                    <a:close/>
                  </a:path>
                </a:pathLst>
              </a:custGeom>
              <a:solidFill>
                <a:srgbClr val="E6C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9"/>
              <p:cNvSpPr/>
              <p:nvPr/>
            </p:nvSpPr>
            <p:spPr>
              <a:xfrm>
                <a:off x="5997825" y="1524150"/>
                <a:ext cx="25200" cy="586975"/>
              </a:xfrm>
              <a:custGeom>
                <a:avLst/>
                <a:gdLst/>
                <a:ahLst/>
                <a:cxnLst/>
                <a:rect l="l" t="t" r="r" b="b"/>
                <a:pathLst>
                  <a:path w="1008" h="23479" extrusionOk="0">
                    <a:moveTo>
                      <a:pt x="506" y="1"/>
                    </a:moveTo>
                    <a:cubicBezTo>
                      <a:pt x="226" y="1"/>
                      <a:pt x="1" y="257"/>
                      <a:pt x="1" y="577"/>
                    </a:cubicBezTo>
                    <a:lnTo>
                      <a:pt x="1" y="22903"/>
                    </a:lnTo>
                    <a:cubicBezTo>
                      <a:pt x="1" y="23222"/>
                      <a:pt x="226" y="23479"/>
                      <a:pt x="506" y="23479"/>
                    </a:cubicBezTo>
                    <a:cubicBezTo>
                      <a:pt x="781" y="23479"/>
                      <a:pt x="1007" y="23222"/>
                      <a:pt x="1007" y="22903"/>
                    </a:cubicBezTo>
                    <a:lnTo>
                      <a:pt x="1007" y="577"/>
                    </a:lnTo>
                    <a:cubicBezTo>
                      <a:pt x="1007" y="257"/>
                      <a:pt x="781" y="1"/>
                      <a:pt x="506"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9"/>
              <p:cNvSpPr/>
              <p:nvPr/>
            </p:nvSpPr>
            <p:spPr>
              <a:xfrm>
                <a:off x="6105550" y="1524150"/>
                <a:ext cx="25200" cy="586975"/>
              </a:xfrm>
              <a:custGeom>
                <a:avLst/>
                <a:gdLst/>
                <a:ahLst/>
                <a:cxnLst/>
                <a:rect l="l" t="t" r="r" b="b"/>
                <a:pathLst>
                  <a:path w="1008" h="23479" extrusionOk="0">
                    <a:moveTo>
                      <a:pt x="506" y="1"/>
                    </a:moveTo>
                    <a:cubicBezTo>
                      <a:pt x="227" y="1"/>
                      <a:pt x="0" y="257"/>
                      <a:pt x="0" y="577"/>
                    </a:cubicBezTo>
                    <a:lnTo>
                      <a:pt x="0" y="22903"/>
                    </a:lnTo>
                    <a:cubicBezTo>
                      <a:pt x="0" y="23222"/>
                      <a:pt x="227" y="23479"/>
                      <a:pt x="506" y="23479"/>
                    </a:cubicBezTo>
                    <a:cubicBezTo>
                      <a:pt x="786" y="23479"/>
                      <a:pt x="1008" y="23222"/>
                      <a:pt x="1008" y="22903"/>
                    </a:cubicBezTo>
                    <a:lnTo>
                      <a:pt x="1008" y="577"/>
                    </a:lnTo>
                    <a:cubicBezTo>
                      <a:pt x="1008" y="257"/>
                      <a:pt x="786" y="1"/>
                      <a:pt x="506"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9"/>
              <p:cNvSpPr/>
              <p:nvPr/>
            </p:nvSpPr>
            <p:spPr>
              <a:xfrm>
                <a:off x="5912925" y="1594475"/>
                <a:ext cx="302850" cy="667125"/>
              </a:xfrm>
              <a:custGeom>
                <a:avLst/>
                <a:gdLst/>
                <a:ahLst/>
                <a:cxnLst/>
                <a:rect l="l" t="t" r="r" b="b"/>
                <a:pathLst>
                  <a:path w="12114" h="26685" extrusionOk="0">
                    <a:moveTo>
                      <a:pt x="2229" y="1"/>
                    </a:moveTo>
                    <a:cubicBezTo>
                      <a:pt x="1000" y="1"/>
                      <a:pt x="1" y="849"/>
                      <a:pt x="1" y="1901"/>
                    </a:cubicBezTo>
                    <a:lnTo>
                      <a:pt x="1" y="24785"/>
                    </a:lnTo>
                    <a:cubicBezTo>
                      <a:pt x="1" y="25832"/>
                      <a:pt x="1000" y="26684"/>
                      <a:pt x="2229" y="26684"/>
                    </a:cubicBezTo>
                    <a:lnTo>
                      <a:pt x="9880" y="26684"/>
                    </a:lnTo>
                    <a:cubicBezTo>
                      <a:pt x="11114" y="26684"/>
                      <a:pt x="12113" y="25832"/>
                      <a:pt x="12113" y="24785"/>
                    </a:cubicBezTo>
                    <a:lnTo>
                      <a:pt x="12113" y="1901"/>
                    </a:lnTo>
                    <a:cubicBezTo>
                      <a:pt x="12113" y="849"/>
                      <a:pt x="11114"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9"/>
              <p:cNvSpPr/>
              <p:nvPr/>
            </p:nvSpPr>
            <p:spPr>
              <a:xfrm>
                <a:off x="5970175" y="1604375"/>
                <a:ext cx="97350" cy="15425"/>
              </a:xfrm>
              <a:custGeom>
                <a:avLst/>
                <a:gdLst/>
                <a:ahLst/>
                <a:cxnLst/>
                <a:rect l="l" t="t" r="r" b="b"/>
                <a:pathLst>
                  <a:path w="3894" h="617" extrusionOk="0">
                    <a:moveTo>
                      <a:pt x="1623" y="1"/>
                    </a:moveTo>
                    <a:cubicBezTo>
                      <a:pt x="1472" y="1"/>
                      <a:pt x="1321" y="8"/>
                      <a:pt x="1173" y="27"/>
                    </a:cubicBezTo>
                    <a:cubicBezTo>
                      <a:pt x="1053" y="36"/>
                      <a:pt x="933" y="63"/>
                      <a:pt x="822" y="84"/>
                    </a:cubicBezTo>
                    <a:cubicBezTo>
                      <a:pt x="711" y="107"/>
                      <a:pt x="609" y="156"/>
                      <a:pt x="511" y="187"/>
                    </a:cubicBezTo>
                    <a:cubicBezTo>
                      <a:pt x="418" y="231"/>
                      <a:pt x="334" y="276"/>
                      <a:pt x="267" y="324"/>
                    </a:cubicBezTo>
                    <a:cubicBezTo>
                      <a:pt x="201" y="373"/>
                      <a:pt x="143" y="418"/>
                      <a:pt x="103" y="467"/>
                    </a:cubicBezTo>
                    <a:cubicBezTo>
                      <a:pt x="27" y="564"/>
                      <a:pt x="1" y="617"/>
                      <a:pt x="1" y="617"/>
                    </a:cubicBezTo>
                    <a:cubicBezTo>
                      <a:pt x="1" y="617"/>
                      <a:pt x="68" y="596"/>
                      <a:pt x="165" y="559"/>
                    </a:cubicBezTo>
                    <a:cubicBezTo>
                      <a:pt x="214" y="547"/>
                      <a:pt x="285" y="542"/>
                      <a:pt x="351" y="524"/>
                    </a:cubicBezTo>
                    <a:cubicBezTo>
                      <a:pt x="423" y="516"/>
                      <a:pt x="503" y="516"/>
                      <a:pt x="587" y="506"/>
                    </a:cubicBezTo>
                    <a:cubicBezTo>
                      <a:pt x="634" y="508"/>
                      <a:pt x="679" y="508"/>
                      <a:pt x="726" y="508"/>
                    </a:cubicBezTo>
                    <a:cubicBezTo>
                      <a:pt x="772" y="508"/>
                      <a:pt x="820" y="508"/>
                      <a:pt x="871" y="510"/>
                    </a:cubicBezTo>
                    <a:cubicBezTo>
                      <a:pt x="973" y="516"/>
                      <a:pt x="1080" y="520"/>
                      <a:pt x="1191" y="528"/>
                    </a:cubicBezTo>
                    <a:cubicBezTo>
                      <a:pt x="1412" y="547"/>
                      <a:pt x="1652" y="564"/>
                      <a:pt x="1892" y="577"/>
                    </a:cubicBezTo>
                    <a:cubicBezTo>
                      <a:pt x="2136" y="596"/>
                      <a:pt x="2379" y="604"/>
                      <a:pt x="2615" y="604"/>
                    </a:cubicBezTo>
                    <a:cubicBezTo>
                      <a:pt x="2850" y="604"/>
                      <a:pt x="3072" y="590"/>
                      <a:pt x="3264" y="569"/>
                    </a:cubicBezTo>
                    <a:cubicBezTo>
                      <a:pt x="3454" y="542"/>
                      <a:pt x="3618" y="502"/>
                      <a:pt x="3729" y="467"/>
                    </a:cubicBezTo>
                    <a:cubicBezTo>
                      <a:pt x="3831" y="426"/>
                      <a:pt x="3893" y="395"/>
                      <a:pt x="3893" y="395"/>
                    </a:cubicBezTo>
                    <a:cubicBezTo>
                      <a:pt x="3893" y="395"/>
                      <a:pt x="3827" y="377"/>
                      <a:pt x="3716" y="356"/>
                    </a:cubicBezTo>
                    <a:cubicBezTo>
                      <a:pt x="3663" y="342"/>
                      <a:pt x="3600" y="320"/>
                      <a:pt x="3530" y="303"/>
                    </a:cubicBezTo>
                    <a:cubicBezTo>
                      <a:pt x="3454" y="285"/>
                      <a:pt x="3370" y="258"/>
                      <a:pt x="3281" y="240"/>
                    </a:cubicBezTo>
                    <a:cubicBezTo>
                      <a:pt x="2922" y="147"/>
                      <a:pt x="2438" y="45"/>
                      <a:pt x="1927" y="10"/>
                    </a:cubicBezTo>
                    <a:cubicBezTo>
                      <a:pt x="1825" y="4"/>
                      <a:pt x="1724" y="1"/>
                      <a:pt x="1623" y="1"/>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9"/>
              <p:cNvSpPr/>
              <p:nvPr/>
            </p:nvSpPr>
            <p:spPr>
              <a:xfrm>
                <a:off x="5905400" y="1580175"/>
                <a:ext cx="90000" cy="135400"/>
              </a:xfrm>
              <a:custGeom>
                <a:avLst/>
                <a:gdLst/>
                <a:ahLst/>
                <a:cxnLst/>
                <a:rect l="l" t="t" r="r" b="b"/>
                <a:pathLst>
                  <a:path w="3600" h="5416" extrusionOk="0">
                    <a:moveTo>
                      <a:pt x="712" y="1"/>
                    </a:moveTo>
                    <a:cubicBezTo>
                      <a:pt x="624" y="1"/>
                      <a:pt x="534" y="18"/>
                      <a:pt x="449" y="54"/>
                    </a:cubicBezTo>
                    <a:cubicBezTo>
                      <a:pt x="133" y="187"/>
                      <a:pt x="0" y="525"/>
                      <a:pt x="142" y="813"/>
                    </a:cubicBezTo>
                    <a:lnTo>
                      <a:pt x="2317" y="5083"/>
                    </a:lnTo>
                    <a:cubicBezTo>
                      <a:pt x="2424" y="5292"/>
                      <a:pt x="2649" y="5415"/>
                      <a:pt x="2885" y="5415"/>
                    </a:cubicBezTo>
                    <a:cubicBezTo>
                      <a:pt x="2973" y="5415"/>
                      <a:pt x="3063" y="5398"/>
                      <a:pt x="3147" y="5362"/>
                    </a:cubicBezTo>
                    <a:cubicBezTo>
                      <a:pt x="3462" y="5229"/>
                      <a:pt x="3600" y="4892"/>
                      <a:pt x="3453" y="4608"/>
                    </a:cubicBezTo>
                    <a:lnTo>
                      <a:pt x="1278" y="333"/>
                    </a:lnTo>
                    <a:cubicBezTo>
                      <a:pt x="1175" y="124"/>
                      <a:pt x="949" y="1"/>
                      <a:pt x="712"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9"/>
              <p:cNvSpPr/>
              <p:nvPr/>
            </p:nvSpPr>
            <p:spPr>
              <a:xfrm>
                <a:off x="5893975" y="1761825"/>
                <a:ext cx="94000" cy="19000"/>
              </a:xfrm>
              <a:custGeom>
                <a:avLst/>
                <a:gdLst/>
                <a:ahLst/>
                <a:cxnLst/>
                <a:rect l="l" t="t" r="r" b="b"/>
                <a:pathLst>
                  <a:path w="3760" h="760" extrusionOk="0">
                    <a:moveTo>
                      <a:pt x="417" y="1"/>
                    </a:moveTo>
                    <a:cubicBezTo>
                      <a:pt x="187" y="1"/>
                      <a:pt x="0" y="169"/>
                      <a:pt x="0" y="382"/>
                    </a:cubicBezTo>
                    <a:cubicBezTo>
                      <a:pt x="0" y="591"/>
                      <a:pt x="187" y="759"/>
                      <a:pt x="417" y="759"/>
                    </a:cubicBezTo>
                    <a:lnTo>
                      <a:pt x="3342" y="759"/>
                    </a:lnTo>
                    <a:cubicBezTo>
                      <a:pt x="3573" y="759"/>
                      <a:pt x="3759" y="591"/>
                      <a:pt x="3759" y="382"/>
                    </a:cubicBezTo>
                    <a:cubicBezTo>
                      <a:pt x="3759" y="169"/>
                      <a:pt x="3573" y="1"/>
                      <a:pt x="3342"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9"/>
              <p:cNvSpPr/>
              <p:nvPr/>
            </p:nvSpPr>
            <p:spPr>
              <a:xfrm>
                <a:off x="5913950" y="2167850"/>
                <a:ext cx="88000" cy="107975"/>
              </a:xfrm>
              <a:custGeom>
                <a:avLst/>
                <a:gdLst/>
                <a:ahLst/>
                <a:cxnLst/>
                <a:rect l="l" t="t" r="r" b="b"/>
                <a:pathLst>
                  <a:path w="3520" h="4319" extrusionOk="0">
                    <a:moveTo>
                      <a:pt x="2805" y="0"/>
                    </a:moveTo>
                    <a:cubicBezTo>
                      <a:pt x="2592" y="0"/>
                      <a:pt x="2385" y="98"/>
                      <a:pt x="2268" y="275"/>
                    </a:cubicBezTo>
                    <a:lnTo>
                      <a:pt x="177" y="3456"/>
                    </a:lnTo>
                    <a:cubicBezTo>
                      <a:pt x="0" y="3728"/>
                      <a:pt x="97" y="4079"/>
                      <a:pt x="394" y="4238"/>
                    </a:cubicBezTo>
                    <a:cubicBezTo>
                      <a:pt x="497" y="4296"/>
                      <a:pt x="607" y="4318"/>
                      <a:pt x="714" y="4318"/>
                    </a:cubicBezTo>
                    <a:cubicBezTo>
                      <a:pt x="927" y="4318"/>
                      <a:pt x="1136" y="4220"/>
                      <a:pt x="1256" y="4042"/>
                    </a:cubicBezTo>
                    <a:lnTo>
                      <a:pt x="3342" y="861"/>
                    </a:lnTo>
                    <a:cubicBezTo>
                      <a:pt x="3520" y="590"/>
                      <a:pt x="3422" y="240"/>
                      <a:pt x="3124" y="80"/>
                    </a:cubicBezTo>
                    <a:cubicBezTo>
                      <a:pt x="3024" y="26"/>
                      <a:pt x="2914" y="0"/>
                      <a:pt x="2805"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9"/>
              <p:cNvSpPr/>
              <p:nvPr/>
            </p:nvSpPr>
            <p:spPr>
              <a:xfrm>
                <a:off x="5893975" y="1862675"/>
                <a:ext cx="109625" cy="19125"/>
              </a:xfrm>
              <a:custGeom>
                <a:avLst/>
                <a:gdLst/>
                <a:ahLst/>
                <a:cxnLst/>
                <a:rect l="l" t="t" r="r" b="b"/>
                <a:pathLst>
                  <a:path w="4385" h="765" extrusionOk="0">
                    <a:moveTo>
                      <a:pt x="417" y="1"/>
                    </a:moveTo>
                    <a:cubicBezTo>
                      <a:pt x="187" y="1"/>
                      <a:pt x="0" y="174"/>
                      <a:pt x="0" y="383"/>
                    </a:cubicBezTo>
                    <a:cubicBezTo>
                      <a:pt x="0" y="591"/>
                      <a:pt x="187" y="764"/>
                      <a:pt x="417" y="764"/>
                    </a:cubicBezTo>
                    <a:lnTo>
                      <a:pt x="3968" y="764"/>
                    </a:lnTo>
                    <a:cubicBezTo>
                      <a:pt x="4198" y="764"/>
                      <a:pt x="4385" y="591"/>
                      <a:pt x="4385" y="383"/>
                    </a:cubicBezTo>
                    <a:cubicBezTo>
                      <a:pt x="4385" y="174"/>
                      <a:pt x="4198" y="1"/>
                      <a:pt x="3968"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9"/>
              <p:cNvSpPr/>
              <p:nvPr/>
            </p:nvSpPr>
            <p:spPr>
              <a:xfrm>
                <a:off x="5888750" y="1952125"/>
                <a:ext cx="135825" cy="19100"/>
              </a:xfrm>
              <a:custGeom>
                <a:avLst/>
                <a:gdLst/>
                <a:ahLst/>
                <a:cxnLst/>
                <a:rect l="l" t="t" r="r" b="b"/>
                <a:pathLst>
                  <a:path w="5433" h="764" extrusionOk="0">
                    <a:moveTo>
                      <a:pt x="417" y="1"/>
                    </a:moveTo>
                    <a:cubicBezTo>
                      <a:pt x="187" y="1"/>
                      <a:pt x="0" y="173"/>
                      <a:pt x="0" y="382"/>
                    </a:cubicBezTo>
                    <a:cubicBezTo>
                      <a:pt x="0" y="591"/>
                      <a:pt x="187" y="763"/>
                      <a:pt x="417" y="763"/>
                    </a:cubicBezTo>
                    <a:lnTo>
                      <a:pt x="5011" y="763"/>
                    </a:lnTo>
                    <a:cubicBezTo>
                      <a:pt x="5247" y="763"/>
                      <a:pt x="5433" y="591"/>
                      <a:pt x="5433" y="382"/>
                    </a:cubicBezTo>
                    <a:cubicBezTo>
                      <a:pt x="5433" y="173"/>
                      <a:pt x="5247" y="1"/>
                      <a:pt x="5011"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9"/>
              <p:cNvSpPr/>
              <p:nvPr/>
            </p:nvSpPr>
            <p:spPr>
              <a:xfrm>
                <a:off x="5888750" y="2042000"/>
                <a:ext cx="121400" cy="19000"/>
              </a:xfrm>
              <a:custGeom>
                <a:avLst/>
                <a:gdLst/>
                <a:ahLst/>
                <a:cxnLst/>
                <a:rect l="l" t="t" r="r" b="b"/>
                <a:pathLst>
                  <a:path w="4856" h="760" extrusionOk="0">
                    <a:moveTo>
                      <a:pt x="417" y="1"/>
                    </a:moveTo>
                    <a:cubicBezTo>
                      <a:pt x="187" y="1"/>
                      <a:pt x="0" y="169"/>
                      <a:pt x="0" y="382"/>
                    </a:cubicBezTo>
                    <a:cubicBezTo>
                      <a:pt x="0" y="591"/>
                      <a:pt x="187" y="759"/>
                      <a:pt x="417" y="759"/>
                    </a:cubicBezTo>
                    <a:lnTo>
                      <a:pt x="4438" y="759"/>
                    </a:lnTo>
                    <a:cubicBezTo>
                      <a:pt x="4669" y="759"/>
                      <a:pt x="4856" y="591"/>
                      <a:pt x="4856" y="382"/>
                    </a:cubicBezTo>
                    <a:cubicBezTo>
                      <a:pt x="4856" y="169"/>
                      <a:pt x="4669" y="1"/>
                      <a:pt x="4438"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9"/>
              <p:cNvSpPr/>
              <p:nvPr/>
            </p:nvSpPr>
            <p:spPr>
              <a:xfrm>
                <a:off x="5888750" y="2138100"/>
                <a:ext cx="121400" cy="19100"/>
              </a:xfrm>
              <a:custGeom>
                <a:avLst/>
                <a:gdLst/>
                <a:ahLst/>
                <a:cxnLst/>
                <a:rect l="l" t="t" r="r" b="b"/>
                <a:pathLst>
                  <a:path w="4856" h="764" extrusionOk="0">
                    <a:moveTo>
                      <a:pt x="417" y="0"/>
                    </a:moveTo>
                    <a:cubicBezTo>
                      <a:pt x="187" y="0"/>
                      <a:pt x="0" y="173"/>
                      <a:pt x="0" y="381"/>
                    </a:cubicBezTo>
                    <a:cubicBezTo>
                      <a:pt x="0" y="590"/>
                      <a:pt x="187" y="764"/>
                      <a:pt x="417" y="764"/>
                    </a:cubicBezTo>
                    <a:lnTo>
                      <a:pt x="4438" y="764"/>
                    </a:lnTo>
                    <a:cubicBezTo>
                      <a:pt x="4669" y="764"/>
                      <a:pt x="4856" y="590"/>
                      <a:pt x="4856" y="381"/>
                    </a:cubicBezTo>
                    <a:cubicBezTo>
                      <a:pt x="4856" y="173"/>
                      <a:pt x="4669" y="0"/>
                      <a:pt x="4438"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9"/>
              <p:cNvSpPr/>
              <p:nvPr/>
            </p:nvSpPr>
            <p:spPr>
              <a:xfrm>
                <a:off x="6133300" y="1580175"/>
                <a:ext cx="90000" cy="135400"/>
              </a:xfrm>
              <a:custGeom>
                <a:avLst/>
                <a:gdLst/>
                <a:ahLst/>
                <a:cxnLst/>
                <a:rect l="l" t="t" r="r" b="b"/>
                <a:pathLst>
                  <a:path w="3600" h="5416" extrusionOk="0">
                    <a:moveTo>
                      <a:pt x="2886" y="1"/>
                    </a:moveTo>
                    <a:cubicBezTo>
                      <a:pt x="2651" y="1"/>
                      <a:pt x="2424" y="124"/>
                      <a:pt x="2317" y="333"/>
                    </a:cubicBezTo>
                    <a:lnTo>
                      <a:pt x="142" y="4608"/>
                    </a:lnTo>
                    <a:cubicBezTo>
                      <a:pt x="0" y="4892"/>
                      <a:pt x="133" y="5229"/>
                      <a:pt x="449" y="5362"/>
                    </a:cubicBezTo>
                    <a:cubicBezTo>
                      <a:pt x="533" y="5398"/>
                      <a:pt x="621" y="5415"/>
                      <a:pt x="711" y="5415"/>
                    </a:cubicBezTo>
                    <a:cubicBezTo>
                      <a:pt x="950" y="5415"/>
                      <a:pt x="1176" y="5292"/>
                      <a:pt x="1283" y="5083"/>
                    </a:cubicBezTo>
                    <a:lnTo>
                      <a:pt x="3454" y="813"/>
                    </a:lnTo>
                    <a:cubicBezTo>
                      <a:pt x="3600" y="525"/>
                      <a:pt x="3462" y="187"/>
                      <a:pt x="3147" y="54"/>
                    </a:cubicBezTo>
                    <a:cubicBezTo>
                      <a:pt x="3063" y="18"/>
                      <a:pt x="2974" y="1"/>
                      <a:pt x="2886"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9"/>
              <p:cNvSpPr/>
              <p:nvPr/>
            </p:nvSpPr>
            <p:spPr>
              <a:xfrm>
                <a:off x="6140625" y="1761825"/>
                <a:ext cx="94000" cy="19000"/>
              </a:xfrm>
              <a:custGeom>
                <a:avLst/>
                <a:gdLst/>
                <a:ahLst/>
                <a:cxnLst/>
                <a:rect l="l" t="t" r="r" b="b"/>
                <a:pathLst>
                  <a:path w="3760" h="760" extrusionOk="0">
                    <a:moveTo>
                      <a:pt x="418" y="1"/>
                    </a:moveTo>
                    <a:cubicBezTo>
                      <a:pt x="191" y="1"/>
                      <a:pt x="0" y="169"/>
                      <a:pt x="0" y="382"/>
                    </a:cubicBezTo>
                    <a:cubicBezTo>
                      <a:pt x="0" y="591"/>
                      <a:pt x="191" y="759"/>
                      <a:pt x="418" y="759"/>
                    </a:cubicBezTo>
                    <a:lnTo>
                      <a:pt x="3343" y="759"/>
                    </a:lnTo>
                    <a:cubicBezTo>
                      <a:pt x="3573" y="759"/>
                      <a:pt x="3759" y="591"/>
                      <a:pt x="3759" y="382"/>
                    </a:cubicBezTo>
                    <a:cubicBezTo>
                      <a:pt x="3759" y="169"/>
                      <a:pt x="3573" y="1"/>
                      <a:pt x="3343"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9"/>
              <p:cNvSpPr/>
              <p:nvPr/>
            </p:nvSpPr>
            <p:spPr>
              <a:xfrm>
                <a:off x="6126750" y="2167850"/>
                <a:ext cx="87900" cy="107975"/>
              </a:xfrm>
              <a:custGeom>
                <a:avLst/>
                <a:gdLst/>
                <a:ahLst/>
                <a:cxnLst/>
                <a:rect l="l" t="t" r="r" b="b"/>
                <a:pathLst>
                  <a:path w="3516" h="4319" extrusionOk="0">
                    <a:moveTo>
                      <a:pt x="712" y="0"/>
                    </a:moveTo>
                    <a:cubicBezTo>
                      <a:pt x="602" y="0"/>
                      <a:pt x="492" y="26"/>
                      <a:pt x="391" y="80"/>
                    </a:cubicBezTo>
                    <a:cubicBezTo>
                      <a:pt x="98" y="240"/>
                      <a:pt x="0" y="590"/>
                      <a:pt x="174" y="861"/>
                    </a:cubicBezTo>
                    <a:lnTo>
                      <a:pt x="2264" y="4042"/>
                    </a:lnTo>
                    <a:cubicBezTo>
                      <a:pt x="2380" y="4220"/>
                      <a:pt x="2588" y="4318"/>
                      <a:pt x="2801" y="4318"/>
                    </a:cubicBezTo>
                    <a:cubicBezTo>
                      <a:pt x="2912" y="4318"/>
                      <a:pt x="3023" y="4296"/>
                      <a:pt x="3126" y="4238"/>
                    </a:cubicBezTo>
                    <a:cubicBezTo>
                      <a:pt x="3423" y="4079"/>
                      <a:pt x="3515" y="3728"/>
                      <a:pt x="3339" y="3456"/>
                    </a:cubicBezTo>
                    <a:lnTo>
                      <a:pt x="1252" y="275"/>
                    </a:lnTo>
                    <a:cubicBezTo>
                      <a:pt x="1135" y="98"/>
                      <a:pt x="926" y="0"/>
                      <a:pt x="712"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9"/>
              <p:cNvSpPr/>
              <p:nvPr/>
            </p:nvSpPr>
            <p:spPr>
              <a:xfrm>
                <a:off x="6124975" y="1862675"/>
                <a:ext cx="109650" cy="19125"/>
              </a:xfrm>
              <a:custGeom>
                <a:avLst/>
                <a:gdLst/>
                <a:ahLst/>
                <a:cxnLst/>
                <a:rect l="l" t="t" r="r" b="b"/>
                <a:pathLst>
                  <a:path w="4386" h="765" extrusionOk="0">
                    <a:moveTo>
                      <a:pt x="417" y="1"/>
                    </a:moveTo>
                    <a:cubicBezTo>
                      <a:pt x="187" y="1"/>
                      <a:pt x="1" y="174"/>
                      <a:pt x="1" y="383"/>
                    </a:cubicBezTo>
                    <a:cubicBezTo>
                      <a:pt x="1" y="591"/>
                      <a:pt x="187" y="764"/>
                      <a:pt x="417" y="764"/>
                    </a:cubicBezTo>
                    <a:lnTo>
                      <a:pt x="3969" y="764"/>
                    </a:lnTo>
                    <a:cubicBezTo>
                      <a:pt x="4199" y="764"/>
                      <a:pt x="4385" y="591"/>
                      <a:pt x="4385" y="383"/>
                    </a:cubicBezTo>
                    <a:cubicBezTo>
                      <a:pt x="4385" y="174"/>
                      <a:pt x="4199" y="1"/>
                      <a:pt x="3969"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9"/>
              <p:cNvSpPr/>
              <p:nvPr/>
            </p:nvSpPr>
            <p:spPr>
              <a:xfrm>
                <a:off x="6104100" y="1952125"/>
                <a:ext cx="135750" cy="19100"/>
              </a:xfrm>
              <a:custGeom>
                <a:avLst/>
                <a:gdLst/>
                <a:ahLst/>
                <a:cxnLst/>
                <a:rect l="l" t="t" r="r" b="b"/>
                <a:pathLst>
                  <a:path w="5430" h="764" extrusionOk="0">
                    <a:moveTo>
                      <a:pt x="418" y="1"/>
                    </a:moveTo>
                    <a:cubicBezTo>
                      <a:pt x="187" y="1"/>
                      <a:pt x="1" y="173"/>
                      <a:pt x="1" y="382"/>
                    </a:cubicBezTo>
                    <a:cubicBezTo>
                      <a:pt x="1" y="591"/>
                      <a:pt x="187" y="763"/>
                      <a:pt x="418" y="763"/>
                    </a:cubicBezTo>
                    <a:lnTo>
                      <a:pt x="5012" y="763"/>
                    </a:lnTo>
                    <a:cubicBezTo>
                      <a:pt x="5243" y="763"/>
                      <a:pt x="5429" y="591"/>
                      <a:pt x="5429" y="382"/>
                    </a:cubicBezTo>
                    <a:cubicBezTo>
                      <a:pt x="5429" y="173"/>
                      <a:pt x="5243" y="1"/>
                      <a:pt x="5012"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9"/>
              <p:cNvSpPr/>
              <p:nvPr/>
            </p:nvSpPr>
            <p:spPr>
              <a:xfrm>
                <a:off x="6118425" y="2042000"/>
                <a:ext cx="121425" cy="19000"/>
              </a:xfrm>
              <a:custGeom>
                <a:avLst/>
                <a:gdLst/>
                <a:ahLst/>
                <a:cxnLst/>
                <a:rect l="l" t="t" r="r" b="b"/>
                <a:pathLst>
                  <a:path w="4857" h="760" extrusionOk="0">
                    <a:moveTo>
                      <a:pt x="417" y="1"/>
                    </a:moveTo>
                    <a:cubicBezTo>
                      <a:pt x="192" y="1"/>
                      <a:pt x="1" y="169"/>
                      <a:pt x="1" y="382"/>
                    </a:cubicBezTo>
                    <a:cubicBezTo>
                      <a:pt x="1" y="591"/>
                      <a:pt x="192" y="759"/>
                      <a:pt x="417" y="759"/>
                    </a:cubicBezTo>
                    <a:lnTo>
                      <a:pt x="4439" y="759"/>
                    </a:lnTo>
                    <a:cubicBezTo>
                      <a:pt x="4670" y="759"/>
                      <a:pt x="4856" y="591"/>
                      <a:pt x="4856" y="382"/>
                    </a:cubicBezTo>
                    <a:cubicBezTo>
                      <a:pt x="4856" y="169"/>
                      <a:pt x="4670" y="1"/>
                      <a:pt x="4439" y="1"/>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9"/>
              <p:cNvSpPr/>
              <p:nvPr/>
            </p:nvSpPr>
            <p:spPr>
              <a:xfrm>
                <a:off x="6118425" y="2138100"/>
                <a:ext cx="121425" cy="19100"/>
              </a:xfrm>
              <a:custGeom>
                <a:avLst/>
                <a:gdLst/>
                <a:ahLst/>
                <a:cxnLst/>
                <a:rect l="l" t="t" r="r" b="b"/>
                <a:pathLst>
                  <a:path w="4857" h="764" extrusionOk="0">
                    <a:moveTo>
                      <a:pt x="417" y="0"/>
                    </a:moveTo>
                    <a:cubicBezTo>
                      <a:pt x="192" y="0"/>
                      <a:pt x="1" y="173"/>
                      <a:pt x="1" y="381"/>
                    </a:cubicBezTo>
                    <a:cubicBezTo>
                      <a:pt x="1" y="590"/>
                      <a:pt x="192" y="764"/>
                      <a:pt x="417" y="764"/>
                    </a:cubicBezTo>
                    <a:lnTo>
                      <a:pt x="4439" y="764"/>
                    </a:lnTo>
                    <a:cubicBezTo>
                      <a:pt x="4670" y="764"/>
                      <a:pt x="4856" y="590"/>
                      <a:pt x="4856" y="381"/>
                    </a:cubicBezTo>
                    <a:cubicBezTo>
                      <a:pt x="4856" y="173"/>
                      <a:pt x="4670" y="0"/>
                      <a:pt x="4439" y="0"/>
                    </a:cubicBez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9"/>
              <p:cNvSpPr/>
              <p:nvPr/>
            </p:nvSpPr>
            <p:spPr>
              <a:xfrm>
                <a:off x="5950975" y="1665725"/>
                <a:ext cx="226725" cy="553925"/>
              </a:xfrm>
              <a:custGeom>
                <a:avLst/>
                <a:gdLst/>
                <a:ahLst/>
                <a:cxnLst/>
                <a:rect l="l" t="t" r="r" b="b"/>
                <a:pathLst>
                  <a:path w="9069" h="22157" extrusionOk="0">
                    <a:moveTo>
                      <a:pt x="1" y="0"/>
                    </a:moveTo>
                    <a:lnTo>
                      <a:pt x="1" y="22157"/>
                    </a:lnTo>
                    <a:lnTo>
                      <a:pt x="9069" y="22157"/>
                    </a:lnTo>
                    <a:lnTo>
                      <a:pt x="9069" y="0"/>
                    </a:lnTo>
                    <a:close/>
                  </a:path>
                </a:pathLst>
              </a:custGeom>
              <a:solidFill>
                <a:srgbClr val="DA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9"/>
              <p:cNvSpPr/>
              <p:nvPr/>
            </p:nvSpPr>
            <p:spPr>
              <a:xfrm>
                <a:off x="5970300" y="1686250"/>
                <a:ext cx="188000" cy="512900"/>
              </a:xfrm>
              <a:custGeom>
                <a:avLst/>
                <a:gdLst/>
                <a:ahLst/>
                <a:cxnLst/>
                <a:rect l="l" t="t" r="r" b="b"/>
                <a:pathLst>
                  <a:path w="7520" h="20516" extrusionOk="0">
                    <a:moveTo>
                      <a:pt x="0" y="1"/>
                    </a:moveTo>
                    <a:lnTo>
                      <a:pt x="0" y="20515"/>
                    </a:lnTo>
                    <a:lnTo>
                      <a:pt x="7519" y="20515"/>
                    </a:lnTo>
                    <a:lnTo>
                      <a:pt x="7519" y="1"/>
                    </a:lnTo>
                    <a:close/>
                  </a:path>
                </a:pathLst>
              </a:custGeom>
              <a:solidFill>
                <a:srgbClr val="E6C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9"/>
              <p:cNvSpPr/>
              <p:nvPr/>
            </p:nvSpPr>
            <p:spPr>
              <a:xfrm>
                <a:off x="5850550" y="1624125"/>
                <a:ext cx="47550" cy="47500"/>
              </a:xfrm>
              <a:custGeom>
                <a:avLst/>
                <a:gdLst/>
                <a:ahLst/>
                <a:cxnLst/>
                <a:rect l="l" t="t" r="r" b="b"/>
                <a:pathLst>
                  <a:path w="1902" h="1900" extrusionOk="0">
                    <a:moveTo>
                      <a:pt x="1901" y="1"/>
                    </a:moveTo>
                    <a:lnTo>
                      <a:pt x="1" y="1385"/>
                    </a:lnTo>
                    <a:lnTo>
                      <a:pt x="1" y="1900"/>
                    </a:lnTo>
                    <a:lnTo>
                      <a:pt x="1901" y="1740"/>
                    </a:lnTo>
                    <a:lnTo>
                      <a:pt x="1901" y="1"/>
                    </a:lnTo>
                    <a:close/>
                  </a:path>
                </a:pathLst>
              </a:custGeom>
              <a:solidFill>
                <a:srgbClr val="AC9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6230500" y="1624125"/>
                <a:ext cx="47500" cy="47500"/>
              </a:xfrm>
              <a:custGeom>
                <a:avLst/>
                <a:gdLst/>
                <a:ahLst/>
                <a:cxnLst/>
                <a:rect l="l" t="t" r="r" b="b"/>
                <a:pathLst>
                  <a:path w="1900" h="1900" extrusionOk="0">
                    <a:moveTo>
                      <a:pt x="0" y="1"/>
                    </a:moveTo>
                    <a:lnTo>
                      <a:pt x="0" y="1740"/>
                    </a:lnTo>
                    <a:lnTo>
                      <a:pt x="1900" y="1900"/>
                    </a:lnTo>
                    <a:lnTo>
                      <a:pt x="1900" y="1385"/>
                    </a:lnTo>
                    <a:lnTo>
                      <a:pt x="0" y="1"/>
                    </a:lnTo>
                    <a:close/>
                  </a:path>
                </a:pathLst>
              </a:custGeom>
              <a:solidFill>
                <a:srgbClr val="AC9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5887850" y="1682250"/>
                <a:ext cx="11025" cy="533400"/>
              </a:xfrm>
              <a:custGeom>
                <a:avLst/>
                <a:gdLst/>
                <a:ahLst/>
                <a:cxnLst/>
                <a:rect l="l" t="t" r="r" b="b"/>
                <a:pathLst>
                  <a:path w="441" h="21336" extrusionOk="0">
                    <a:moveTo>
                      <a:pt x="223" y="1"/>
                    </a:moveTo>
                    <a:cubicBezTo>
                      <a:pt x="98" y="1"/>
                      <a:pt x="0" y="99"/>
                      <a:pt x="0" y="218"/>
                    </a:cubicBezTo>
                    <a:lnTo>
                      <a:pt x="0" y="21119"/>
                    </a:lnTo>
                    <a:cubicBezTo>
                      <a:pt x="0" y="21239"/>
                      <a:pt x="98" y="21336"/>
                      <a:pt x="223" y="21336"/>
                    </a:cubicBezTo>
                    <a:cubicBezTo>
                      <a:pt x="342" y="21336"/>
                      <a:pt x="440" y="21239"/>
                      <a:pt x="440" y="21119"/>
                    </a:cubicBezTo>
                    <a:lnTo>
                      <a:pt x="440" y="18998"/>
                    </a:lnTo>
                    <a:cubicBezTo>
                      <a:pt x="219" y="18988"/>
                      <a:pt x="36" y="18820"/>
                      <a:pt x="36" y="18615"/>
                    </a:cubicBezTo>
                    <a:cubicBezTo>
                      <a:pt x="36" y="18412"/>
                      <a:pt x="219" y="18243"/>
                      <a:pt x="440" y="18238"/>
                    </a:cubicBezTo>
                    <a:lnTo>
                      <a:pt x="440" y="15149"/>
                    </a:lnTo>
                    <a:cubicBezTo>
                      <a:pt x="219" y="15141"/>
                      <a:pt x="36" y="14977"/>
                      <a:pt x="36" y="14772"/>
                    </a:cubicBezTo>
                    <a:cubicBezTo>
                      <a:pt x="36" y="14563"/>
                      <a:pt x="219" y="14399"/>
                      <a:pt x="440" y="14391"/>
                    </a:cubicBezTo>
                    <a:lnTo>
                      <a:pt x="440" y="11558"/>
                    </a:lnTo>
                    <a:cubicBezTo>
                      <a:pt x="219" y="11550"/>
                      <a:pt x="36" y="11382"/>
                      <a:pt x="36" y="11177"/>
                    </a:cubicBezTo>
                    <a:cubicBezTo>
                      <a:pt x="36" y="10973"/>
                      <a:pt x="219" y="10804"/>
                      <a:pt x="440" y="10796"/>
                    </a:cubicBezTo>
                    <a:lnTo>
                      <a:pt x="440" y="7920"/>
                    </a:lnTo>
                    <a:cubicBezTo>
                      <a:pt x="325" y="7853"/>
                      <a:pt x="245" y="7733"/>
                      <a:pt x="245" y="7600"/>
                    </a:cubicBezTo>
                    <a:cubicBezTo>
                      <a:pt x="245" y="7467"/>
                      <a:pt x="325" y="7347"/>
                      <a:pt x="440" y="7280"/>
                    </a:cubicBezTo>
                    <a:lnTo>
                      <a:pt x="440" y="3885"/>
                    </a:lnTo>
                    <a:cubicBezTo>
                      <a:pt x="325" y="3819"/>
                      <a:pt x="245" y="3698"/>
                      <a:pt x="245" y="3565"/>
                    </a:cubicBezTo>
                    <a:cubicBezTo>
                      <a:pt x="245" y="3428"/>
                      <a:pt x="325" y="3313"/>
                      <a:pt x="440" y="3241"/>
                    </a:cubicBezTo>
                    <a:lnTo>
                      <a:pt x="440" y="218"/>
                    </a:lnTo>
                    <a:cubicBezTo>
                      <a:pt x="440" y="99"/>
                      <a:pt x="342" y="1"/>
                      <a:pt x="223"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5893975" y="1763275"/>
                <a:ext cx="4900" cy="16100"/>
              </a:xfrm>
              <a:custGeom>
                <a:avLst/>
                <a:gdLst/>
                <a:ahLst/>
                <a:cxnLst/>
                <a:rect l="l" t="t" r="r" b="b"/>
                <a:pathLst>
                  <a:path w="196" h="644" extrusionOk="0">
                    <a:moveTo>
                      <a:pt x="195" y="0"/>
                    </a:moveTo>
                    <a:cubicBezTo>
                      <a:pt x="80" y="72"/>
                      <a:pt x="0" y="187"/>
                      <a:pt x="0" y="324"/>
                    </a:cubicBezTo>
                    <a:cubicBezTo>
                      <a:pt x="0" y="457"/>
                      <a:pt x="80" y="578"/>
                      <a:pt x="195" y="644"/>
                    </a:cubicBezTo>
                    <a:lnTo>
                      <a:pt x="195" y="0"/>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5893975" y="1864250"/>
                <a:ext cx="4900" cy="16000"/>
              </a:xfrm>
              <a:custGeom>
                <a:avLst/>
                <a:gdLst/>
                <a:ahLst/>
                <a:cxnLst/>
                <a:rect l="l" t="t" r="r" b="b"/>
                <a:pathLst>
                  <a:path w="196" h="640" extrusionOk="0">
                    <a:moveTo>
                      <a:pt x="195" y="0"/>
                    </a:moveTo>
                    <a:cubicBezTo>
                      <a:pt x="80" y="67"/>
                      <a:pt x="0" y="187"/>
                      <a:pt x="0" y="320"/>
                    </a:cubicBezTo>
                    <a:cubicBezTo>
                      <a:pt x="0" y="453"/>
                      <a:pt x="80" y="573"/>
                      <a:pt x="195" y="640"/>
                    </a:cubicBezTo>
                    <a:lnTo>
                      <a:pt x="195" y="0"/>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5888750" y="1952125"/>
                <a:ext cx="10125" cy="19100"/>
              </a:xfrm>
              <a:custGeom>
                <a:avLst/>
                <a:gdLst/>
                <a:ahLst/>
                <a:cxnLst/>
                <a:rect l="l" t="t" r="r" b="b"/>
                <a:pathLst>
                  <a:path w="405" h="764" extrusionOk="0">
                    <a:moveTo>
                      <a:pt x="404" y="1"/>
                    </a:moveTo>
                    <a:cubicBezTo>
                      <a:pt x="183" y="9"/>
                      <a:pt x="0" y="178"/>
                      <a:pt x="0" y="382"/>
                    </a:cubicBezTo>
                    <a:cubicBezTo>
                      <a:pt x="0" y="587"/>
                      <a:pt x="183" y="755"/>
                      <a:pt x="404" y="763"/>
                    </a:cubicBezTo>
                    <a:lnTo>
                      <a:pt x="404" y="1"/>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5888750" y="2042000"/>
                <a:ext cx="10125" cy="19000"/>
              </a:xfrm>
              <a:custGeom>
                <a:avLst/>
                <a:gdLst/>
                <a:ahLst/>
                <a:cxnLst/>
                <a:rect l="l" t="t" r="r" b="b"/>
                <a:pathLst>
                  <a:path w="405" h="760" extrusionOk="0">
                    <a:moveTo>
                      <a:pt x="404" y="1"/>
                    </a:moveTo>
                    <a:cubicBezTo>
                      <a:pt x="183" y="9"/>
                      <a:pt x="0" y="173"/>
                      <a:pt x="0" y="382"/>
                    </a:cubicBezTo>
                    <a:cubicBezTo>
                      <a:pt x="0" y="587"/>
                      <a:pt x="183" y="751"/>
                      <a:pt x="404" y="759"/>
                    </a:cubicBezTo>
                    <a:lnTo>
                      <a:pt x="404" y="1"/>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a:off x="5888750" y="2138200"/>
                <a:ext cx="10125" cy="19000"/>
              </a:xfrm>
              <a:custGeom>
                <a:avLst/>
                <a:gdLst/>
                <a:ahLst/>
                <a:cxnLst/>
                <a:rect l="l" t="t" r="r" b="b"/>
                <a:pathLst>
                  <a:path w="405" h="760" extrusionOk="0">
                    <a:moveTo>
                      <a:pt x="404" y="0"/>
                    </a:moveTo>
                    <a:cubicBezTo>
                      <a:pt x="183" y="5"/>
                      <a:pt x="0" y="174"/>
                      <a:pt x="0" y="377"/>
                    </a:cubicBezTo>
                    <a:cubicBezTo>
                      <a:pt x="0" y="582"/>
                      <a:pt x="183" y="750"/>
                      <a:pt x="404" y="760"/>
                    </a:cubicBezTo>
                    <a:lnTo>
                      <a:pt x="404" y="0"/>
                    </a:ln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9"/>
              <p:cNvSpPr/>
              <p:nvPr/>
            </p:nvSpPr>
            <p:spPr>
              <a:xfrm>
                <a:off x="6229725" y="1682250"/>
                <a:ext cx="11000" cy="533400"/>
              </a:xfrm>
              <a:custGeom>
                <a:avLst/>
                <a:gdLst/>
                <a:ahLst/>
                <a:cxnLst/>
                <a:rect l="l" t="t" r="r" b="b"/>
                <a:pathLst>
                  <a:path w="440" h="21336" extrusionOk="0">
                    <a:moveTo>
                      <a:pt x="222" y="1"/>
                    </a:moveTo>
                    <a:cubicBezTo>
                      <a:pt x="103" y="1"/>
                      <a:pt x="0" y="99"/>
                      <a:pt x="0" y="218"/>
                    </a:cubicBezTo>
                    <a:lnTo>
                      <a:pt x="0" y="3241"/>
                    </a:lnTo>
                    <a:cubicBezTo>
                      <a:pt x="120" y="3313"/>
                      <a:pt x="195" y="3428"/>
                      <a:pt x="195" y="3565"/>
                    </a:cubicBezTo>
                    <a:cubicBezTo>
                      <a:pt x="195" y="3698"/>
                      <a:pt x="120" y="3819"/>
                      <a:pt x="0" y="3885"/>
                    </a:cubicBezTo>
                    <a:lnTo>
                      <a:pt x="0" y="7280"/>
                    </a:lnTo>
                    <a:cubicBezTo>
                      <a:pt x="120" y="7347"/>
                      <a:pt x="195" y="7467"/>
                      <a:pt x="195" y="7600"/>
                    </a:cubicBezTo>
                    <a:cubicBezTo>
                      <a:pt x="195" y="7733"/>
                      <a:pt x="120" y="7853"/>
                      <a:pt x="0" y="7920"/>
                    </a:cubicBezTo>
                    <a:lnTo>
                      <a:pt x="0" y="10796"/>
                    </a:lnTo>
                    <a:cubicBezTo>
                      <a:pt x="226" y="10804"/>
                      <a:pt x="404" y="10973"/>
                      <a:pt x="404" y="11177"/>
                    </a:cubicBezTo>
                    <a:cubicBezTo>
                      <a:pt x="404" y="11382"/>
                      <a:pt x="226" y="11550"/>
                      <a:pt x="0" y="11558"/>
                    </a:cubicBezTo>
                    <a:lnTo>
                      <a:pt x="0" y="14391"/>
                    </a:lnTo>
                    <a:cubicBezTo>
                      <a:pt x="226" y="14395"/>
                      <a:pt x="404" y="14563"/>
                      <a:pt x="404" y="14772"/>
                    </a:cubicBezTo>
                    <a:cubicBezTo>
                      <a:pt x="404" y="14977"/>
                      <a:pt x="226" y="15145"/>
                      <a:pt x="0" y="15149"/>
                    </a:cubicBezTo>
                    <a:lnTo>
                      <a:pt x="0" y="18238"/>
                    </a:lnTo>
                    <a:cubicBezTo>
                      <a:pt x="226" y="18243"/>
                      <a:pt x="404" y="18412"/>
                      <a:pt x="404" y="18615"/>
                    </a:cubicBezTo>
                    <a:cubicBezTo>
                      <a:pt x="404" y="18820"/>
                      <a:pt x="226" y="18988"/>
                      <a:pt x="0" y="18998"/>
                    </a:cubicBezTo>
                    <a:lnTo>
                      <a:pt x="0" y="21119"/>
                    </a:lnTo>
                    <a:cubicBezTo>
                      <a:pt x="0" y="21239"/>
                      <a:pt x="103" y="21336"/>
                      <a:pt x="222" y="21336"/>
                    </a:cubicBezTo>
                    <a:cubicBezTo>
                      <a:pt x="342" y="21336"/>
                      <a:pt x="439" y="21239"/>
                      <a:pt x="439" y="21119"/>
                    </a:cubicBezTo>
                    <a:lnTo>
                      <a:pt x="439" y="218"/>
                    </a:lnTo>
                    <a:cubicBezTo>
                      <a:pt x="439" y="99"/>
                      <a:pt x="342" y="1"/>
                      <a:pt x="222"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9"/>
              <p:cNvSpPr/>
              <p:nvPr/>
            </p:nvSpPr>
            <p:spPr>
              <a:xfrm>
                <a:off x="6229725" y="1763275"/>
                <a:ext cx="4900" cy="16100"/>
              </a:xfrm>
              <a:custGeom>
                <a:avLst/>
                <a:gdLst/>
                <a:ahLst/>
                <a:cxnLst/>
                <a:rect l="l" t="t" r="r" b="b"/>
                <a:pathLst>
                  <a:path w="196" h="644" extrusionOk="0">
                    <a:moveTo>
                      <a:pt x="0" y="0"/>
                    </a:moveTo>
                    <a:lnTo>
                      <a:pt x="0" y="644"/>
                    </a:lnTo>
                    <a:cubicBezTo>
                      <a:pt x="120" y="578"/>
                      <a:pt x="195" y="457"/>
                      <a:pt x="195" y="324"/>
                    </a:cubicBezTo>
                    <a:cubicBezTo>
                      <a:pt x="195" y="187"/>
                      <a:pt x="120" y="72"/>
                      <a:pt x="0" y="0"/>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6229725" y="1864250"/>
                <a:ext cx="4900" cy="16000"/>
              </a:xfrm>
              <a:custGeom>
                <a:avLst/>
                <a:gdLst/>
                <a:ahLst/>
                <a:cxnLst/>
                <a:rect l="l" t="t" r="r" b="b"/>
                <a:pathLst>
                  <a:path w="196" h="640" extrusionOk="0">
                    <a:moveTo>
                      <a:pt x="0" y="0"/>
                    </a:moveTo>
                    <a:lnTo>
                      <a:pt x="0" y="640"/>
                    </a:lnTo>
                    <a:cubicBezTo>
                      <a:pt x="120" y="573"/>
                      <a:pt x="195" y="453"/>
                      <a:pt x="195" y="320"/>
                    </a:cubicBezTo>
                    <a:cubicBezTo>
                      <a:pt x="195" y="187"/>
                      <a:pt x="120" y="67"/>
                      <a:pt x="0" y="0"/>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9"/>
              <p:cNvSpPr/>
              <p:nvPr/>
            </p:nvSpPr>
            <p:spPr>
              <a:xfrm>
                <a:off x="6229725" y="1952125"/>
                <a:ext cx="10125" cy="19100"/>
              </a:xfrm>
              <a:custGeom>
                <a:avLst/>
                <a:gdLst/>
                <a:ahLst/>
                <a:cxnLst/>
                <a:rect l="l" t="t" r="r" b="b"/>
                <a:pathLst>
                  <a:path w="405" h="764" extrusionOk="0">
                    <a:moveTo>
                      <a:pt x="0" y="1"/>
                    </a:moveTo>
                    <a:lnTo>
                      <a:pt x="0" y="763"/>
                    </a:lnTo>
                    <a:cubicBezTo>
                      <a:pt x="226" y="755"/>
                      <a:pt x="404" y="587"/>
                      <a:pt x="404" y="382"/>
                    </a:cubicBezTo>
                    <a:cubicBezTo>
                      <a:pt x="404" y="178"/>
                      <a:pt x="226" y="9"/>
                      <a:pt x="0"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9"/>
              <p:cNvSpPr/>
              <p:nvPr/>
            </p:nvSpPr>
            <p:spPr>
              <a:xfrm>
                <a:off x="6229725" y="2042000"/>
                <a:ext cx="10125" cy="19000"/>
              </a:xfrm>
              <a:custGeom>
                <a:avLst/>
                <a:gdLst/>
                <a:ahLst/>
                <a:cxnLst/>
                <a:rect l="l" t="t" r="r" b="b"/>
                <a:pathLst>
                  <a:path w="405" h="760" extrusionOk="0">
                    <a:moveTo>
                      <a:pt x="0" y="1"/>
                    </a:moveTo>
                    <a:lnTo>
                      <a:pt x="0" y="759"/>
                    </a:lnTo>
                    <a:cubicBezTo>
                      <a:pt x="226" y="755"/>
                      <a:pt x="404" y="587"/>
                      <a:pt x="404" y="382"/>
                    </a:cubicBezTo>
                    <a:cubicBezTo>
                      <a:pt x="404" y="173"/>
                      <a:pt x="226" y="5"/>
                      <a:pt x="0" y="1"/>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6229725" y="2138200"/>
                <a:ext cx="10125" cy="19000"/>
              </a:xfrm>
              <a:custGeom>
                <a:avLst/>
                <a:gdLst/>
                <a:ahLst/>
                <a:cxnLst/>
                <a:rect l="l" t="t" r="r" b="b"/>
                <a:pathLst>
                  <a:path w="405" h="760" extrusionOk="0">
                    <a:moveTo>
                      <a:pt x="0" y="0"/>
                    </a:moveTo>
                    <a:lnTo>
                      <a:pt x="0" y="760"/>
                    </a:lnTo>
                    <a:cubicBezTo>
                      <a:pt x="226" y="750"/>
                      <a:pt x="404" y="582"/>
                      <a:pt x="404" y="377"/>
                    </a:cubicBezTo>
                    <a:cubicBezTo>
                      <a:pt x="404" y="174"/>
                      <a:pt x="226" y="5"/>
                      <a:pt x="0" y="0"/>
                    </a:cubicBezTo>
                    <a:close/>
                  </a:path>
                </a:pathLst>
              </a:custGeom>
              <a:solidFill>
                <a:srgbClr val="BF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5875850" y="1481950"/>
                <a:ext cx="71400" cy="55925"/>
              </a:xfrm>
              <a:custGeom>
                <a:avLst/>
                <a:gdLst/>
                <a:ahLst/>
                <a:cxnLst/>
                <a:rect l="l" t="t" r="r" b="b"/>
                <a:pathLst>
                  <a:path w="2856" h="2237" extrusionOk="0">
                    <a:moveTo>
                      <a:pt x="2172" y="0"/>
                    </a:moveTo>
                    <a:cubicBezTo>
                      <a:pt x="1812" y="0"/>
                      <a:pt x="1353" y="346"/>
                      <a:pt x="1058" y="530"/>
                    </a:cubicBezTo>
                    <a:cubicBezTo>
                      <a:pt x="503" y="872"/>
                      <a:pt x="1" y="1373"/>
                      <a:pt x="494" y="1964"/>
                    </a:cubicBezTo>
                    <a:cubicBezTo>
                      <a:pt x="656" y="2158"/>
                      <a:pt x="831" y="2236"/>
                      <a:pt x="1008" y="2236"/>
                    </a:cubicBezTo>
                    <a:cubicBezTo>
                      <a:pt x="1484" y="2236"/>
                      <a:pt x="1975" y="1671"/>
                      <a:pt x="2270" y="1289"/>
                    </a:cubicBezTo>
                    <a:cubicBezTo>
                      <a:pt x="2563" y="916"/>
                      <a:pt x="2856" y="566"/>
                      <a:pt x="2504" y="153"/>
                    </a:cubicBezTo>
                    <a:cubicBezTo>
                      <a:pt x="2414" y="44"/>
                      <a:pt x="2299" y="0"/>
                      <a:pt x="2172"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5887975" y="1494525"/>
                <a:ext cx="39175" cy="30800"/>
              </a:xfrm>
              <a:custGeom>
                <a:avLst/>
                <a:gdLst/>
                <a:ahLst/>
                <a:cxnLst/>
                <a:rect l="l" t="t" r="r" b="b"/>
                <a:pathLst>
                  <a:path w="1567" h="1232" extrusionOk="0">
                    <a:moveTo>
                      <a:pt x="1193" y="0"/>
                    </a:moveTo>
                    <a:cubicBezTo>
                      <a:pt x="995" y="0"/>
                      <a:pt x="742" y="192"/>
                      <a:pt x="581" y="293"/>
                    </a:cubicBezTo>
                    <a:cubicBezTo>
                      <a:pt x="275" y="479"/>
                      <a:pt x="1" y="755"/>
                      <a:pt x="271" y="1079"/>
                    </a:cubicBezTo>
                    <a:cubicBezTo>
                      <a:pt x="360" y="1188"/>
                      <a:pt x="457" y="1232"/>
                      <a:pt x="555" y="1232"/>
                    </a:cubicBezTo>
                    <a:cubicBezTo>
                      <a:pt x="816" y="1232"/>
                      <a:pt x="1086" y="921"/>
                      <a:pt x="1247" y="711"/>
                    </a:cubicBezTo>
                    <a:cubicBezTo>
                      <a:pt x="1407" y="506"/>
                      <a:pt x="1566" y="311"/>
                      <a:pt x="1376" y="84"/>
                    </a:cubicBezTo>
                    <a:cubicBezTo>
                      <a:pt x="1326" y="24"/>
                      <a:pt x="1263" y="0"/>
                      <a:pt x="1193"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6181450" y="1481950"/>
                <a:ext cx="71250" cy="55925"/>
              </a:xfrm>
              <a:custGeom>
                <a:avLst/>
                <a:gdLst/>
                <a:ahLst/>
                <a:cxnLst/>
                <a:rect l="l" t="t" r="r" b="b"/>
                <a:pathLst>
                  <a:path w="2850" h="2237" extrusionOk="0">
                    <a:moveTo>
                      <a:pt x="679" y="0"/>
                    </a:moveTo>
                    <a:cubicBezTo>
                      <a:pt x="552" y="0"/>
                      <a:pt x="437" y="44"/>
                      <a:pt x="346" y="153"/>
                    </a:cubicBezTo>
                    <a:cubicBezTo>
                      <a:pt x="0" y="566"/>
                      <a:pt x="293" y="916"/>
                      <a:pt x="582" y="1289"/>
                    </a:cubicBezTo>
                    <a:cubicBezTo>
                      <a:pt x="876" y="1671"/>
                      <a:pt x="1366" y="2236"/>
                      <a:pt x="1843" y="2236"/>
                    </a:cubicBezTo>
                    <a:cubicBezTo>
                      <a:pt x="2020" y="2236"/>
                      <a:pt x="2195" y="2158"/>
                      <a:pt x="2357" y="1964"/>
                    </a:cubicBezTo>
                    <a:cubicBezTo>
                      <a:pt x="2850" y="1373"/>
                      <a:pt x="2349" y="872"/>
                      <a:pt x="1794" y="530"/>
                    </a:cubicBezTo>
                    <a:cubicBezTo>
                      <a:pt x="1499" y="346"/>
                      <a:pt x="1039" y="0"/>
                      <a:pt x="679"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6201425" y="1494525"/>
                <a:ext cx="39175" cy="30800"/>
              </a:xfrm>
              <a:custGeom>
                <a:avLst/>
                <a:gdLst/>
                <a:ahLst/>
                <a:cxnLst/>
                <a:rect l="l" t="t" r="r" b="b"/>
                <a:pathLst>
                  <a:path w="1567" h="1232" extrusionOk="0">
                    <a:moveTo>
                      <a:pt x="374" y="0"/>
                    </a:moveTo>
                    <a:cubicBezTo>
                      <a:pt x="305" y="0"/>
                      <a:pt x="242" y="24"/>
                      <a:pt x="192" y="84"/>
                    </a:cubicBezTo>
                    <a:cubicBezTo>
                      <a:pt x="0" y="311"/>
                      <a:pt x="160" y="506"/>
                      <a:pt x="320" y="711"/>
                    </a:cubicBezTo>
                    <a:cubicBezTo>
                      <a:pt x="482" y="921"/>
                      <a:pt x="751" y="1232"/>
                      <a:pt x="1013" y="1232"/>
                    </a:cubicBezTo>
                    <a:cubicBezTo>
                      <a:pt x="1110" y="1232"/>
                      <a:pt x="1207" y="1188"/>
                      <a:pt x="1296" y="1079"/>
                    </a:cubicBezTo>
                    <a:cubicBezTo>
                      <a:pt x="1567" y="755"/>
                      <a:pt x="1292" y="479"/>
                      <a:pt x="985" y="293"/>
                    </a:cubicBezTo>
                    <a:cubicBezTo>
                      <a:pt x="825" y="192"/>
                      <a:pt x="572" y="0"/>
                      <a:pt x="374"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6773650" y="2232075"/>
                <a:ext cx="31875" cy="53175"/>
              </a:xfrm>
              <a:custGeom>
                <a:avLst/>
                <a:gdLst/>
                <a:ahLst/>
                <a:cxnLst/>
                <a:rect l="l" t="t" r="r" b="b"/>
                <a:pathLst>
                  <a:path w="1275" h="2127" extrusionOk="0">
                    <a:moveTo>
                      <a:pt x="639" y="0"/>
                    </a:moveTo>
                    <a:cubicBezTo>
                      <a:pt x="289" y="0"/>
                      <a:pt x="0" y="285"/>
                      <a:pt x="0" y="639"/>
                    </a:cubicBezTo>
                    <a:lnTo>
                      <a:pt x="0" y="1487"/>
                    </a:lnTo>
                    <a:cubicBezTo>
                      <a:pt x="0" y="1842"/>
                      <a:pt x="289" y="2126"/>
                      <a:pt x="639" y="2126"/>
                    </a:cubicBezTo>
                    <a:cubicBezTo>
                      <a:pt x="990" y="2126"/>
                      <a:pt x="1274" y="1842"/>
                      <a:pt x="1274" y="1487"/>
                    </a:cubicBezTo>
                    <a:lnTo>
                      <a:pt x="1274" y="639"/>
                    </a:lnTo>
                    <a:cubicBezTo>
                      <a:pt x="1274" y="285"/>
                      <a:pt x="990" y="0"/>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6583800" y="2232075"/>
                <a:ext cx="31875" cy="53175"/>
              </a:xfrm>
              <a:custGeom>
                <a:avLst/>
                <a:gdLst/>
                <a:ahLst/>
                <a:cxnLst/>
                <a:rect l="l" t="t" r="r" b="b"/>
                <a:pathLst>
                  <a:path w="1275" h="2127" extrusionOk="0">
                    <a:moveTo>
                      <a:pt x="635" y="0"/>
                    </a:moveTo>
                    <a:cubicBezTo>
                      <a:pt x="284" y="0"/>
                      <a:pt x="0" y="285"/>
                      <a:pt x="0" y="639"/>
                    </a:cubicBezTo>
                    <a:lnTo>
                      <a:pt x="0" y="1487"/>
                    </a:lnTo>
                    <a:cubicBezTo>
                      <a:pt x="0" y="1842"/>
                      <a:pt x="284" y="2126"/>
                      <a:pt x="635" y="2126"/>
                    </a:cubicBezTo>
                    <a:cubicBezTo>
                      <a:pt x="986" y="2126"/>
                      <a:pt x="1274" y="1842"/>
                      <a:pt x="1274" y="1487"/>
                    </a:cubicBezTo>
                    <a:lnTo>
                      <a:pt x="1274" y="639"/>
                    </a:lnTo>
                    <a:cubicBezTo>
                      <a:pt x="1274" y="285"/>
                      <a:pt x="986" y="0"/>
                      <a:pt x="6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6838125" y="2012375"/>
                <a:ext cx="41500" cy="137625"/>
              </a:xfrm>
              <a:custGeom>
                <a:avLst/>
                <a:gdLst/>
                <a:ahLst/>
                <a:cxnLst/>
                <a:rect l="l" t="t" r="r" b="b"/>
                <a:pathLst>
                  <a:path w="1660" h="5505" extrusionOk="0">
                    <a:moveTo>
                      <a:pt x="830" y="0"/>
                    </a:moveTo>
                    <a:cubicBezTo>
                      <a:pt x="373" y="0"/>
                      <a:pt x="0" y="369"/>
                      <a:pt x="0" y="830"/>
                    </a:cubicBezTo>
                    <a:lnTo>
                      <a:pt x="0" y="4674"/>
                    </a:lnTo>
                    <a:cubicBezTo>
                      <a:pt x="0" y="5136"/>
                      <a:pt x="373" y="5504"/>
                      <a:pt x="830" y="5504"/>
                    </a:cubicBezTo>
                    <a:cubicBezTo>
                      <a:pt x="1291" y="5504"/>
                      <a:pt x="1660" y="5136"/>
                      <a:pt x="1660" y="4674"/>
                    </a:cubicBezTo>
                    <a:lnTo>
                      <a:pt x="1660" y="830"/>
                    </a:lnTo>
                    <a:cubicBezTo>
                      <a:pt x="1660" y="369"/>
                      <a:pt x="1291" y="0"/>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6840100" y="1665725"/>
                <a:ext cx="41525" cy="137725"/>
              </a:xfrm>
              <a:custGeom>
                <a:avLst/>
                <a:gdLst/>
                <a:ahLst/>
                <a:cxnLst/>
                <a:rect l="l" t="t" r="r" b="b"/>
                <a:pathLst>
                  <a:path w="1661" h="5509" extrusionOk="0">
                    <a:moveTo>
                      <a:pt x="831" y="0"/>
                    </a:moveTo>
                    <a:cubicBezTo>
                      <a:pt x="370" y="0"/>
                      <a:pt x="1" y="369"/>
                      <a:pt x="1" y="831"/>
                    </a:cubicBezTo>
                    <a:lnTo>
                      <a:pt x="1" y="4674"/>
                    </a:lnTo>
                    <a:cubicBezTo>
                      <a:pt x="1" y="5136"/>
                      <a:pt x="370" y="5509"/>
                      <a:pt x="831" y="5509"/>
                    </a:cubicBezTo>
                    <a:cubicBezTo>
                      <a:pt x="1288" y="5509"/>
                      <a:pt x="1661" y="5136"/>
                      <a:pt x="1661" y="4674"/>
                    </a:cubicBezTo>
                    <a:lnTo>
                      <a:pt x="1661" y="831"/>
                    </a:lnTo>
                    <a:cubicBezTo>
                      <a:pt x="1661" y="369"/>
                      <a:pt x="1288"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6509650" y="2012375"/>
                <a:ext cx="41550" cy="137625"/>
              </a:xfrm>
              <a:custGeom>
                <a:avLst/>
                <a:gdLst/>
                <a:ahLst/>
                <a:cxnLst/>
                <a:rect l="l" t="t" r="r" b="b"/>
                <a:pathLst>
                  <a:path w="1662" h="5505" extrusionOk="0">
                    <a:moveTo>
                      <a:pt x="832" y="0"/>
                    </a:moveTo>
                    <a:cubicBezTo>
                      <a:pt x="374" y="0"/>
                      <a:pt x="1" y="369"/>
                      <a:pt x="1" y="830"/>
                    </a:cubicBezTo>
                    <a:lnTo>
                      <a:pt x="1" y="4674"/>
                    </a:lnTo>
                    <a:cubicBezTo>
                      <a:pt x="1" y="5136"/>
                      <a:pt x="374" y="5504"/>
                      <a:pt x="832" y="5504"/>
                    </a:cubicBezTo>
                    <a:cubicBezTo>
                      <a:pt x="1289" y="5504"/>
                      <a:pt x="1661" y="5136"/>
                      <a:pt x="1661" y="4674"/>
                    </a:cubicBezTo>
                    <a:lnTo>
                      <a:pt x="1661" y="830"/>
                    </a:lnTo>
                    <a:cubicBezTo>
                      <a:pt x="1661" y="369"/>
                      <a:pt x="1289"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6507650" y="1665725"/>
                <a:ext cx="41550" cy="137725"/>
              </a:xfrm>
              <a:custGeom>
                <a:avLst/>
                <a:gdLst/>
                <a:ahLst/>
                <a:cxnLst/>
                <a:rect l="l" t="t" r="r" b="b"/>
                <a:pathLst>
                  <a:path w="1662" h="5509" extrusionOk="0">
                    <a:moveTo>
                      <a:pt x="832" y="0"/>
                    </a:moveTo>
                    <a:cubicBezTo>
                      <a:pt x="374" y="0"/>
                      <a:pt x="1" y="369"/>
                      <a:pt x="1" y="831"/>
                    </a:cubicBezTo>
                    <a:lnTo>
                      <a:pt x="1" y="4674"/>
                    </a:lnTo>
                    <a:cubicBezTo>
                      <a:pt x="1" y="5136"/>
                      <a:pt x="374" y="5509"/>
                      <a:pt x="832" y="5509"/>
                    </a:cubicBezTo>
                    <a:cubicBezTo>
                      <a:pt x="1293" y="5509"/>
                      <a:pt x="1662" y="5136"/>
                      <a:pt x="1662" y="4674"/>
                    </a:cubicBezTo>
                    <a:lnTo>
                      <a:pt x="1662" y="831"/>
                    </a:lnTo>
                    <a:cubicBezTo>
                      <a:pt x="1662" y="369"/>
                      <a:pt x="1293"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6520550" y="1511400"/>
                <a:ext cx="348525" cy="764425"/>
              </a:xfrm>
              <a:custGeom>
                <a:avLst/>
                <a:gdLst/>
                <a:ahLst/>
                <a:cxnLst/>
                <a:rect l="l" t="t" r="r" b="b"/>
                <a:pathLst>
                  <a:path w="13941" h="30577" extrusionOk="0">
                    <a:moveTo>
                      <a:pt x="4749" y="0"/>
                    </a:moveTo>
                    <a:cubicBezTo>
                      <a:pt x="3698" y="0"/>
                      <a:pt x="0" y="1176"/>
                      <a:pt x="0" y="4368"/>
                    </a:cubicBezTo>
                    <a:lnTo>
                      <a:pt x="191" y="26967"/>
                    </a:lnTo>
                    <a:cubicBezTo>
                      <a:pt x="191" y="28020"/>
                      <a:pt x="2938" y="30576"/>
                      <a:pt x="3991" y="30576"/>
                    </a:cubicBezTo>
                    <a:lnTo>
                      <a:pt x="9942" y="30576"/>
                    </a:lnTo>
                    <a:cubicBezTo>
                      <a:pt x="10989" y="30576"/>
                      <a:pt x="13737" y="28020"/>
                      <a:pt x="13737" y="26967"/>
                    </a:cubicBezTo>
                    <a:lnTo>
                      <a:pt x="13928" y="4368"/>
                    </a:lnTo>
                    <a:cubicBezTo>
                      <a:pt x="13941" y="1273"/>
                      <a:pt x="10231" y="0"/>
                      <a:pt x="9178" y="0"/>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6569250" y="1528150"/>
                <a:ext cx="251025" cy="232475"/>
              </a:xfrm>
              <a:custGeom>
                <a:avLst/>
                <a:gdLst/>
                <a:ahLst/>
                <a:cxnLst/>
                <a:rect l="l" t="t" r="r" b="b"/>
                <a:pathLst>
                  <a:path w="10041" h="9299" extrusionOk="0">
                    <a:moveTo>
                      <a:pt x="3422" y="0"/>
                    </a:moveTo>
                    <a:cubicBezTo>
                      <a:pt x="2664" y="0"/>
                      <a:pt x="1" y="853"/>
                      <a:pt x="1" y="3147"/>
                    </a:cubicBezTo>
                    <a:lnTo>
                      <a:pt x="54" y="9299"/>
                    </a:lnTo>
                    <a:cubicBezTo>
                      <a:pt x="386" y="8752"/>
                      <a:pt x="990" y="8385"/>
                      <a:pt x="1678" y="8385"/>
                    </a:cubicBezTo>
                    <a:lnTo>
                      <a:pt x="2650" y="8385"/>
                    </a:lnTo>
                    <a:lnTo>
                      <a:pt x="2650" y="4284"/>
                    </a:lnTo>
                    <a:cubicBezTo>
                      <a:pt x="2650" y="3236"/>
                      <a:pt x="3498" y="2383"/>
                      <a:pt x="4550" y="2383"/>
                    </a:cubicBezTo>
                    <a:lnTo>
                      <a:pt x="5300" y="2383"/>
                    </a:lnTo>
                    <a:cubicBezTo>
                      <a:pt x="6352" y="2383"/>
                      <a:pt x="7199" y="3236"/>
                      <a:pt x="7199" y="4284"/>
                    </a:cubicBezTo>
                    <a:lnTo>
                      <a:pt x="7199" y="8385"/>
                    </a:lnTo>
                    <a:lnTo>
                      <a:pt x="8354" y="8385"/>
                    </a:lnTo>
                    <a:cubicBezTo>
                      <a:pt x="9041" y="8385"/>
                      <a:pt x="9645" y="8752"/>
                      <a:pt x="9979" y="9299"/>
                    </a:cubicBezTo>
                    <a:lnTo>
                      <a:pt x="10032" y="3147"/>
                    </a:lnTo>
                    <a:cubicBezTo>
                      <a:pt x="10040" y="919"/>
                      <a:pt x="7369" y="0"/>
                      <a:pt x="6614" y="0"/>
                    </a:cubicBezTo>
                    <a:close/>
                  </a:path>
                </a:pathLst>
              </a:custGeom>
              <a:solidFill>
                <a:srgbClr val="9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6635475" y="1587725"/>
                <a:ext cx="113775" cy="386600"/>
              </a:xfrm>
              <a:custGeom>
                <a:avLst/>
                <a:gdLst/>
                <a:ahLst/>
                <a:cxnLst/>
                <a:rect l="l" t="t" r="r" b="b"/>
                <a:pathLst>
                  <a:path w="4551" h="15464" extrusionOk="0">
                    <a:moveTo>
                      <a:pt x="1901" y="0"/>
                    </a:moveTo>
                    <a:cubicBezTo>
                      <a:pt x="849" y="0"/>
                      <a:pt x="1" y="853"/>
                      <a:pt x="1" y="1901"/>
                    </a:cubicBezTo>
                    <a:lnTo>
                      <a:pt x="1" y="13565"/>
                    </a:lnTo>
                    <a:cubicBezTo>
                      <a:pt x="1" y="14616"/>
                      <a:pt x="849" y="15464"/>
                      <a:pt x="1901" y="15464"/>
                    </a:cubicBezTo>
                    <a:lnTo>
                      <a:pt x="2651" y="15464"/>
                    </a:lnTo>
                    <a:cubicBezTo>
                      <a:pt x="3703" y="15464"/>
                      <a:pt x="4550" y="14616"/>
                      <a:pt x="4550" y="13565"/>
                    </a:cubicBezTo>
                    <a:lnTo>
                      <a:pt x="4550" y="1901"/>
                    </a:lnTo>
                    <a:cubicBezTo>
                      <a:pt x="4550" y="853"/>
                      <a:pt x="3703" y="0"/>
                      <a:pt x="2651" y="0"/>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6563725" y="1737750"/>
                <a:ext cx="261875" cy="420225"/>
              </a:xfrm>
              <a:custGeom>
                <a:avLst/>
                <a:gdLst/>
                <a:ahLst/>
                <a:cxnLst/>
                <a:rect l="l" t="t" r="r" b="b"/>
                <a:pathLst>
                  <a:path w="10475" h="16809" extrusionOk="0">
                    <a:moveTo>
                      <a:pt x="1899" y="1"/>
                    </a:moveTo>
                    <a:cubicBezTo>
                      <a:pt x="852" y="1"/>
                      <a:pt x="0" y="853"/>
                      <a:pt x="0" y="1900"/>
                    </a:cubicBezTo>
                    <a:lnTo>
                      <a:pt x="0" y="14908"/>
                    </a:lnTo>
                    <a:cubicBezTo>
                      <a:pt x="0" y="15957"/>
                      <a:pt x="852" y="16809"/>
                      <a:pt x="1899" y="16809"/>
                    </a:cubicBezTo>
                    <a:lnTo>
                      <a:pt x="8575" y="16809"/>
                    </a:lnTo>
                    <a:cubicBezTo>
                      <a:pt x="9622" y="16809"/>
                      <a:pt x="10474" y="15957"/>
                      <a:pt x="10474" y="14908"/>
                    </a:cubicBezTo>
                    <a:lnTo>
                      <a:pt x="10474" y="1900"/>
                    </a:lnTo>
                    <a:cubicBezTo>
                      <a:pt x="10474" y="853"/>
                      <a:pt x="9622" y="1"/>
                      <a:pt x="8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6533750" y="1765375"/>
                <a:ext cx="108200" cy="130625"/>
              </a:xfrm>
              <a:custGeom>
                <a:avLst/>
                <a:gdLst/>
                <a:ahLst/>
                <a:cxnLst/>
                <a:rect l="l" t="t" r="r" b="b"/>
                <a:pathLst>
                  <a:path w="4328" h="5225" extrusionOk="0">
                    <a:moveTo>
                      <a:pt x="643" y="1"/>
                    </a:moveTo>
                    <a:cubicBezTo>
                      <a:pt x="524" y="1"/>
                      <a:pt x="405" y="38"/>
                      <a:pt x="302" y="115"/>
                    </a:cubicBezTo>
                    <a:cubicBezTo>
                      <a:pt x="49" y="302"/>
                      <a:pt x="1" y="658"/>
                      <a:pt x="187" y="910"/>
                    </a:cubicBezTo>
                    <a:lnTo>
                      <a:pt x="3227" y="4994"/>
                    </a:lnTo>
                    <a:cubicBezTo>
                      <a:pt x="3338" y="5144"/>
                      <a:pt x="3506" y="5224"/>
                      <a:pt x="3684" y="5224"/>
                    </a:cubicBezTo>
                    <a:cubicBezTo>
                      <a:pt x="3799" y="5224"/>
                      <a:pt x="3920" y="5189"/>
                      <a:pt x="4022" y="5113"/>
                    </a:cubicBezTo>
                    <a:cubicBezTo>
                      <a:pt x="4274" y="4923"/>
                      <a:pt x="4328" y="4568"/>
                      <a:pt x="4137" y="4314"/>
                    </a:cubicBezTo>
                    <a:lnTo>
                      <a:pt x="1101" y="232"/>
                    </a:lnTo>
                    <a:cubicBezTo>
                      <a:pt x="988" y="81"/>
                      <a:pt x="816" y="1"/>
                      <a:pt x="643"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6547275" y="2052675"/>
                <a:ext cx="81050" cy="110400"/>
              </a:xfrm>
              <a:custGeom>
                <a:avLst/>
                <a:gdLst/>
                <a:ahLst/>
                <a:cxnLst/>
                <a:rect l="l" t="t" r="r" b="b"/>
                <a:pathLst>
                  <a:path w="3242" h="4416" extrusionOk="0">
                    <a:moveTo>
                      <a:pt x="2812" y="1"/>
                    </a:moveTo>
                    <a:cubicBezTo>
                      <a:pt x="2688" y="1"/>
                      <a:pt x="2565" y="62"/>
                      <a:pt x="2490" y="172"/>
                    </a:cubicBezTo>
                    <a:lnTo>
                      <a:pt x="116" y="3829"/>
                    </a:lnTo>
                    <a:cubicBezTo>
                      <a:pt x="1" y="4007"/>
                      <a:pt x="50" y="4243"/>
                      <a:pt x="227" y="4353"/>
                    </a:cubicBezTo>
                    <a:cubicBezTo>
                      <a:pt x="294" y="4398"/>
                      <a:pt x="365" y="4415"/>
                      <a:pt x="436" y="4415"/>
                    </a:cubicBezTo>
                    <a:cubicBezTo>
                      <a:pt x="560" y="4415"/>
                      <a:pt x="680" y="4353"/>
                      <a:pt x="755" y="4243"/>
                    </a:cubicBezTo>
                    <a:lnTo>
                      <a:pt x="3125" y="586"/>
                    </a:lnTo>
                    <a:cubicBezTo>
                      <a:pt x="3241" y="412"/>
                      <a:pt x="3192" y="177"/>
                      <a:pt x="3014" y="62"/>
                    </a:cubicBezTo>
                    <a:cubicBezTo>
                      <a:pt x="2952" y="20"/>
                      <a:pt x="2882" y="1"/>
                      <a:pt x="2812"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6540275" y="1974300"/>
                <a:ext cx="86725" cy="19000"/>
              </a:xfrm>
              <a:custGeom>
                <a:avLst/>
                <a:gdLst/>
                <a:ahLst/>
                <a:cxnLst/>
                <a:rect l="l" t="t" r="r" b="b"/>
                <a:pathLst>
                  <a:path w="3469" h="760" extrusionOk="0">
                    <a:moveTo>
                      <a:pt x="383" y="1"/>
                    </a:moveTo>
                    <a:cubicBezTo>
                      <a:pt x="174" y="1"/>
                      <a:pt x="1" y="169"/>
                      <a:pt x="1" y="382"/>
                    </a:cubicBezTo>
                    <a:cubicBezTo>
                      <a:pt x="1" y="591"/>
                      <a:pt x="174" y="759"/>
                      <a:pt x="383" y="759"/>
                    </a:cubicBezTo>
                    <a:lnTo>
                      <a:pt x="3090" y="759"/>
                    </a:lnTo>
                    <a:cubicBezTo>
                      <a:pt x="3299" y="759"/>
                      <a:pt x="3468" y="591"/>
                      <a:pt x="3468" y="382"/>
                    </a:cubicBezTo>
                    <a:cubicBezTo>
                      <a:pt x="3468" y="169"/>
                      <a:pt x="3299" y="1"/>
                      <a:pt x="3090"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6747325" y="1765375"/>
                <a:ext cx="108325" cy="130625"/>
              </a:xfrm>
              <a:custGeom>
                <a:avLst/>
                <a:gdLst/>
                <a:ahLst/>
                <a:cxnLst/>
                <a:rect l="l" t="t" r="r" b="b"/>
                <a:pathLst>
                  <a:path w="4333" h="5225" extrusionOk="0">
                    <a:moveTo>
                      <a:pt x="3687" y="1"/>
                    </a:moveTo>
                    <a:cubicBezTo>
                      <a:pt x="3513" y="1"/>
                      <a:pt x="3342" y="81"/>
                      <a:pt x="3228" y="232"/>
                    </a:cubicBezTo>
                    <a:lnTo>
                      <a:pt x="193" y="4314"/>
                    </a:lnTo>
                    <a:cubicBezTo>
                      <a:pt x="1" y="4568"/>
                      <a:pt x="54" y="4923"/>
                      <a:pt x="308" y="5113"/>
                    </a:cubicBezTo>
                    <a:cubicBezTo>
                      <a:pt x="410" y="5189"/>
                      <a:pt x="529" y="5224"/>
                      <a:pt x="645" y="5224"/>
                    </a:cubicBezTo>
                    <a:cubicBezTo>
                      <a:pt x="822" y="5224"/>
                      <a:pt x="991" y="5144"/>
                      <a:pt x="1106" y="4994"/>
                    </a:cubicBezTo>
                    <a:lnTo>
                      <a:pt x="4142" y="910"/>
                    </a:lnTo>
                    <a:cubicBezTo>
                      <a:pt x="4333" y="658"/>
                      <a:pt x="4280" y="302"/>
                      <a:pt x="4027" y="115"/>
                    </a:cubicBezTo>
                    <a:cubicBezTo>
                      <a:pt x="3924" y="38"/>
                      <a:pt x="3805" y="1"/>
                      <a:pt x="3687"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6761000" y="2052675"/>
                <a:ext cx="81025" cy="110400"/>
              </a:xfrm>
              <a:custGeom>
                <a:avLst/>
                <a:gdLst/>
                <a:ahLst/>
                <a:cxnLst/>
                <a:rect l="l" t="t" r="r" b="b"/>
                <a:pathLst>
                  <a:path w="3241" h="4416" extrusionOk="0">
                    <a:moveTo>
                      <a:pt x="430" y="1"/>
                    </a:moveTo>
                    <a:cubicBezTo>
                      <a:pt x="359" y="1"/>
                      <a:pt x="289" y="20"/>
                      <a:pt x="226" y="62"/>
                    </a:cubicBezTo>
                    <a:cubicBezTo>
                      <a:pt x="49" y="177"/>
                      <a:pt x="0" y="412"/>
                      <a:pt x="115" y="586"/>
                    </a:cubicBezTo>
                    <a:lnTo>
                      <a:pt x="2490" y="4243"/>
                    </a:lnTo>
                    <a:cubicBezTo>
                      <a:pt x="2561" y="4353"/>
                      <a:pt x="2681" y="4415"/>
                      <a:pt x="2805" y="4415"/>
                    </a:cubicBezTo>
                    <a:cubicBezTo>
                      <a:pt x="2876" y="4415"/>
                      <a:pt x="2952" y="4398"/>
                      <a:pt x="3014" y="4353"/>
                    </a:cubicBezTo>
                    <a:cubicBezTo>
                      <a:pt x="3192" y="4243"/>
                      <a:pt x="3241" y="4007"/>
                      <a:pt x="3125" y="3829"/>
                    </a:cubicBezTo>
                    <a:lnTo>
                      <a:pt x="750" y="172"/>
                    </a:lnTo>
                    <a:cubicBezTo>
                      <a:pt x="677" y="62"/>
                      <a:pt x="554" y="1"/>
                      <a:pt x="430"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6762325" y="1974300"/>
                <a:ext cx="86675" cy="19000"/>
              </a:xfrm>
              <a:custGeom>
                <a:avLst/>
                <a:gdLst/>
                <a:ahLst/>
                <a:cxnLst/>
                <a:rect l="l" t="t" r="r" b="b"/>
                <a:pathLst>
                  <a:path w="3467" h="760" extrusionOk="0">
                    <a:moveTo>
                      <a:pt x="378" y="1"/>
                    </a:moveTo>
                    <a:cubicBezTo>
                      <a:pt x="169" y="1"/>
                      <a:pt x="1" y="169"/>
                      <a:pt x="1" y="382"/>
                    </a:cubicBezTo>
                    <a:cubicBezTo>
                      <a:pt x="1" y="591"/>
                      <a:pt x="169" y="759"/>
                      <a:pt x="378" y="759"/>
                    </a:cubicBezTo>
                    <a:lnTo>
                      <a:pt x="3085" y="759"/>
                    </a:lnTo>
                    <a:cubicBezTo>
                      <a:pt x="3298" y="759"/>
                      <a:pt x="3467" y="591"/>
                      <a:pt x="3467" y="382"/>
                    </a:cubicBezTo>
                    <a:cubicBezTo>
                      <a:pt x="3467" y="169"/>
                      <a:pt x="3298" y="1"/>
                      <a:pt x="3085" y="1"/>
                    </a:cubicBez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6595775" y="1844500"/>
                <a:ext cx="197875" cy="250125"/>
              </a:xfrm>
              <a:custGeom>
                <a:avLst/>
                <a:gdLst/>
                <a:ahLst/>
                <a:cxnLst/>
                <a:rect l="l" t="t" r="r" b="b"/>
                <a:pathLst>
                  <a:path w="7915" h="10005" extrusionOk="0">
                    <a:moveTo>
                      <a:pt x="1" y="0"/>
                    </a:moveTo>
                    <a:lnTo>
                      <a:pt x="1" y="10005"/>
                    </a:lnTo>
                    <a:lnTo>
                      <a:pt x="7914" y="10005"/>
                    </a:lnTo>
                    <a:lnTo>
                      <a:pt x="7914" y="0"/>
                    </a:lnTo>
                    <a:close/>
                  </a:path>
                </a:pathLst>
              </a:custGeom>
              <a:solidFill>
                <a:srgbClr val="7F7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6615525" y="1869575"/>
                <a:ext cx="158250" cy="200075"/>
              </a:xfrm>
              <a:custGeom>
                <a:avLst/>
                <a:gdLst/>
                <a:ahLst/>
                <a:cxnLst/>
                <a:rect l="l" t="t" r="r" b="b"/>
                <a:pathLst>
                  <a:path w="6330" h="8003" extrusionOk="0">
                    <a:moveTo>
                      <a:pt x="0" y="1"/>
                    </a:moveTo>
                    <a:lnTo>
                      <a:pt x="0" y="8002"/>
                    </a:lnTo>
                    <a:lnTo>
                      <a:pt x="6329" y="8002"/>
                    </a:lnTo>
                    <a:lnTo>
                      <a:pt x="6329" y="1"/>
                    </a:lnTo>
                    <a:close/>
                  </a:path>
                </a:pathLst>
              </a:custGeom>
              <a:solidFill>
                <a:srgbClr val="9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6589175" y="1753475"/>
                <a:ext cx="80175" cy="17450"/>
              </a:xfrm>
              <a:custGeom>
                <a:avLst/>
                <a:gdLst/>
                <a:ahLst/>
                <a:cxnLst/>
                <a:rect l="l" t="t" r="r" b="b"/>
                <a:pathLst>
                  <a:path w="3207" h="698" extrusionOk="0">
                    <a:moveTo>
                      <a:pt x="1475" y="1"/>
                    </a:moveTo>
                    <a:cubicBezTo>
                      <a:pt x="1071" y="1"/>
                      <a:pt x="655" y="69"/>
                      <a:pt x="357" y="237"/>
                    </a:cubicBezTo>
                    <a:cubicBezTo>
                      <a:pt x="277" y="277"/>
                      <a:pt x="211" y="330"/>
                      <a:pt x="158" y="384"/>
                    </a:cubicBezTo>
                    <a:cubicBezTo>
                      <a:pt x="101" y="432"/>
                      <a:pt x="64" y="494"/>
                      <a:pt x="42" y="538"/>
                    </a:cubicBezTo>
                    <a:cubicBezTo>
                      <a:pt x="0" y="636"/>
                      <a:pt x="10" y="693"/>
                      <a:pt x="7" y="698"/>
                    </a:cubicBezTo>
                    <a:lnTo>
                      <a:pt x="7" y="698"/>
                    </a:lnTo>
                    <a:cubicBezTo>
                      <a:pt x="10" y="696"/>
                      <a:pt x="23" y="688"/>
                      <a:pt x="38" y="671"/>
                    </a:cubicBezTo>
                    <a:cubicBezTo>
                      <a:pt x="56" y="654"/>
                      <a:pt x="91" y="636"/>
                      <a:pt x="127" y="614"/>
                    </a:cubicBezTo>
                    <a:cubicBezTo>
                      <a:pt x="167" y="597"/>
                      <a:pt x="211" y="583"/>
                      <a:pt x="269" y="570"/>
                    </a:cubicBezTo>
                    <a:cubicBezTo>
                      <a:pt x="322" y="561"/>
                      <a:pt x="388" y="552"/>
                      <a:pt x="460" y="552"/>
                    </a:cubicBezTo>
                    <a:cubicBezTo>
                      <a:pt x="516" y="549"/>
                      <a:pt x="578" y="548"/>
                      <a:pt x="643" y="548"/>
                    </a:cubicBezTo>
                    <a:cubicBezTo>
                      <a:pt x="900" y="548"/>
                      <a:pt x="1216" y="566"/>
                      <a:pt x="1539" y="570"/>
                    </a:cubicBezTo>
                    <a:cubicBezTo>
                      <a:pt x="1576" y="570"/>
                      <a:pt x="1613" y="571"/>
                      <a:pt x="1650" y="571"/>
                    </a:cubicBezTo>
                    <a:cubicBezTo>
                      <a:pt x="2019" y="571"/>
                      <a:pt x="2393" y="551"/>
                      <a:pt x="2678" y="494"/>
                    </a:cubicBezTo>
                    <a:cubicBezTo>
                      <a:pt x="2838" y="464"/>
                      <a:pt x="2977" y="423"/>
                      <a:pt x="3065" y="388"/>
                    </a:cubicBezTo>
                    <a:cubicBezTo>
                      <a:pt x="3163" y="352"/>
                      <a:pt x="3207" y="321"/>
                      <a:pt x="3207" y="321"/>
                    </a:cubicBezTo>
                    <a:cubicBezTo>
                      <a:pt x="3207" y="321"/>
                      <a:pt x="3149" y="304"/>
                      <a:pt x="3061" y="277"/>
                    </a:cubicBezTo>
                    <a:cubicBezTo>
                      <a:pt x="2971" y="245"/>
                      <a:pt x="2848" y="206"/>
                      <a:pt x="2692" y="165"/>
                    </a:cubicBezTo>
                    <a:cubicBezTo>
                      <a:pt x="2386" y="81"/>
                      <a:pt x="1973" y="6"/>
                      <a:pt x="1547" y="1"/>
                    </a:cubicBezTo>
                    <a:cubicBezTo>
                      <a:pt x="1523" y="1"/>
                      <a:pt x="1499" y="1"/>
                      <a:pt x="1475" y="1"/>
                    </a:cubicBezTo>
                    <a:close/>
                    <a:moveTo>
                      <a:pt x="7" y="698"/>
                    </a:moveTo>
                    <a:lnTo>
                      <a:pt x="7" y="698"/>
                    </a:lnTo>
                    <a:cubicBezTo>
                      <a:pt x="7" y="698"/>
                      <a:pt x="7" y="698"/>
                      <a:pt x="7" y="698"/>
                    </a:cubicBezTo>
                    <a:cubicBezTo>
                      <a:pt x="7" y="698"/>
                      <a:pt x="7" y="698"/>
                      <a:pt x="7" y="698"/>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6502325" y="1795125"/>
                <a:ext cx="47550" cy="47500"/>
              </a:xfrm>
              <a:custGeom>
                <a:avLst/>
                <a:gdLst/>
                <a:ahLst/>
                <a:cxnLst/>
                <a:rect l="l" t="t" r="r" b="b"/>
                <a:pathLst>
                  <a:path w="1902" h="1900" extrusionOk="0">
                    <a:moveTo>
                      <a:pt x="1901" y="0"/>
                    </a:moveTo>
                    <a:lnTo>
                      <a:pt x="1" y="1385"/>
                    </a:lnTo>
                    <a:lnTo>
                      <a:pt x="1" y="1899"/>
                    </a:lnTo>
                    <a:lnTo>
                      <a:pt x="1901" y="1735"/>
                    </a:lnTo>
                    <a:lnTo>
                      <a:pt x="1901" y="0"/>
                    </a:lnTo>
                    <a:close/>
                  </a:path>
                </a:pathLst>
              </a:custGeom>
              <a:solidFill>
                <a:srgbClr val="605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6839450" y="1795125"/>
                <a:ext cx="47500" cy="47500"/>
              </a:xfrm>
              <a:custGeom>
                <a:avLst/>
                <a:gdLst/>
                <a:ahLst/>
                <a:cxnLst/>
                <a:rect l="l" t="t" r="r" b="b"/>
                <a:pathLst>
                  <a:path w="1900" h="1900" extrusionOk="0">
                    <a:moveTo>
                      <a:pt x="0" y="0"/>
                    </a:moveTo>
                    <a:lnTo>
                      <a:pt x="0" y="1735"/>
                    </a:lnTo>
                    <a:lnTo>
                      <a:pt x="1900" y="1899"/>
                    </a:lnTo>
                    <a:lnTo>
                      <a:pt x="1900" y="1385"/>
                    </a:lnTo>
                    <a:lnTo>
                      <a:pt x="0" y="0"/>
                    </a:lnTo>
                    <a:close/>
                  </a:path>
                </a:pathLst>
              </a:custGeom>
              <a:solidFill>
                <a:srgbClr val="605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6537200" y="1854800"/>
                <a:ext cx="15750" cy="315825"/>
              </a:xfrm>
              <a:custGeom>
                <a:avLst/>
                <a:gdLst/>
                <a:ahLst/>
                <a:cxnLst/>
                <a:rect l="l" t="t" r="r" b="b"/>
                <a:pathLst>
                  <a:path w="630" h="12633" extrusionOk="0">
                    <a:moveTo>
                      <a:pt x="218" y="0"/>
                    </a:moveTo>
                    <a:cubicBezTo>
                      <a:pt x="97" y="6"/>
                      <a:pt x="0" y="103"/>
                      <a:pt x="5" y="223"/>
                    </a:cubicBezTo>
                    <a:lnTo>
                      <a:pt x="191" y="12420"/>
                    </a:lnTo>
                    <a:cubicBezTo>
                      <a:pt x="195" y="12535"/>
                      <a:pt x="293" y="12633"/>
                      <a:pt x="408" y="12633"/>
                    </a:cubicBezTo>
                    <a:lnTo>
                      <a:pt x="412" y="12633"/>
                    </a:lnTo>
                    <a:cubicBezTo>
                      <a:pt x="533" y="12628"/>
                      <a:pt x="630" y="12530"/>
                      <a:pt x="626" y="12410"/>
                    </a:cubicBezTo>
                    <a:lnTo>
                      <a:pt x="626" y="12264"/>
                    </a:lnTo>
                    <a:cubicBezTo>
                      <a:pt x="453" y="12149"/>
                      <a:pt x="408" y="11918"/>
                      <a:pt x="519" y="11744"/>
                    </a:cubicBezTo>
                    <a:lnTo>
                      <a:pt x="613" y="11598"/>
                    </a:lnTo>
                    <a:lnTo>
                      <a:pt x="519" y="5539"/>
                    </a:lnTo>
                    <a:lnTo>
                      <a:pt x="506" y="5539"/>
                    </a:lnTo>
                    <a:cubicBezTo>
                      <a:pt x="297" y="5539"/>
                      <a:pt x="124" y="5371"/>
                      <a:pt x="124" y="5162"/>
                    </a:cubicBezTo>
                    <a:cubicBezTo>
                      <a:pt x="124" y="4949"/>
                      <a:pt x="297" y="4781"/>
                      <a:pt x="506" y="4781"/>
                    </a:cubicBezTo>
                    <a:lnTo>
                      <a:pt x="510" y="4781"/>
                    </a:lnTo>
                    <a:lnTo>
                      <a:pt x="439" y="213"/>
                    </a:lnTo>
                    <a:cubicBezTo>
                      <a:pt x="435" y="98"/>
                      <a:pt x="342" y="0"/>
                      <a:pt x="222" y="0"/>
                    </a:cubicBez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6547400" y="2144750"/>
                <a:ext cx="5450" cy="16675"/>
              </a:xfrm>
              <a:custGeom>
                <a:avLst/>
                <a:gdLst/>
                <a:ahLst/>
                <a:cxnLst/>
                <a:rect l="l" t="t" r="r" b="b"/>
                <a:pathLst>
                  <a:path w="218" h="667" extrusionOk="0">
                    <a:moveTo>
                      <a:pt x="205" y="0"/>
                    </a:moveTo>
                    <a:lnTo>
                      <a:pt x="111" y="146"/>
                    </a:lnTo>
                    <a:cubicBezTo>
                      <a:pt x="0" y="320"/>
                      <a:pt x="45" y="551"/>
                      <a:pt x="218" y="666"/>
                    </a:cubicBezTo>
                    <a:lnTo>
                      <a:pt x="205" y="0"/>
                    </a:ln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6540275" y="1974300"/>
                <a:ext cx="9900" cy="19000"/>
              </a:xfrm>
              <a:custGeom>
                <a:avLst/>
                <a:gdLst/>
                <a:ahLst/>
                <a:cxnLst/>
                <a:rect l="l" t="t" r="r" b="b"/>
                <a:pathLst>
                  <a:path w="396" h="760" extrusionOk="0">
                    <a:moveTo>
                      <a:pt x="383" y="1"/>
                    </a:moveTo>
                    <a:cubicBezTo>
                      <a:pt x="174" y="1"/>
                      <a:pt x="1" y="169"/>
                      <a:pt x="1" y="382"/>
                    </a:cubicBezTo>
                    <a:cubicBezTo>
                      <a:pt x="1" y="591"/>
                      <a:pt x="174" y="759"/>
                      <a:pt x="383" y="759"/>
                    </a:cubicBezTo>
                    <a:lnTo>
                      <a:pt x="396" y="759"/>
                    </a:lnTo>
                    <a:lnTo>
                      <a:pt x="387" y="1"/>
                    </a:ln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6836325" y="1854800"/>
                <a:ext cx="15800" cy="315825"/>
              </a:xfrm>
              <a:custGeom>
                <a:avLst/>
                <a:gdLst/>
                <a:ahLst/>
                <a:cxnLst/>
                <a:rect l="l" t="t" r="r" b="b"/>
                <a:pathLst>
                  <a:path w="632" h="12633" extrusionOk="0">
                    <a:moveTo>
                      <a:pt x="409" y="0"/>
                    </a:moveTo>
                    <a:cubicBezTo>
                      <a:pt x="289" y="0"/>
                      <a:pt x="196" y="98"/>
                      <a:pt x="191" y="213"/>
                    </a:cubicBezTo>
                    <a:lnTo>
                      <a:pt x="121" y="4781"/>
                    </a:lnTo>
                    <a:lnTo>
                      <a:pt x="125" y="4781"/>
                    </a:lnTo>
                    <a:cubicBezTo>
                      <a:pt x="338" y="4781"/>
                      <a:pt x="507" y="4949"/>
                      <a:pt x="507" y="5162"/>
                    </a:cubicBezTo>
                    <a:cubicBezTo>
                      <a:pt x="507" y="5371"/>
                      <a:pt x="338" y="5539"/>
                      <a:pt x="125" y="5539"/>
                    </a:cubicBezTo>
                    <a:lnTo>
                      <a:pt x="112" y="5539"/>
                    </a:lnTo>
                    <a:lnTo>
                      <a:pt x="19" y="11598"/>
                    </a:lnTo>
                    <a:lnTo>
                      <a:pt x="112" y="11744"/>
                    </a:lnTo>
                    <a:cubicBezTo>
                      <a:pt x="228" y="11918"/>
                      <a:pt x="179" y="12149"/>
                      <a:pt x="5" y="12264"/>
                    </a:cubicBezTo>
                    <a:lnTo>
                      <a:pt x="5" y="12410"/>
                    </a:lnTo>
                    <a:cubicBezTo>
                      <a:pt x="1" y="12530"/>
                      <a:pt x="99" y="12628"/>
                      <a:pt x="218" y="12633"/>
                    </a:cubicBezTo>
                    <a:lnTo>
                      <a:pt x="222" y="12633"/>
                    </a:lnTo>
                    <a:cubicBezTo>
                      <a:pt x="338" y="12633"/>
                      <a:pt x="435" y="12535"/>
                      <a:pt x="441" y="12420"/>
                    </a:cubicBezTo>
                    <a:lnTo>
                      <a:pt x="627" y="223"/>
                    </a:lnTo>
                    <a:cubicBezTo>
                      <a:pt x="631" y="103"/>
                      <a:pt x="533" y="6"/>
                      <a:pt x="414" y="0"/>
                    </a:cubicBez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6836425" y="2144750"/>
                <a:ext cx="5600" cy="16675"/>
              </a:xfrm>
              <a:custGeom>
                <a:avLst/>
                <a:gdLst/>
                <a:ahLst/>
                <a:cxnLst/>
                <a:rect l="l" t="t" r="r" b="b"/>
                <a:pathLst>
                  <a:path w="224" h="667" extrusionOk="0">
                    <a:moveTo>
                      <a:pt x="15" y="0"/>
                    </a:moveTo>
                    <a:lnTo>
                      <a:pt x="1" y="666"/>
                    </a:lnTo>
                    <a:cubicBezTo>
                      <a:pt x="175" y="551"/>
                      <a:pt x="224" y="320"/>
                      <a:pt x="108" y="146"/>
                    </a:cubicBezTo>
                    <a:lnTo>
                      <a:pt x="15" y="0"/>
                    </a:ln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6839100" y="1974300"/>
                <a:ext cx="9900" cy="19000"/>
              </a:xfrm>
              <a:custGeom>
                <a:avLst/>
                <a:gdLst/>
                <a:ahLst/>
                <a:cxnLst/>
                <a:rect l="l" t="t" r="r" b="b"/>
                <a:pathLst>
                  <a:path w="396" h="760" extrusionOk="0">
                    <a:moveTo>
                      <a:pt x="10" y="1"/>
                    </a:moveTo>
                    <a:lnTo>
                      <a:pt x="1" y="759"/>
                    </a:lnTo>
                    <a:lnTo>
                      <a:pt x="14" y="759"/>
                    </a:lnTo>
                    <a:cubicBezTo>
                      <a:pt x="227" y="759"/>
                      <a:pt x="396" y="591"/>
                      <a:pt x="396" y="382"/>
                    </a:cubicBezTo>
                    <a:cubicBezTo>
                      <a:pt x="396" y="169"/>
                      <a:pt x="227" y="1"/>
                      <a:pt x="14" y="1"/>
                    </a:cubicBezTo>
                    <a:close/>
                  </a:path>
                </a:pathLst>
              </a:custGeom>
              <a:solidFill>
                <a:srgbClr val="6C6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6532175" y="1527600"/>
                <a:ext cx="60300" cy="50875"/>
              </a:xfrm>
              <a:custGeom>
                <a:avLst/>
                <a:gdLst/>
                <a:ahLst/>
                <a:cxnLst/>
                <a:rect l="l" t="t" r="r" b="b"/>
                <a:pathLst>
                  <a:path w="2412" h="2035" extrusionOk="0">
                    <a:moveTo>
                      <a:pt x="1890" y="0"/>
                    </a:moveTo>
                    <a:cubicBezTo>
                      <a:pt x="1574" y="0"/>
                      <a:pt x="1152" y="383"/>
                      <a:pt x="889" y="586"/>
                    </a:cubicBezTo>
                    <a:cubicBezTo>
                      <a:pt x="423" y="941"/>
                      <a:pt x="1" y="1420"/>
                      <a:pt x="431" y="1860"/>
                    </a:cubicBezTo>
                    <a:cubicBezTo>
                      <a:pt x="551" y="1983"/>
                      <a:pt x="677" y="2035"/>
                      <a:pt x="804" y="2035"/>
                    </a:cubicBezTo>
                    <a:cubicBezTo>
                      <a:pt x="1231" y="2035"/>
                      <a:pt x="1671" y="1459"/>
                      <a:pt x="1928" y="1083"/>
                    </a:cubicBezTo>
                    <a:cubicBezTo>
                      <a:pt x="2172" y="732"/>
                      <a:pt x="2412" y="404"/>
                      <a:pt x="2114" y="93"/>
                    </a:cubicBezTo>
                    <a:cubicBezTo>
                      <a:pt x="2051" y="27"/>
                      <a:pt x="1974" y="0"/>
                      <a:pt x="1890"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6541750" y="1539100"/>
                <a:ext cx="33175" cy="27975"/>
              </a:xfrm>
              <a:custGeom>
                <a:avLst/>
                <a:gdLst/>
                <a:ahLst/>
                <a:cxnLst/>
                <a:rect l="l" t="t" r="r" b="b"/>
                <a:pathLst>
                  <a:path w="1327" h="1119" extrusionOk="0">
                    <a:moveTo>
                      <a:pt x="1039" y="0"/>
                    </a:moveTo>
                    <a:cubicBezTo>
                      <a:pt x="864" y="0"/>
                      <a:pt x="632" y="209"/>
                      <a:pt x="488" y="321"/>
                    </a:cubicBezTo>
                    <a:cubicBezTo>
                      <a:pt x="230" y="517"/>
                      <a:pt x="0" y="778"/>
                      <a:pt x="235" y="1023"/>
                    </a:cubicBezTo>
                    <a:cubicBezTo>
                      <a:pt x="301" y="1090"/>
                      <a:pt x="370" y="1118"/>
                      <a:pt x="440" y="1118"/>
                    </a:cubicBezTo>
                    <a:cubicBezTo>
                      <a:pt x="676" y="1118"/>
                      <a:pt x="917" y="802"/>
                      <a:pt x="1060" y="597"/>
                    </a:cubicBezTo>
                    <a:cubicBezTo>
                      <a:pt x="1193" y="401"/>
                      <a:pt x="1327" y="219"/>
                      <a:pt x="1163" y="50"/>
                    </a:cubicBezTo>
                    <a:cubicBezTo>
                      <a:pt x="1127" y="15"/>
                      <a:pt x="1085" y="0"/>
                      <a:pt x="1039"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6796725" y="1527600"/>
                <a:ext cx="60275" cy="50875"/>
              </a:xfrm>
              <a:custGeom>
                <a:avLst/>
                <a:gdLst/>
                <a:ahLst/>
                <a:cxnLst/>
                <a:rect l="l" t="t" r="r" b="b"/>
                <a:pathLst>
                  <a:path w="2411" h="2035" extrusionOk="0">
                    <a:moveTo>
                      <a:pt x="526" y="0"/>
                    </a:moveTo>
                    <a:cubicBezTo>
                      <a:pt x="442" y="0"/>
                      <a:pt x="366" y="27"/>
                      <a:pt x="302" y="93"/>
                    </a:cubicBezTo>
                    <a:cubicBezTo>
                      <a:pt x="1" y="404"/>
                      <a:pt x="245" y="732"/>
                      <a:pt x="484" y="1083"/>
                    </a:cubicBezTo>
                    <a:cubicBezTo>
                      <a:pt x="744" y="1459"/>
                      <a:pt x="1182" y="2035"/>
                      <a:pt x="1609" y="2035"/>
                    </a:cubicBezTo>
                    <a:cubicBezTo>
                      <a:pt x="1737" y="2035"/>
                      <a:pt x="1864" y="1983"/>
                      <a:pt x="1984" y="1860"/>
                    </a:cubicBezTo>
                    <a:cubicBezTo>
                      <a:pt x="2410" y="1420"/>
                      <a:pt x="1993" y="941"/>
                      <a:pt x="1527" y="586"/>
                    </a:cubicBezTo>
                    <a:cubicBezTo>
                      <a:pt x="1264" y="383"/>
                      <a:pt x="841" y="0"/>
                      <a:pt x="526"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6814350" y="1539100"/>
                <a:ext cx="33100" cy="27975"/>
              </a:xfrm>
              <a:custGeom>
                <a:avLst/>
                <a:gdLst/>
                <a:ahLst/>
                <a:cxnLst/>
                <a:rect l="l" t="t" r="r" b="b"/>
                <a:pathLst>
                  <a:path w="1324" h="1119" extrusionOk="0">
                    <a:moveTo>
                      <a:pt x="287" y="0"/>
                    </a:moveTo>
                    <a:cubicBezTo>
                      <a:pt x="241" y="0"/>
                      <a:pt x="199" y="15"/>
                      <a:pt x="165" y="50"/>
                    </a:cubicBezTo>
                    <a:cubicBezTo>
                      <a:pt x="1" y="219"/>
                      <a:pt x="134" y="401"/>
                      <a:pt x="267" y="597"/>
                    </a:cubicBezTo>
                    <a:cubicBezTo>
                      <a:pt x="408" y="802"/>
                      <a:pt x="651" y="1118"/>
                      <a:pt x="885" y="1118"/>
                    </a:cubicBezTo>
                    <a:cubicBezTo>
                      <a:pt x="954" y="1118"/>
                      <a:pt x="1023" y="1090"/>
                      <a:pt x="1089" y="1023"/>
                    </a:cubicBezTo>
                    <a:cubicBezTo>
                      <a:pt x="1324" y="778"/>
                      <a:pt x="1093" y="517"/>
                      <a:pt x="840" y="321"/>
                    </a:cubicBezTo>
                    <a:cubicBezTo>
                      <a:pt x="693" y="209"/>
                      <a:pt x="460" y="0"/>
                      <a:pt x="287"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6775850" y="1246850"/>
                <a:ext cx="27575" cy="50300"/>
              </a:xfrm>
              <a:custGeom>
                <a:avLst/>
                <a:gdLst/>
                <a:ahLst/>
                <a:cxnLst/>
                <a:rect l="l" t="t" r="r" b="b"/>
                <a:pathLst>
                  <a:path w="1103" h="2012" extrusionOk="0">
                    <a:moveTo>
                      <a:pt x="551" y="1"/>
                    </a:moveTo>
                    <a:cubicBezTo>
                      <a:pt x="245" y="1"/>
                      <a:pt x="1" y="245"/>
                      <a:pt x="1" y="551"/>
                    </a:cubicBezTo>
                    <a:lnTo>
                      <a:pt x="1" y="1461"/>
                    </a:lnTo>
                    <a:cubicBezTo>
                      <a:pt x="1" y="1763"/>
                      <a:pt x="245" y="2012"/>
                      <a:pt x="551" y="2012"/>
                    </a:cubicBezTo>
                    <a:cubicBezTo>
                      <a:pt x="857" y="2012"/>
                      <a:pt x="1102" y="1763"/>
                      <a:pt x="1102" y="1461"/>
                    </a:cubicBezTo>
                    <a:lnTo>
                      <a:pt x="1102" y="551"/>
                    </a:lnTo>
                    <a:cubicBezTo>
                      <a:pt x="1102" y="245"/>
                      <a:pt x="857" y="1"/>
                      <a:pt x="5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6585900" y="1246850"/>
                <a:ext cx="27650" cy="50300"/>
              </a:xfrm>
              <a:custGeom>
                <a:avLst/>
                <a:gdLst/>
                <a:ahLst/>
                <a:cxnLst/>
                <a:rect l="l" t="t" r="r" b="b"/>
                <a:pathLst>
                  <a:path w="1106" h="2012" extrusionOk="0">
                    <a:moveTo>
                      <a:pt x="551" y="1"/>
                    </a:moveTo>
                    <a:cubicBezTo>
                      <a:pt x="249" y="1"/>
                      <a:pt x="1" y="245"/>
                      <a:pt x="1" y="551"/>
                    </a:cubicBezTo>
                    <a:lnTo>
                      <a:pt x="1" y="1461"/>
                    </a:lnTo>
                    <a:cubicBezTo>
                      <a:pt x="1" y="1763"/>
                      <a:pt x="249" y="2012"/>
                      <a:pt x="551" y="2012"/>
                    </a:cubicBezTo>
                    <a:cubicBezTo>
                      <a:pt x="857" y="2012"/>
                      <a:pt x="1105" y="1763"/>
                      <a:pt x="1105" y="1461"/>
                    </a:cubicBezTo>
                    <a:lnTo>
                      <a:pt x="1105" y="551"/>
                    </a:lnTo>
                    <a:cubicBezTo>
                      <a:pt x="1105" y="245"/>
                      <a:pt x="857" y="1"/>
                      <a:pt x="5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6824250" y="1008100"/>
                <a:ext cx="44725" cy="153125"/>
              </a:xfrm>
              <a:custGeom>
                <a:avLst/>
                <a:gdLst/>
                <a:ahLst/>
                <a:cxnLst/>
                <a:rect l="l" t="t" r="r" b="b"/>
                <a:pathLst>
                  <a:path w="1789" h="6125" extrusionOk="0">
                    <a:moveTo>
                      <a:pt x="892" y="0"/>
                    </a:moveTo>
                    <a:cubicBezTo>
                      <a:pt x="400" y="0"/>
                      <a:pt x="0" y="399"/>
                      <a:pt x="0" y="892"/>
                    </a:cubicBezTo>
                    <a:lnTo>
                      <a:pt x="0" y="5228"/>
                    </a:lnTo>
                    <a:cubicBezTo>
                      <a:pt x="0" y="5720"/>
                      <a:pt x="400" y="6125"/>
                      <a:pt x="892" y="6125"/>
                    </a:cubicBezTo>
                    <a:cubicBezTo>
                      <a:pt x="1389" y="6125"/>
                      <a:pt x="1598" y="5720"/>
                      <a:pt x="1598" y="5228"/>
                    </a:cubicBezTo>
                    <a:lnTo>
                      <a:pt x="1789" y="892"/>
                    </a:lnTo>
                    <a:cubicBezTo>
                      <a:pt x="1789" y="399"/>
                      <a:pt x="1389"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6824250" y="661450"/>
                <a:ext cx="49500" cy="153150"/>
              </a:xfrm>
              <a:custGeom>
                <a:avLst/>
                <a:gdLst/>
                <a:ahLst/>
                <a:cxnLst/>
                <a:rect l="l" t="t" r="r" b="b"/>
                <a:pathLst>
                  <a:path w="1980" h="6126" extrusionOk="0">
                    <a:moveTo>
                      <a:pt x="892" y="0"/>
                    </a:moveTo>
                    <a:cubicBezTo>
                      <a:pt x="400" y="0"/>
                      <a:pt x="0" y="400"/>
                      <a:pt x="0" y="892"/>
                    </a:cubicBezTo>
                    <a:lnTo>
                      <a:pt x="0" y="5228"/>
                    </a:lnTo>
                    <a:cubicBezTo>
                      <a:pt x="0" y="5721"/>
                      <a:pt x="400" y="6125"/>
                      <a:pt x="892" y="6125"/>
                    </a:cubicBezTo>
                    <a:cubicBezTo>
                      <a:pt x="1389" y="6125"/>
                      <a:pt x="1789" y="5721"/>
                      <a:pt x="1789" y="5228"/>
                    </a:cubicBezTo>
                    <a:lnTo>
                      <a:pt x="1979" y="892"/>
                    </a:lnTo>
                    <a:cubicBezTo>
                      <a:pt x="1979" y="400"/>
                      <a:pt x="1389"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6520300" y="1008100"/>
                <a:ext cx="44775" cy="153125"/>
              </a:xfrm>
              <a:custGeom>
                <a:avLst/>
                <a:gdLst/>
                <a:ahLst/>
                <a:cxnLst/>
                <a:rect l="l" t="t" r="r" b="b"/>
                <a:pathLst>
                  <a:path w="1791" h="6125" extrusionOk="0">
                    <a:moveTo>
                      <a:pt x="898" y="0"/>
                    </a:moveTo>
                    <a:cubicBezTo>
                      <a:pt x="400" y="0"/>
                      <a:pt x="1" y="399"/>
                      <a:pt x="1" y="892"/>
                    </a:cubicBezTo>
                    <a:lnTo>
                      <a:pt x="193" y="5228"/>
                    </a:lnTo>
                    <a:cubicBezTo>
                      <a:pt x="193" y="5720"/>
                      <a:pt x="400" y="6125"/>
                      <a:pt x="898" y="6125"/>
                    </a:cubicBezTo>
                    <a:cubicBezTo>
                      <a:pt x="1391" y="6125"/>
                      <a:pt x="1790" y="5720"/>
                      <a:pt x="1790" y="5228"/>
                    </a:cubicBezTo>
                    <a:lnTo>
                      <a:pt x="1790" y="892"/>
                    </a:lnTo>
                    <a:cubicBezTo>
                      <a:pt x="1790" y="399"/>
                      <a:pt x="1391" y="0"/>
                      <a:pt x="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6515550" y="661450"/>
                <a:ext cx="49525" cy="153150"/>
              </a:xfrm>
              <a:custGeom>
                <a:avLst/>
                <a:gdLst/>
                <a:ahLst/>
                <a:cxnLst/>
                <a:rect l="l" t="t" r="r" b="b"/>
                <a:pathLst>
                  <a:path w="1981" h="6126" extrusionOk="0">
                    <a:moveTo>
                      <a:pt x="1088" y="0"/>
                    </a:moveTo>
                    <a:cubicBezTo>
                      <a:pt x="590" y="0"/>
                      <a:pt x="0" y="400"/>
                      <a:pt x="0" y="892"/>
                    </a:cubicBezTo>
                    <a:lnTo>
                      <a:pt x="191" y="5228"/>
                    </a:lnTo>
                    <a:cubicBezTo>
                      <a:pt x="191" y="5721"/>
                      <a:pt x="590" y="6125"/>
                      <a:pt x="1088" y="6125"/>
                    </a:cubicBezTo>
                    <a:cubicBezTo>
                      <a:pt x="1581" y="6125"/>
                      <a:pt x="1980" y="5721"/>
                      <a:pt x="1980" y="5228"/>
                    </a:cubicBezTo>
                    <a:lnTo>
                      <a:pt x="1980" y="892"/>
                    </a:lnTo>
                    <a:cubicBezTo>
                      <a:pt x="1980" y="400"/>
                      <a:pt x="1581"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6529525" y="491450"/>
                <a:ext cx="330350" cy="791050"/>
              </a:xfrm>
              <a:custGeom>
                <a:avLst/>
                <a:gdLst/>
                <a:ahLst/>
                <a:cxnLst/>
                <a:rect l="l" t="t" r="r" b="b"/>
                <a:pathLst>
                  <a:path w="13214" h="31642" extrusionOk="0">
                    <a:moveTo>
                      <a:pt x="1901" y="1"/>
                    </a:moveTo>
                    <a:cubicBezTo>
                      <a:pt x="848" y="1"/>
                      <a:pt x="0" y="1230"/>
                      <a:pt x="0" y="2277"/>
                    </a:cubicBezTo>
                    <a:lnTo>
                      <a:pt x="378" y="29742"/>
                    </a:lnTo>
                    <a:cubicBezTo>
                      <a:pt x="378" y="30790"/>
                      <a:pt x="1230" y="31642"/>
                      <a:pt x="2278" y="31642"/>
                    </a:cubicBezTo>
                    <a:lnTo>
                      <a:pt x="10933" y="31642"/>
                    </a:lnTo>
                    <a:cubicBezTo>
                      <a:pt x="11980" y="31642"/>
                      <a:pt x="12832" y="30790"/>
                      <a:pt x="12832" y="29742"/>
                    </a:cubicBezTo>
                    <a:lnTo>
                      <a:pt x="13213" y="2277"/>
                    </a:lnTo>
                    <a:cubicBezTo>
                      <a:pt x="13213" y="1230"/>
                      <a:pt x="12361" y="1"/>
                      <a:pt x="11314" y="1"/>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6575700" y="530950"/>
                <a:ext cx="237925" cy="712050"/>
              </a:xfrm>
              <a:custGeom>
                <a:avLst/>
                <a:gdLst/>
                <a:ahLst/>
                <a:cxnLst/>
                <a:rect l="l" t="t" r="r" b="b"/>
                <a:pathLst>
                  <a:path w="9517" h="28482" extrusionOk="0">
                    <a:moveTo>
                      <a:pt x="1367" y="1"/>
                    </a:moveTo>
                    <a:cubicBezTo>
                      <a:pt x="613" y="1"/>
                      <a:pt x="1" y="888"/>
                      <a:pt x="1" y="1643"/>
                    </a:cubicBezTo>
                    <a:lnTo>
                      <a:pt x="89" y="9920"/>
                    </a:lnTo>
                    <a:cubicBezTo>
                      <a:pt x="160" y="9983"/>
                      <a:pt x="218" y="10063"/>
                      <a:pt x="249" y="10155"/>
                    </a:cubicBezTo>
                    <a:lnTo>
                      <a:pt x="280" y="10239"/>
                    </a:lnTo>
                    <a:cubicBezTo>
                      <a:pt x="617" y="9934"/>
                      <a:pt x="1066" y="9747"/>
                      <a:pt x="1558" y="9747"/>
                    </a:cubicBezTo>
                    <a:lnTo>
                      <a:pt x="1713" y="9747"/>
                    </a:lnTo>
                    <a:lnTo>
                      <a:pt x="1713" y="4323"/>
                    </a:lnTo>
                    <a:cubicBezTo>
                      <a:pt x="1713" y="4004"/>
                      <a:pt x="1971" y="3747"/>
                      <a:pt x="2291" y="3747"/>
                    </a:cubicBezTo>
                    <a:cubicBezTo>
                      <a:pt x="2610" y="3747"/>
                      <a:pt x="2867" y="4004"/>
                      <a:pt x="2867" y="4323"/>
                    </a:cubicBezTo>
                    <a:lnTo>
                      <a:pt x="2867" y="9747"/>
                    </a:lnTo>
                    <a:lnTo>
                      <a:pt x="6649" y="9747"/>
                    </a:lnTo>
                    <a:lnTo>
                      <a:pt x="6649" y="4323"/>
                    </a:lnTo>
                    <a:cubicBezTo>
                      <a:pt x="6649" y="4004"/>
                      <a:pt x="6906" y="3747"/>
                      <a:pt x="7226" y="3747"/>
                    </a:cubicBezTo>
                    <a:cubicBezTo>
                      <a:pt x="7545" y="3747"/>
                      <a:pt x="7803" y="4004"/>
                      <a:pt x="7803" y="4323"/>
                    </a:cubicBezTo>
                    <a:lnTo>
                      <a:pt x="7803" y="9747"/>
                    </a:lnTo>
                    <a:lnTo>
                      <a:pt x="7963" y="9747"/>
                    </a:lnTo>
                    <a:cubicBezTo>
                      <a:pt x="8451" y="9747"/>
                      <a:pt x="8899" y="9934"/>
                      <a:pt x="9236" y="10239"/>
                    </a:cubicBezTo>
                    <a:lnTo>
                      <a:pt x="9268" y="10155"/>
                    </a:lnTo>
                    <a:cubicBezTo>
                      <a:pt x="9303" y="10063"/>
                      <a:pt x="9356" y="9983"/>
                      <a:pt x="9428" y="9920"/>
                    </a:cubicBezTo>
                    <a:lnTo>
                      <a:pt x="9516" y="1643"/>
                    </a:lnTo>
                    <a:cubicBezTo>
                      <a:pt x="9516" y="888"/>
                      <a:pt x="8904" y="1"/>
                      <a:pt x="8149" y="1"/>
                    </a:cubicBezTo>
                    <a:close/>
                    <a:moveTo>
                      <a:pt x="488" y="22587"/>
                    </a:moveTo>
                    <a:lnTo>
                      <a:pt x="231" y="22964"/>
                    </a:lnTo>
                    <a:lnTo>
                      <a:pt x="275" y="27115"/>
                    </a:lnTo>
                    <a:cubicBezTo>
                      <a:pt x="275" y="27869"/>
                      <a:pt x="888" y="28481"/>
                      <a:pt x="1642" y="28481"/>
                    </a:cubicBezTo>
                    <a:lnTo>
                      <a:pt x="7873" y="28481"/>
                    </a:lnTo>
                    <a:cubicBezTo>
                      <a:pt x="8629" y="28481"/>
                      <a:pt x="9241" y="27869"/>
                      <a:pt x="9241" y="27115"/>
                    </a:cubicBezTo>
                    <a:lnTo>
                      <a:pt x="9285" y="22964"/>
                    </a:lnTo>
                    <a:lnTo>
                      <a:pt x="9028" y="22587"/>
                    </a:lnTo>
                    <a:cubicBezTo>
                      <a:pt x="8726" y="22792"/>
                      <a:pt x="8357" y="22915"/>
                      <a:pt x="7963" y="22915"/>
                    </a:cubicBezTo>
                    <a:lnTo>
                      <a:pt x="7803" y="22915"/>
                    </a:lnTo>
                    <a:lnTo>
                      <a:pt x="7803" y="26649"/>
                    </a:lnTo>
                    <a:cubicBezTo>
                      <a:pt x="7803" y="26969"/>
                      <a:pt x="7545" y="27225"/>
                      <a:pt x="7226" y="27225"/>
                    </a:cubicBezTo>
                    <a:cubicBezTo>
                      <a:pt x="6906" y="27225"/>
                      <a:pt x="6649" y="26969"/>
                      <a:pt x="6649" y="26649"/>
                    </a:cubicBezTo>
                    <a:lnTo>
                      <a:pt x="6649" y="22915"/>
                    </a:lnTo>
                    <a:lnTo>
                      <a:pt x="2867" y="22915"/>
                    </a:lnTo>
                    <a:lnTo>
                      <a:pt x="2867" y="26649"/>
                    </a:lnTo>
                    <a:cubicBezTo>
                      <a:pt x="2867" y="26969"/>
                      <a:pt x="2610" y="27225"/>
                      <a:pt x="2291" y="27225"/>
                    </a:cubicBezTo>
                    <a:cubicBezTo>
                      <a:pt x="1971" y="27225"/>
                      <a:pt x="1713" y="26969"/>
                      <a:pt x="1713" y="26649"/>
                    </a:cubicBezTo>
                    <a:lnTo>
                      <a:pt x="1713" y="22915"/>
                    </a:lnTo>
                    <a:lnTo>
                      <a:pt x="1558" y="22915"/>
                    </a:lnTo>
                    <a:cubicBezTo>
                      <a:pt x="1158" y="22915"/>
                      <a:pt x="794" y="22792"/>
                      <a:pt x="488" y="22587"/>
                    </a:cubicBezTo>
                    <a:close/>
                  </a:path>
                </a:pathLst>
              </a:custGeom>
              <a:solidFill>
                <a:srgbClr val="A7C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6618525" y="624625"/>
                <a:ext cx="28850" cy="586975"/>
              </a:xfrm>
              <a:custGeom>
                <a:avLst/>
                <a:gdLst/>
                <a:ahLst/>
                <a:cxnLst/>
                <a:rect l="l" t="t" r="r" b="b"/>
                <a:pathLst>
                  <a:path w="1154" h="23479" extrusionOk="0">
                    <a:moveTo>
                      <a:pt x="578" y="0"/>
                    </a:moveTo>
                    <a:cubicBezTo>
                      <a:pt x="258" y="0"/>
                      <a:pt x="0" y="257"/>
                      <a:pt x="0" y="576"/>
                    </a:cubicBezTo>
                    <a:lnTo>
                      <a:pt x="0" y="22902"/>
                    </a:lnTo>
                    <a:cubicBezTo>
                      <a:pt x="0" y="23222"/>
                      <a:pt x="258" y="23478"/>
                      <a:pt x="578" y="23478"/>
                    </a:cubicBezTo>
                    <a:cubicBezTo>
                      <a:pt x="897" y="23478"/>
                      <a:pt x="1154" y="23222"/>
                      <a:pt x="1154" y="22902"/>
                    </a:cubicBezTo>
                    <a:lnTo>
                      <a:pt x="1154" y="576"/>
                    </a:lnTo>
                    <a:cubicBezTo>
                      <a:pt x="1154" y="257"/>
                      <a:pt x="897" y="0"/>
                      <a:pt x="578"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6741900" y="624625"/>
                <a:ext cx="28900" cy="586975"/>
              </a:xfrm>
              <a:custGeom>
                <a:avLst/>
                <a:gdLst/>
                <a:ahLst/>
                <a:cxnLst/>
                <a:rect l="l" t="t" r="r" b="b"/>
                <a:pathLst>
                  <a:path w="1156" h="23479" extrusionOk="0">
                    <a:moveTo>
                      <a:pt x="578" y="0"/>
                    </a:moveTo>
                    <a:cubicBezTo>
                      <a:pt x="258" y="0"/>
                      <a:pt x="1" y="257"/>
                      <a:pt x="1" y="576"/>
                    </a:cubicBezTo>
                    <a:lnTo>
                      <a:pt x="1" y="22902"/>
                    </a:lnTo>
                    <a:cubicBezTo>
                      <a:pt x="1" y="23222"/>
                      <a:pt x="258" y="23478"/>
                      <a:pt x="578" y="23478"/>
                    </a:cubicBezTo>
                    <a:cubicBezTo>
                      <a:pt x="897" y="23478"/>
                      <a:pt x="1155" y="23222"/>
                      <a:pt x="1155" y="22902"/>
                    </a:cubicBezTo>
                    <a:lnTo>
                      <a:pt x="1155" y="576"/>
                    </a:lnTo>
                    <a:cubicBezTo>
                      <a:pt x="1155" y="257"/>
                      <a:pt x="897" y="0"/>
                      <a:pt x="578"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6567150" y="774625"/>
                <a:ext cx="255000" cy="329225"/>
              </a:xfrm>
              <a:custGeom>
                <a:avLst/>
                <a:gdLst/>
                <a:ahLst/>
                <a:cxnLst/>
                <a:rect l="l" t="t" r="r" b="b"/>
                <a:pathLst>
                  <a:path w="10200" h="13169" extrusionOk="0">
                    <a:moveTo>
                      <a:pt x="1900" y="0"/>
                    </a:moveTo>
                    <a:cubicBezTo>
                      <a:pt x="849" y="0"/>
                      <a:pt x="1" y="848"/>
                      <a:pt x="1" y="1895"/>
                    </a:cubicBezTo>
                    <a:lnTo>
                      <a:pt x="1" y="11269"/>
                    </a:lnTo>
                    <a:cubicBezTo>
                      <a:pt x="1" y="12316"/>
                      <a:pt x="849" y="13168"/>
                      <a:pt x="1900" y="13168"/>
                    </a:cubicBezTo>
                    <a:lnTo>
                      <a:pt x="8305" y="13168"/>
                    </a:lnTo>
                    <a:cubicBezTo>
                      <a:pt x="9352" y="13168"/>
                      <a:pt x="10200" y="12316"/>
                      <a:pt x="10200" y="11269"/>
                    </a:cubicBezTo>
                    <a:lnTo>
                      <a:pt x="10200" y="1895"/>
                    </a:lnTo>
                    <a:cubicBezTo>
                      <a:pt x="10200" y="848"/>
                      <a:pt x="9352" y="0"/>
                      <a:pt x="8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6552400" y="775350"/>
                <a:ext cx="84900" cy="178175"/>
              </a:xfrm>
              <a:custGeom>
                <a:avLst/>
                <a:gdLst/>
                <a:ahLst/>
                <a:cxnLst/>
                <a:rect l="l" t="t" r="r" b="b"/>
                <a:pathLst>
                  <a:path w="3396" h="7127" extrusionOk="0">
                    <a:moveTo>
                      <a:pt x="643" y="0"/>
                    </a:moveTo>
                    <a:cubicBezTo>
                      <a:pt x="580" y="0"/>
                      <a:pt x="516" y="11"/>
                      <a:pt x="453" y="33"/>
                    </a:cubicBezTo>
                    <a:cubicBezTo>
                      <a:pt x="155" y="140"/>
                      <a:pt x="0" y="463"/>
                      <a:pt x="107" y="762"/>
                    </a:cubicBezTo>
                    <a:lnTo>
                      <a:pt x="2215" y="6744"/>
                    </a:lnTo>
                    <a:cubicBezTo>
                      <a:pt x="2299" y="6979"/>
                      <a:pt x="2521" y="7126"/>
                      <a:pt x="2752" y="7126"/>
                    </a:cubicBezTo>
                    <a:cubicBezTo>
                      <a:pt x="2818" y="7126"/>
                      <a:pt x="2881" y="7113"/>
                      <a:pt x="2943" y="7090"/>
                    </a:cubicBezTo>
                    <a:cubicBezTo>
                      <a:pt x="3240" y="6988"/>
                      <a:pt x="3395" y="6660"/>
                      <a:pt x="3289" y="6363"/>
                    </a:cubicBezTo>
                    <a:lnTo>
                      <a:pt x="1181" y="379"/>
                    </a:lnTo>
                    <a:cubicBezTo>
                      <a:pt x="1100" y="148"/>
                      <a:pt x="879" y="0"/>
                      <a:pt x="643"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6548825" y="1013950"/>
                <a:ext cx="83925" cy="104125"/>
              </a:xfrm>
              <a:custGeom>
                <a:avLst/>
                <a:gdLst/>
                <a:ahLst/>
                <a:cxnLst/>
                <a:rect l="l" t="t" r="r" b="b"/>
                <a:pathLst>
                  <a:path w="3357" h="4165" extrusionOk="0">
                    <a:moveTo>
                      <a:pt x="2709" y="0"/>
                    </a:moveTo>
                    <a:cubicBezTo>
                      <a:pt x="2526" y="0"/>
                      <a:pt x="2346" y="88"/>
                      <a:pt x="2238" y="250"/>
                    </a:cubicBezTo>
                    <a:lnTo>
                      <a:pt x="179" y="3272"/>
                    </a:lnTo>
                    <a:cubicBezTo>
                      <a:pt x="1" y="3534"/>
                      <a:pt x="72" y="3888"/>
                      <a:pt x="330" y="4066"/>
                    </a:cubicBezTo>
                    <a:cubicBezTo>
                      <a:pt x="427" y="4133"/>
                      <a:pt x="538" y="4164"/>
                      <a:pt x="649" y="4164"/>
                    </a:cubicBezTo>
                    <a:cubicBezTo>
                      <a:pt x="831" y="4164"/>
                      <a:pt x="1013" y="4075"/>
                      <a:pt x="1123" y="3915"/>
                    </a:cubicBezTo>
                    <a:lnTo>
                      <a:pt x="3179" y="893"/>
                    </a:lnTo>
                    <a:cubicBezTo>
                      <a:pt x="3356" y="631"/>
                      <a:pt x="3286" y="276"/>
                      <a:pt x="3028" y="98"/>
                    </a:cubicBezTo>
                    <a:cubicBezTo>
                      <a:pt x="2930" y="32"/>
                      <a:pt x="2819" y="0"/>
                      <a:pt x="270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6544075" y="964150"/>
                <a:ext cx="81900" cy="18975"/>
              </a:xfrm>
              <a:custGeom>
                <a:avLst/>
                <a:gdLst/>
                <a:ahLst/>
                <a:cxnLst/>
                <a:rect l="l" t="t" r="r" b="b"/>
                <a:pathLst>
                  <a:path w="3276" h="759" extrusionOk="0">
                    <a:moveTo>
                      <a:pt x="381" y="0"/>
                    </a:moveTo>
                    <a:cubicBezTo>
                      <a:pt x="168" y="0"/>
                      <a:pt x="0" y="169"/>
                      <a:pt x="0" y="378"/>
                    </a:cubicBezTo>
                    <a:cubicBezTo>
                      <a:pt x="0" y="591"/>
                      <a:pt x="168" y="759"/>
                      <a:pt x="381" y="759"/>
                    </a:cubicBezTo>
                    <a:lnTo>
                      <a:pt x="2899" y="759"/>
                    </a:lnTo>
                    <a:cubicBezTo>
                      <a:pt x="3107" y="759"/>
                      <a:pt x="3276" y="591"/>
                      <a:pt x="3276" y="378"/>
                    </a:cubicBezTo>
                    <a:cubicBezTo>
                      <a:pt x="3276" y="169"/>
                      <a:pt x="3107" y="0"/>
                      <a:pt x="289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6752000" y="775350"/>
                <a:ext cx="84925" cy="178175"/>
              </a:xfrm>
              <a:custGeom>
                <a:avLst/>
                <a:gdLst/>
                <a:ahLst/>
                <a:cxnLst/>
                <a:rect l="l" t="t" r="r" b="b"/>
                <a:pathLst>
                  <a:path w="3397" h="7127" extrusionOk="0">
                    <a:moveTo>
                      <a:pt x="2754" y="0"/>
                    </a:moveTo>
                    <a:cubicBezTo>
                      <a:pt x="2519" y="0"/>
                      <a:pt x="2300" y="148"/>
                      <a:pt x="2216" y="379"/>
                    </a:cubicBezTo>
                    <a:lnTo>
                      <a:pt x="107" y="6363"/>
                    </a:lnTo>
                    <a:cubicBezTo>
                      <a:pt x="0" y="6660"/>
                      <a:pt x="156" y="6988"/>
                      <a:pt x="453" y="7090"/>
                    </a:cubicBezTo>
                    <a:cubicBezTo>
                      <a:pt x="516" y="7113"/>
                      <a:pt x="582" y="7126"/>
                      <a:pt x="645" y="7126"/>
                    </a:cubicBezTo>
                    <a:cubicBezTo>
                      <a:pt x="879" y="7126"/>
                      <a:pt x="1097" y="6979"/>
                      <a:pt x="1182" y="6744"/>
                    </a:cubicBezTo>
                    <a:lnTo>
                      <a:pt x="3290" y="762"/>
                    </a:lnTo>
                    <a:cubicBezTo>
                      <a:pt x="3396" y="463"/>
                      <a:pt x="3241" y="140"/>
                      <a:pt x="2943" y="33"/>
                    </a:cubicBezTo>
                    <a:cubicBezTo>
                      <a:pt x="2881" y="11"/>
                      <a:pt x="2817" y="0"/>
                      <a:pt x="2754"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6756650" y="1013950"/>
                <a:ext cx="83800" cy="104125"/>
              </a:xfrm>
              <a:custGeom>
                <a:avLst/>
                <a:gdLst/>
                <a:ahLst/>
                <a:cxnLst/>
                <a:rect l="l" t="t" r="r" b="b"/>
                <a:pathLst>
                  <a:path w="3352" h="4165" extrusionOk="0">
                    <a:moveTo>
                      <a:pt x="644" y="0"/>
                    </a:moveTo>
                    <a:cubicBezTo>
                      <a:pt x="534" y="0"/>
                      <a:pt x="423" y="32"/>
                      <a:pt x="326" y="98"/>
                    </a:cubicBezTo>
                    <a:cubicBezTo>
                      <a:pt x="68" y="276"/>
                      <a:pt x="1" y="631"/>
                      <a:pt x="174" y="893"/>
                    </a:cubicBezTo>
                    <a:lnTo>
                      <a:pt x="2233" y="3915"/>
                    </a:lnTo>
                    <a:cubicBezTo>
                      <a:pt x="2340" y="4075"/>
                      <a:pt x="2522" y="4164"/>
                      <a:pt x="2704" y="4164"/>
                    </a:cubicBezTo>
                    <a:cubicBezTo>
                      <a:pt x="2815" y="4164"/>
                      <a:pt x="2926" y="4133"/>
                      <a:pt x="3024" y="4066"/>
                    </a:cubicBezTo>
                    <a:cubicBezTo>
                      <a:pt x="3286" y="3888"/>
                      <a:pt x="3352" y="3534"/>
                      <a:pt x="3175" y="3272"/>
                    </a:cubicBezTo>
                    <a:lnTo>
                      <a:pt x="1119" y="250"/>
                    </a:lnTo>
                    <a:cubicBezTo>
                      <a:pt x="1008" y="88"/>
                      <a:pt x="828" y="0"/>
                      <a:pt x="644"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6763300" y="964150"/>
                <a:ext cx="81925" cy="18975"/>
              </a:xfrm>
              <a:custGeom>
                <a:avLst/>
                <a:gdLst/>
                <a:ahLst/>
                <a:cxnLst/>
                <a:rect l="l" t="t" r="r" b="b"/>
                <a:pathLst>
                  <a:path w="3277" h="759" extrusionOk="0">
                    <a:moveTo>
                      <a:pt x="379" y="0"/>
                    </a:moveTo>
                    <a:cubicBezTo>
                      <a:pt x="170" y="0"/>
                      <a:pt x="1" y="169"/>
                      <a:pt x="1" y="378"/>
                    </a:cubicBezTo>
                    <a:cubicBezTo>
                      <a:pt x="1" y="591"/>
                      <a:pt x="170" y="759"/>
                      <a:pt x="379" y="759"/>
                    </a:cubicBezTo>
                    <a:lnTo>
                      <a:pt x="2899" y="759"/>
                    </a:lnTo>
                    <a:cubicBezTo>
                      <a:pt x="3108" y="759"/>
                      <a:pt x="3276" y="591"/>
                      <a:pt x="3276" y="378"/>
                    </a:cubicBezTo>
                    <a:cubicBezTo>
                      <a:pt x="3276" y="169"/>
                      <a:pt x="3108" y="0"/>
                      <a:pt x="2899" y="0"/>
                    </a:cubicBez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6598875" y="883800"/>
                <a:ext cx="191550" cy="167800"/>
              </a:xfrm>
              <a:custGeom>
                <a:avLst/>
                <a:gdLst/>
                <a:ahLst/>
                <a:cxnLst/>
                <a:rect l="l" t="t" r="r" b="b"/>
                <a:pathLst>
                  <a:path w="7662" h="6712" extrusionOk="0">
                    <a:moveTo>
                      <a:pt x="0" y="1"/>
                    </a:moveTo>
                    <a:lnTo>
                      <a:pt x="0" y="6712"/>
                    </a:lnTo>
                    <a:lnTo>
                      <a:pt x="7661" y="6712"/>
                    </a:lnTo>
                    <a:lnTo>
                      <a:pt x="7661" y="1"/>
                    </a:lnTo>
                    <a:close/>
                  </a:path>
                </a:pathLst>
              </a:custGeom>
              <a:solidFill>
                <a:srgbClr val="7FB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6618075" y="900550"/>
                <a:ext cx="153150" cy="134300"/>
              </a:xfrm>
              <a:custGeom>
                <a:avLst/>
                <a:gdLst/>
                <a:ahLst/>
                <a:cxnLst/>
                <a:rect l="l" t="t" r="r" b="b"/>
                <a:pathLst>
                  <a:path w="6126" h="5372" extrusionOk="0">
                    <a:moveTo>
                      <a:pt x="0" y="1"/>
                    </a:moveTo>
                    <a:lnTo>
                      <a:pt x="0" y="5371"/>
                    </a:lnTo>
                    <a:lnTo>
                      <a:pt x="6125" y="5371"/>
                    </a:lnTo>
                    <a:lnTo>
                      <a:pt x="6125" y="1"/>
                    </a:lnTo>
                    <a:close/>
                  </a:path>
                </a:pathLst>
              </a:custGeom>
              <a:solidFill>
                <a:srgbClr val="A7C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6605700" y="787600"/>
                <a:ext cx="77075" cy="20225"/>
              </a:xfrm>
              <a:custGeom>
                <a:avLst/>
                <a:gdLst/>
                <a:ahLst/>
                <a:cxnLst/>
                <a:rect l="l" t="t" r="r" b="b"/>
                <a:pathLst>
                  <a:path w="3083" h="809" extrusionOk="0">
                    <a:moveTo>
                      <a:pt x="1636" y="1"/>
                    </a:moveTo>
                    <a:cubicBezTo>
                      <a:pt x="1575" y="1"/>
                      <a:pt x="1512" y="2"/>
                      <a:pt x="1450" y="5"/>
                    </a:cubicBezTo>
                    <a:cubicBezTo>
                      <a:pt x="1037" y="22"/>
                      <a:pt x="598" y="120"/>
                      <a:pt x="305" y="325"/>
                    </a:cubicBezTo>
                    <a:cubicBezTo>
                      <a:pt x="233" y="373"/>
                      <a:pt x="171" y="432"/>
                      <a:pt x="127" y="489"/>
                    </a:cubicBezTo>
                    <a:cubicBezTo>
                      <a:pt x="79" y="542"/>
                      <a:pt x="47" y="604"/>
                      <a:pt x="30" y="653"/>
                    </a:cubicBezTo>
                    <a:cubicBezTo>
                      <a:pt x="0" y="751"/>
                      <a:pt x="15" y="804"/>
                      <a:pt x="12" y="808"/>
                    </a:cubicBezTo>
                    <a:lnTo>
                      <a:pt x="12" y="808"/>
                    </a:lnTo>
                    <a:cubicBezTo>
                      <a:pt x="15" y="806"/>
                      <a:pt x="27" y="797"/>
                      <a:pt x="43" y="782"/>
                    </a:cubicBezTo>
                    <a:cubicBezTo>
                      <a:pt x="56" y="764"/>
                      <a:pt x="87" y="741"/>
                      <a:pt x="122" y="719"/>
                    </a:cubicBezTo>
                    <a:cubicBezTo>
                      <a:pt x="159" y="698"/>
                      <a:pt x="202" y="680"/>
                      <a:pt x="256" y="662"/>
                    </a:cubicBezTo>
                    <a:cubicBezTo>
                      <a:pt x="309" y="649"/>
                      <a:pt x="366" y="635"/>
                      <a:pt x="438" y="626"/>
                    </a:cubicBezTo>
                    <a:cubicBezTo>
                      <a:pt x="704" y="591"/>
                      <a:pt x="1085" y="591"/>
                      <a:pt x="1476" y="573"/>
                    </a:cubicBezTo>
                    <a:cubicBezTo>
                      <a:pt x="1867" y="555"/>
                      <a:pt x="2271" y="516"/>
                      <a:pt x="2577" y="444"/>
                    </a:cubicBezTo>
                    <a:cubicBezTo>
                      <a:pt x="2728" y="409"/>
                      <a:pt x="2857" y="373"/>
                      <a:pt x="2945" y="338"/>
                    </a:cubicBezTo>
                    <a:cubicBezTo>
                      <a:pt x="3039" y="303"/>
                      <a:pt x="3083" y="272"/>
                      <a:pt x="3083" y="272"/>
                    </a:cubicBezTo>
                    <a:cubicBezTo>
                      <a:pt x="3083" y="272"/>
                      <a:pt x="3029" y="254"/>
                      <a:pt x="2941" y="223"/>
                    </a:cubicBezTo>
                    <a:cubicBezTo>
                      <a:pt x="2853" y="196"/>
                      <a:pt x="2728" y="156"/>
                      <a:pt x="2577" y="116"/>
                    </a:cubicBezTo>
                    <a:cubicBezTo>
                      <a:pt x="2324" y="52"/>
                      <a:pt x="1990" y="1"/>
                      <a:pt x="1636" y="1"/>
                    </a:cubicBezTo>
                    <a:close/>
                    <a:moveTo>
                      <a:pt x="12" y="808"/>
                    </a:moveTo>
                    <a:cubicBezTo>
                      <a:pt x="12" y="808"/>
                      <a:pt x="12" y="809"/>
                      <a:pt x="12" y="809"/>
                    </a:cubicBezTo>
                    <a:cubicBezTo>
                      <a:pt x="12" y="809"/>
                      <a:pt x="12" y="808"/>
                      <a:pt x="12" y="808"/>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6507125" y="831525"/>
                <a:ext cx="47500" cy="47550"/>
              </a:xfrm>
              <a:custGeom>
                <a:avLst/>
                <a:gdLst/>
                <a:ahLst/>
                <a:cxnLst/>
                <a:rect l="l" t="t" r="r" b="b"/>
                <a:pathLst>
                  <a:path w="1900" h="1902" extrusionOk="0">
                    <a:moveTo>
                      <a:pt x="1900" y="1"/>
                    </a:moveTo>
                    <a:lnTo>
                      <a:pt x="1" y="1385"/>
                    </a:lnTo>
                    <a:lnTo>
                      <a:pt x="1" y="1901"/>
                    </a:lnTo>
                    <a:lnTo>
                      <a:pt x="1900" y="1741"/>
                    </a:lnTo>
                    <a:lnTo>
                      <a:pt x="1900" y="1"/>
                    </a:lnTo>
                    <a:close/>
                  </a:path>
                </a:pathLst>
              </a:custGeom>
              <a:solidFill>
                <a:srgbClr val="628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6834675" y="831525"/>
                <a:ext cx="47500" cy="47550"/>
              </a:xfrm>
              <a:custGeom>
                <a:avLst/>
                <a:gdLst/>
                <a:ahLst/>
                <a:cxnLst/>
                <a:rect l="l" t="t" r="r" b="b"/>
                <a:pathLst>
                  <a:path w="1900" h="1902" extrusionOk="0">
                    <a:moveTo>
                      <a:pt x="1" y="1"/>
                    </a:moveTo>
                    <a:lnTo>
                      <a:pt x="1" y="1741"/>
                    </a:lnTo>
                    <a:lnTo>
                      <a:pt x="1900" y="1901"/>
                    </a:lnTo>
                    <a:lnTo>
                      <a:pt x="1900" y="1385"/>
                    </a:lnTo>
                    <a:lnTo>
                      <a:pt x="1" y="1"/>
                    </a:lnTo>
                    <a:close/>
                  </a:path>
                </a:pathLst>
              </a:custGeom>
              <a:solidFill>
                <a:srgbClr val="628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6543850" y="899675"/>
                <a:ext cx="16675" cy="301500"/>
              </a:xfrm>
              <a:custGeom>
                <a:avLst/>
                <a:gdLst/>
                <a:ahLst/>
                <a:cxnLst/>
                <a:rect l="l" t="t" r="r" b="b"/>
                <a:pathLst>
                  <a:path w="667" h="12060" extrusionOk="0">
                    <a:moveTo>
                      <a:pt x="209" y="1"/>
                    </a:moveTo>
                    <a:cubicBezTo>
                      <a:pt x="93" y="1"/>
                      <a:pt x="1" y="97"/>
                      <a:pt x="5" y="214"/>
                    </a:cubicBezTo>
                    <a:lnTo>
                      <a:pt x="58" y="2774"/>
                    </a:lnTo>
                    <a:cubicBezTo>
                      <a:pt x="120" y="2659"/>
                      <a:pt x="244" y="2579"/>
                      <a:pt x="390" y="2579"/>
                    </a:cubicBezTo>
                    <a:lnTo>
                      <a:pt x="470" y="2579"/>
                    </a:lnTo>
                    <a:lnTo>
                      <a:pt x="422" y="204"/>
                    </a:lnTo>
                    <a:cubicBezTo>
                      <a:pt x="422" y="89"/>
                      <a:pt x="324" y="1"/>
                      <a:pt x="214" y="1"/>
                    </a:cubicBezTo>
                    <a:close/>
                    <a:moveTo>
                      <a:pt x="62" y="3156"/>
                    </a:moveTo>
                    <a:lnTo>
                      <a:pt x="244" y="11851"/>
                    </a:lnTo>
                    <a:cubicBezTo>
                      <a:pt x="249" y="11966"/>
                      <a:pt x="342" y="12060"/>
                      <a:pt x="458" y="12060"/>
                    </a:cubicBezTo>
                    <a:lnTo>
                      <a:pt x="462" y="12060"/>
                    </a:lnTo>
                    <a:cubicBezTo>
                      <a:pt x="577" y="12054"/>
                      <a:pt x="666" y="11958"/>
                      <a:pt x="666" y="11841"/>
                    </a:cubicBezTo>
                    <a:lnTo>
                      <a:pt x="599" y="8678"/>
                    </a:lnTo>
                    <a:cubicBezTo>
                      <a:pt x="577" y="8664"/>
                      <a:pt x="550" y="8651"/>
                      <a:pt x="529" y="8637"/>
                    </a:cubicBezTo>
                    <a:cubicBezTo>
                      <a:pt x="271" y="8459"/>
                      <a:pt x="200" y="8105"/>
                      <a:pt x="378" y="7843"/>
                    </a:cubicBezTo>
                    <a:lnTo>
                      <a:pt x="577" y="7554"/>
                    </a:lnTo>
                    <a:lnTo>
                      <a:pt x="488" y="3338"/>
                    </a:lnTo>
                    <a:lnTo>
                      <a:pt x="390" y="3338"/>
                    </a:lnTo>
                    <a:cubicBezTo>
                      <a:pt x="253" y="3338"/>
                      <a:pt x="129" y="3262"/>
                      <a:pt x="62" y="3156"/>
                    </a:cubicBez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6548825" y="1088500"/>
                <a:ext cx="10025" cy="28125"/>
              </a:xfrm>
              <a:custGeom>
                <a:avLst/>
                <a:gdLst/>
                <a:ahLst/>
                <a:cxnLst/>
                <a:rect l="l" t="t" r="r" b="b"/>
                <a:pathLst>
                  <a:path w="401" h="1125" extrusionOk="0">
                    <a:moveTo>
                      <a:pt x="378" y="1"/>
                    </a:moveTo>
                    <a:lnTo>
                      <a:pt x="179" y="290"/>
                    </a:lnTo>
                    <a:cubicBezTo>
                      <a:pt x="1" y="552"/>
                      <a:pt x="72" y="906"/>
                      <a:pt x="330" y="1084"/>
                    </a:cubicBezTo>
                    <a:cubicBezTo>
                      <a:pt x="351" y="1098"/>
                      <a:pt x="378" y="1111"/>
                      <a:pt x="400" y="1125"/>
                    </a:cubicBezTo>
                    <a:lnTo>
                      <a:pt x="378" y="1"/>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6545300" y="964150"/>
                <a:ext cx="10775" cy="18975"/>
              </a:xfrm>
              <a:custGeom>
                <a:avLst/>
                <a:gdLst/>
                <a:ahLst/>
                <a:cxnLst/>
                <a:rect l="l" t="t" r="r" b="b"/>
                <a:pathLst>
                  <a:path w="431" h="759" extrusionOk="0">
                    <a:moveTo>
                      <a:pt x="332" y="0"/>
                    </a:moveTo>
                    <a:cubicBezTo>
                      <a:pt x="186" y="0"/>
                      <a:pt x="62" y="80"/>
                      <a:pt x="0" y="195"/>
                    </a:cubicBezTo>
                    <a:lnTo>
                      <a:pt x="4" y="577"/>
                    </a:lnTo>
                    <a:cubicBezTo>
                      <a:pt x="71" y="683"/>
                      <a:pt x="195" y="759"/>
                      <a:pt x="332" y="759"/>
                    </a:cubicBezTo>
                    <a:lnTo>
                      <a:pt x="430" y="759"/>
                    </a:lnTo>
                    <a:lnTo>
                      <a:pt x="412" y="0"/>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6828800" y="899675"/>
                <a:ext cx="16650" cy="301500"/>
              </a:xfrm>
              <a:custGeom>
                <a:avLst/>
                <a:gdLst/>
                <a:ahLst/>
                <a:cxnLst/>
                <a:rect l="l" t="t" r="r" b="b"/>
                <a:pathLst>
                  <a:path w="666" h="12060" extrusionOk="0">
                    <a:moveTo>
                      <a:pt x="453" y="1"/>
                    </a:moveTo>
                    <a:cubicBezTo>
                      <a:pt x="342" y="1"/>
                      <a:pt x="244" y="89"/>
                      <a:pt x="244" y="204"/>
                    </a:cubicBezTo>
                    <a:lnTo>
                      <a:pt x="195" y="2579"/>
                    </a:lnTo>
                    <a:lnTo>
                      <a:pt x="279" y="2579"/>
                    </a:lnTo>
                    <a:cubicBezTo>
                      <a:pt x="422" y="2579"/>
                      <a:pt x="546" y="2659"/>
                      <a:pt x="609" y="2774"/>
                    </a:cubicBezTo>
                    <a:lnTo>
                      <a:pt x="662" y="214"/>
                    </a:lnTo>
                    <a:cubicBezTo>
                      <a:pt x="666" y="97"/>
                      <a:pt x="572" y="1"/>
                      <a:pt x="457" y="1"/>
                    </a:cubicBezTo>
                    <a:close/>
                    <a:moveTo>
                      <a:pt x="603" y="3156"/>
                    </a:moveTo>
                    <a:lnTo>
                      <a:pt x="603" y="3156"/>
                    </a:lnTo>
                    <a:cubicBezTo>
                      <a:pt x="537" y="3262"/>
                      <a:pt x="413" y="3338"/>
                      <a:pt x="279" y="3338"/>
                    </a:cubicBezTo>
                    <a:lnTo>
                      <a:pt x="177" y="3338"/>
                    </a:lnTo>
                    <a:lnTo>
                      <a:pt x="89" y="7554"/>
                    </a:lnTo>
                    <a:lnTo>
                      <a:pt x="289" y="7843"/>
                    </a:lnTo>
                    <a:cubicBezTo>
                      <a:pt x="466" y="8105"/>
                      <a:pt x="400" y="8459"/>
                      <a:pt x="138" y="8637"/>
                    </a:cubicBezTo>
                    <a:cubicBezTo>
                      <a:pt x="115" y="8651"/>
                      <a:pt x="89" y="8664"/>
                      <a:pt x="66" y="8678"/>
                    </a:cubicBezTo>
                    <a:lnTo>
                      <a:pt x="0" y="11841"/>
                    </a:lnTo>
                    <a:cubicBezTo>
                      <a:pt x="0" y="11958"/>
                      <a:pt x="89" y="12054"/>
                      <a:pt x="204" y="12060"/>
                    </a:cubicBezTo>
                    <a:lnTo>
                      <a:pt x="209" y="12060"/>
                    </a:lnTo>
                    <a:cubicBezTo>
                      <a:pt x="324" y="12060"/>
                      <a:pt x="417" y="11966"/>
                      <a:pt x="422" y="11851"/>
                    </a:cubicBezTo>
                    <a:lnTo>
                      <a:pt x="603" y="3156"/>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6830450" y="1088500"/>
                <a:ext cx="10000" cy="28125"/>
              </a:xfrm>
              <a:custGeom>
                <a:avLst/>
                <a:gdLst/>
                <a:ahLst/>
                <a:cxnLst/>
                <a:rect l="l" t="t" r="r" b="b"/>
                <a:pathLst>
                  <a:path w="400" h="1125" extrusionOk="0">
                    <a:moveTo>
                      <a:pt x="23" y="1"/>
                    </a:moveTo>
                    <a:lnTo>
                      <a:pt x="0" y="1125"/>
                    </a:lnTo>
                    <a:cubicBezTo>
                      <a:pt x="23" y="1111"/>
                      <a:pt x="49" y="1098"/>
                      <a:pt x="72" y="1084"/>
                    </a:cubicBezTo>
                    <a:cubicBezTo>
                      <a:pt x="334" y="906"/>
                      <a:pt x="400" y="552"/>
                      <a:pt x="223" y="290"/>
                    </a:cubicBezTo>
                    <a:lnTo>
                      <a:pt x="23" y="1"/>
                    </a:ln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6833225" y="964150"/>
                <a:ext cx="10800" cy="18975"/>
              </a:xfrm>
              <a:custGeom>
                <a:avLst/>
                <a:gdLst/>
                <a:ahLst/>
                <a:cxnLst/>
                <a:rect l="l" t="t" r="r" b="b"/>
                <a:pathLst>
                  <a:path w="432" h="759" extrusionOk="0">
                    <a:moveTo>
                      <a:pt x="18" y="0"/>
                    </a:moveTo>
                    <a:lnTo>
                      <a:pt x="0" y="759"/>
                    </a:lnTo>
                    <a:lnTo>
                      <a:pt x="102" y="759"/>
                    </a:lnTo>
                    <a:cubicBezTo>
                      <a:pt x="236" y="759"/>
                      <a:pt x="360" y="683"/>
                      <a:pt x="426" y="577"/>
                    </a:cubicBezTo>
                    <a:lnTo>
                      <a:pt x="432" y="195"/>
                    </a:lnTo>
                    <a:cubicBezTo>
                      <a:pt x="369" y="80"/>
                      <a:pt x="245" y="0"/>
                      <a:pt x="102" y="0"/>
                    </a:cubicBezTo>
                    <a:close/>
                  </a:path>
                </a:pathLst>
              </a:custGeom>
              <a:solidFill>
                <a:srgbClr val="6D9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6521775" y="488250"/>
                <a:ext cx="58600" cy="53075"/>
              </a:xfrm>
              <a:custGeom>
                <a:avLst/>
                <a:gdLst/>
                <a:ahLst/>
                <a:cxnLst/>
                <a:rect l="l" t="t" r="r" b="b"/>
                <a:pathLst>
                  <a:path w="2344" h="2123" extrusionOk="0">
                    <a:moveTo>
                      <a:pt x="1799" y="0"/>
                    </a:moveTo>
                    <a:cubicBezTo>
                      <a:pt x="1478" y="0"/>
                      <a:pt x="1071" y="426"/>
                      <a:pt x="816" y="652"/>
                    </a:cubicBezTo>
                    <a:cubicBezTo>
                      <a:pt x="378" y="1043"/>
                      <a:pt x="0" y="1553"/>
                      <a:pt x="470" y="1971"/>
                    </a:cubicBezTo>
                    <a:cubicBezTo>
                      <a:pt x="592" y="2078"/>
                      <a:pt x="714" y="2123"/>
                      <a:pt x="833" y="2123"/>
                    </a:cubicBezTo>
                    <a:cubicBezTo>
                      <a:pt x="1277" y="2123"/>
                      <a:pt x="1682" y="1493"/>
                      <a:pt x="1913" y="1088"/>
                    </a:cubicBezTo>
                    <a:cubicBezTo>
                      <a:pt x="2126" y="719"/>
                      <a:pt x="2344" y="369"/>
                      <a:pt x="2011" y="80"/>
                    </a:cubicBezTo>
                    <a:cubicBezTo>
                      <a:pt x="1947" y="24"/>
                      <a:pt x="1875" y="0"/>
                      <a:pt x="1799"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6530850" y="500125"/>
                <a:ext cx="32325" cy="29250"/>
              </a:xfrm>
              <a:custGeom>
                <a:avLst/>
                <a:gdLst/>
                <a:ahLst/>
                <a:cxnLst/>
                <a:rect l="l" t="t" r="r" b="b"/>
                <a:pathLst>
                  <a:path w="1293" h="1170" extrusionOk="0">
                    <a:moveTo>
                      <a:pt x="994" y="1"/>
                    </a:moveTo>
                    <a:cubicBezTo>
                      <a:pt x="816" y="1"/>
                      <a:pt x="594" y="237"/>
                      <a:pt x="453" y="359"/>
                    </a:cubicBezTo>
                    <a:cubicBezTo>
                      <a:pt x="210" y="576"/>
                      <a:pt x="1" y="857"/>
                      <a:pt x="263" y="1087"/>
                    </a:cubicBezTo>
                    <a:cubicBezTo>
                      <a:pt x="329" y="1145"/>
                      <a:pt x="396" y="1169"/>
                      <a:pt x="461" y="1169"/>
                    </a:cubicBezTo>
                    <a:cubicBezTo>
                      <a:pt x="704" y="1169"/>
                      <a:pt x="928" y="823"/>
                      <a:pt x="1057" y="599"/>
                    </a:cubicBezTo>
                    <a:cubicBezTo>
                      <a:pt x="1172" y="400"/>
                      <a:pt x="1293" y="204"/>
                      <a:pt x="1111" y="44"/>
                    </a:cubicBezTo>
                    <a:cubicBezTo>
                      <a:pt x="1075" y="14"/>
                      <a:pt x="1036" y="1"/>
                      <a:pt x="994"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6808925" y="488250"/>
                <a:ext cx="58625" cy="53075"/>
              </a:xfrm>
              <a:custGeom>
                <a:avLst/>
                <a:gdLst/>
                <a:ahLst/>
                <a:cxnLst/>
                <a:rect l="l" t="t" r="r" b="b"/>
                <a:pathLst>
                  <a:path w="2345" h="2123" extrusionOk="0">
                    <a:moveTo>
                      <a:pt x="546" y="0"/>
                    </a:moveTo>
                    <a:cubicBezTo>
                      <a:pt x="470" y="0"/>
                      <a:pt x="398" y="24"/>
                      <a:pt x="333" y="80"/>
                    </a:cubicBezTo>
                    <a:cubicBezTo>
                      <a:pt x="1" y="369"/>
                      <a:pt x="218" y="719"/>
                      <a:pt x="431" y="1088"/>
                    </a:cubicBezTo>
                    <a:cubicBezTo>
                      <a:pt x="662" y="1493"/>
                      <a:pt x="1067" y="2123"/>
                      <a:pt x="1511" y="2123"/>
                    </a:cubicBezTo>
                    <a:cubicBezTo>
                      <a:pt x="1630" y="2123"/>
                      <a:pt x="1751" y="2078"/>
                      <a:pt x="1873" y="1971"/>
                    </a:cubicBezTo>
                    <a:cubicBezTo>
                      <a:pt x="2344" y="1553"/>
                      <a:pt x="1967" y="1043"/>
                      <a:pt x="1527" y="652"/>
                    </a:cubicBezTo>
                    <a:cubicBezTo>
                      <a:pt x="1272" y="426"/>
                      <a:pt x="869" y="0"/>
                      <a:pt x="546" y="0"/>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6826125" y="500125"/>
                <a:ext cx="32300" cy="29250"/>
              </a:xfrm>
              <a:custGeom>
                <a:avLst/>
                <a:gdLst/>
                <a:ahLst/>
                <a:cxnLst/>
                <a:rect l="l" t="t" r="r" b="b"/>
                <a:pathLst>
                  <a:path w="1292" h="1170" extrusionOk="0">
                    <a:moveTo>
                      <a:pt x="299" y="1"/>
                    </a:moveTo>
                    <a:cubicBezTo>
                      <a:pt x="258" y="1"/>
                      <a:pt x="218" y="14"/>
                      <a:pt x="183" y="44"/>
                    </a:cubicBezTo>
                    <a:cubicBezTo>
                      <a:pt x="1" y="204"/>
                      <a:pt x="120" y="400"/>
                      <a:pt x="236" y="599"/>
                    </a:cubicBezTo>
                    <a:cubicBezTo>
                      <a:pt x="366" y="823"/>
                      <a:pt x="589" y="1169"/>
                      <a:pt x="833" y="1169"/>
                    </a:cubicBezTo>
                    <a:cubicBezTo>
                      <a:pt x="897" y="1169"/>
                      <a:pt x="964" y="1145"/>
                      <a:pt x="1030" y="1087"/>
                    </a:cubicBezTo>
                    <a:cubicBezTo>
                      <a:pt x="1292" y="857"/>
                      <a:pt x="1083" y="576"/>
                      <a:pt x="839" y="359"/>
                    </a:cubicBezTo>
                    <a:cubicBezTo>
                      <a:pt x="699" y="237"/>
                      <a:pt x="478" y="1"/>
                      <a:pt x="299"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6166475" y="1268275"/>
                <a:ext cx="26300" cy="46975"/>
              </a:xfrm>
              <a:custGeom>
                <a:avLst/>
                <a:gdLst/>
                <a:ahLst/>
                <a:cxnLst/>
                <a:rect l="l" t="t" r="r" b="b"/>
                <a:pathLst>
                  <a:path w="1052" h="1879" extrusionOk="0">
                    <a:moveTo>
                      <a:pt x="525" y="0"/>
                    </a:moveTo>
                    <a:cubicBezTo>
                      <a:pt x="236" y="0"/>
                      <a:pt x="0" y="236"/>
                      <a:pt x="0" y="524"/>
                    </a:cubicBezTo>
                    <a:lnTo>
                      <a:pt x="0" y="1354"/>
                    </a:lnTo>
                    <a:cubicBezTo>
                      <a:pt x="0" y="1643"/>
                      <a:pt x="236" y="1878"/>
                      <a:pt x="525" y="1878"/>
                    </a:cubicBezTo>
                    <a:cubicBezTo>
                      <a:pt x="818" y="1878"/>
                      <a:pt x="1052" y="1643"/>
                      <a:pt x="1052" y="1354"/>
                    </a:cubicBezTo>
                    <a:lnTo>
                      <a:pt x="1052" y="524"/>
                    </a:lnTo>
                    <a:cubicBezTo>
                      <a:pt x="1052" y="236"/>
                      <a:pt x="818"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9"/>
              <p:cNvSpPr/>
              <p:nvPr/>
            </p:nvSpPr>
            <p:spPr>
              <a:xfrm>
                <a:off x="5935900" y="1268275"/>
                <a:ext cx="26225" cy="46975"/>
              </a:xfrm>
              <a:custGeom>
                <a:avLst/>
                <a:gdLst/>
                <a:ahLst/>
                <a:cxnLst/>
                <a:rect l="l" t="t" r="r" b="b"/>
                <a:pathLst>
                  <a:path w="1049" h="1879" extrusionOk="0">
                    <a:moveTo>
                      <a:pt x="524" y="0"/>
                    </a:moveTo>
                    <a:cubicBezTo>
                      <a:pt x="235" y="0"/>
                      <a:pt x="1" y="236"/>
                      <a:pt x="1" y="524"/>
                    </a:cubicBezTo>
                    <a:lnTo>
                      <a:pt x="1" y="1354"/>
                    </a:lnTo>
                    <a:cubicBezTo>
                      <a:pt x="1" y="1643"/>
                      <a:pt x="235" y="1878"/>
                      <a:pt x="524" y="1878"/>
                    </a:cubicBezTo>
                    <a:cubicBezTo>
                      <a:pt x="813" y="1878"/>
                      <a:pt x="1048" y="1643"/>
                      <a:pt x="1048" y="1354"/>
                    </a:cubicBezTo>
                    <a:lnTo>
                      <a:pt x="1048" y="524"/>
                    </a:lnTo>
                    <a:cubicBezTo>
                      <a:pt x="1048" y="236"/>
                      <a:pt x="813"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6216525" y="1063100"/>
                <a:ext cx="44825" cy="153925"/>
              </a:xfrm>
              <a:custGeom>
                <a:avLst/>
                <a:gdLst/>
                <a:ahLst/>
                <a:cxnLst/>
                <a:rect l="l" t="t" r="r" b="b"/>
                <a:pathLst>
                  <a:path w="1793" h="6157" extrusionOk="0">
                    <a:moveTo>
                      <a:pt x="897" y="1"/>
                    </a:moveTo>
                    <a:cubicBezTo>
                      <a:pt x="399" y="1"/>
                      <a:pt x="0" y="396"/>
                      <a:pt x="0" y="889"/>
                    </a:cubicBezTo>
                    <a:lnTo>
                      <a:pt x="0" y="5265"/>
                    </a:lnTo>
                    <a:cubicBezTo>
                      <a:pt x="0" y="5757"/>
                      <a:pt x="399" y="6157"/>
                      <a:pt x="897" y="6157"/>
                    </a:cubicBezTo>
                    <a:cubicBezTo>
                      <a:pt x="1393" y="6157"/>
                      <a:pt x="1793" y="5757"/>
                      <a:pt x="1793" y="5265"/>
                    </a:cubicBezTo>
                    <a:lnTo>
                      <a:pt x="1793" y="889"/>
                    </a:lnTo>
                    <a:cubicBezTo>
                      <a:pt x="1793" y="396"/>
                      <a:pt x="1393"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6216525" y="668975"/>
                <a:ext cx="44825" cy="153925"/>
              </a:xfrm>
              <a:custGeom>
                <a:avLst/>
                <a:gdLst/>
                <a:ahLst/>
                <a:cxnLst/>
                <a:rect l="l" t="t" r="r" b="b"/>
                <a:pathLst>
                  <a:path w="1793" h="6157" extrusionOk="0">
                    <a:moveTo>
                      <a:pt x="897" y="1"/>
                    </a:moveTo>
                    <a:cubicBezTo>
                      <a:pt x="399" y="1"/>
                      <a:pt x="0" y="400"/>
                      <a:pt x="0" y="889"/>
                    </a:cubicBezTo>
                    <a:lnTo>
                      <a:pt x="0" y="5265"/>
                    </a:lnTo>
                    <a:cubicBezTo>
                      <a:pt x="0" y="5757"/>
                      <a:pt x="399" y="6156"/>
                      <a:pt x="897" y="6156"/>
                    </a:cubicBezTo>
                    <a:cubicBezTo>
                      <a:pt x="1393" y="6156"/>
                      <a:pt x="1793" y="5757"/>
                      <a:pt x="1793" y="5265"/>
                    </a:cubicBezTo>
                    <a:lnTo>
                      <a:pt x="1793" y="889"/>
                    </a:lnTo>
                    <a:cubicBezTo>
                      <a:pt x="1793" y="400"/>
                      <a:pt x="1393"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867200" y="1063100"/>
                <a:ext cx="44875" cy="153925"/>
              </a:xfrm>
              <a:custGeom>
                <a:avLst/>
                <a:gdLst/>
                <a:ahLst/>
                <a:cxnLst/>
                <a:rect l="l" t="t" r="r" b="b"/>
                <a:pathLst>
                  <a:path w="1795" h="6157" extrusionOk="0">
                    <a:moveTo>
                      <a:pt x="898" y="1"/>
                    </a:moveTo>
                    <a:cubicBezTo>
                      <a:pt x="405" y="1"/>
                      <a:pt x="1" y="396"/>
                      <a:pt x="1" y="889"/>
                    </a:cubicBezTo>
                    <a:lnTo>
                      <a:pt x="1" y="5265"/>
                    </a:lnTo>
                    <a:cubicBezTo>
                      <a:pt x="1" y="5757"/>
                      <a:pt x="405" y="6157"/>
                      <a:pt x="898" y="6157"/>
                    </a:cubicBezTo>
                    <a:cubicBezTo>
                      <a:pt x="1395" y="6157"/>
                      <a:pt x="1794" y="5757"/>
                      <a:pt x="1794" y="5265"/>
                    </a:cubicBezTo>
                    <a:lnTo>
                      <a:pt x="1794" y="889"/>
                    </a:lnTo>
                    <a:cubicBezTo>
                      <a:pt x="1794" y="396"/>
                      <a:pt x="13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5867200" y="668975"/>
                <a:ext cx="44875" cy="153925"/>
              </a:xfrm>
              <a:custGeom>
                <a:avLst/>
                <a:gdLst/>
                <a:ahLst/>
                <a:cxnLst/>
                <a:rect l="l" t="t" r="r" b="b"/>
                <a:pathLst>
                  <a:path w="1795" h="6157" extrusionOk="0">
                    <a:moveTo>
                      <a:pt x="898" y="1"/>
                    </a:moveTo>
                    <a:cubicBezTo>
                      <a:pt x="405" y="1"/>
                      <a:pt x="1" y="400"/>
                      <a:pt x="1" y="889"/>
                    </a:cubicBezTo>
                    <a:lnTo>
                      <a:pt x="1" y="5265"/>
                    </a:lnTo>
                    <a:cubicBezTo>
                      <a:pt x="1" y="5757"/>
                      <a:pt x="405" y="6156"/>
                      <a:pt x="898" y="6156"/>
                    </a:cubicBezTo>
                    <a:cubicBezTo>
                      <a:pt x="1395" y="6156"/>
                      <a:pt x="1794" y="5757"/>
                      <a:pt x="1794" y="5265"/>
                    </a:cubicBezTo>
                    <a:lnTo>
                      <a:pt x="1794" y="889"/>
                    </a:lnTo>
                    <a:cubicBezTo>
                      <a:pt x="1794" y="400"/>
                      <a:pt x="139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5881175" y="461725"/>
                <a:ext cx="366325" cy="850500"/>
              </a:xfrm>
              <a:custGeom>
                <a:avLst/>
                <a:gdLst/>
                <a:ahLst/>
                <a:cxnLst/>
                <a:rect l="l" t="t" r="r" b="b"/>
                <a:pathLst>
                  <a:path w="14653" h="34020" extrusionOk="0">
                    <a:moveTo>
                      <a:pt x="7324" y="0"/>
                    </a:moveTo>
                    <a:cubicBezTo>
                      <a:pt x="3282" y="0"/>
                      <a:pt x="1" y="2139"/>
                      <a:pt x="1" y="6183"/>
                    </a:cubicBezTo>
                    <a:lnTo>
                      <a:pt x="1" y="29400"/>
                    </a:lnTo>
                    <a:cubicBezTo>
                      <a:pt x="1" y="33443"/>
                      <a:pt x="3282" y="34020"/>
                      <a:pt x="7324" y="34020"/>
                    </a:cubicBezTo>
                    <a:cubicBezTo>
                      <a:pt x="11372" y="34020"/>
                      <a:pt x="14653" y="33443"/>
                      <a:pt x="14653" y="29400"/>
                    </a:cubicBezTo>
                    <a:lnTo>
                      <a:pt x="14653" y="6183"/>
                    </a:lnTo>
                    <a:cubicBezTo>
                      <a:pt x="14653" y="2139"/>
                      <a:pt x="11372" y="0"/>
                      <a:pt x="732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9"/>
              <p:cNvSpPr/>
              <p:nvPr/>
            </p:nvSpPr>
            <p:spPr>
              <a:xfrm>
                <a:off x="5932450" y="485800"/>
                <a:ext cx="263650" cy="114300"/>
              </a:xfrm>
              <a:custGeom>
                <a:avLst/>
                <a:gdLst/>
                <a:ahLst/>
                <a:cxnLst/>
                <a:rect l="l" t="t" r="r" b="b"/>
                <a:pathLst>
                  <a:path w="10546" h="4572" extrusionOk="0">
                    <a:moveTo>
                      <a:pt x="5273" y="0"/>
                    </a:moveTo>
                    <a:cubicBezTo>
                      <a:pt x="2411" y="0"/>
                      <a:pt x="80" y="1491"/>
                      <a:pt x="0" y="4310"/>
                    </a:cubicBezTo>
                    <a:lnTo>
                      <a:pt x="112" y="4572"/>
                    </a:lnTo>
                    <a:cubicBezTo>
                      <a:pt x="476" y="4372"/>
                      <a:pt x="906" y="4252"/>
                      <a:pt x="1377" y="4252"/>
                    </a:cubicBezTo>
                    <a:lnTo>
                      <a:pt x="9175" y="4252"/>
                    </a:lnTo>
                    <a:cubicBezTo>
                      <a:pt x="9641" y="4252"/>
                      <a:pt x="10076" y="4372"/>
                      <a:pt x="10435" y="4572"/>
                    </a:cubicBezTo>
                    <a:lnTo>
                      <a:pt x="10546" y="4306"/>
                    </a:lnTo>
                    <a:cubicBezTo>
                      <a:pt x="10471" y="1491"/>
                      <a:pt x="8136" y="0"/>
                      <a:pt x="5273" y="0"/>
                    </a:cubicBezTo>
                    <a:close/>
                  </a:path>
                </a:pathLst>
              </a:custGeom>
              <a:solidFill>
                <a:srgbClr val="7EA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9"/>
              <p:cNvSpPr/>
              <p:nvPr/>
            </p:nvSpPr>
            <p:spPr>
              <a:xfrm>
                <a:off x="5909950" y="592100"/>
                <a:ext cx="308700" cy="188075"/>
              </a:xfrm>
              <a:custGeom>
                <a:avLst/>
                <a:gdLst/>
                <a:ahLst/>
                <a:cxnLst/>
                <a:rect l="l" t="t" r="r" b="b"/>
                <a:pathLst>
                  <a:path w="12348" h="7523" extrusionOk="0">
                    <a:moveTo>
                      <a:pt x="2277" y="0"/>
                    </a:moveTo>
                    <a:cubicBezTo>
                      <a:pt x="1021" y="0"/>
                      <a:pt x="0" y="853"/>
                      <a:pt x="0" y="1900"/>
                    </a:cubicBezTo>
                    <a:lnTo>
                      <a:pt x="0" y="7523"/>
                    </a:lnTo>
                    <a:lnTo>
                      <a:pt x="12347" y="7523"/>
                    </a:lnTo>
                    <a:lnTo>
                      <a:pt x="12347" y="1900"/>
                    </a:lnTo>
                    <a:cubicBezTo>
                      <a:pt x="12347" y="853"/>
                      <a:pt x="11331" y="0"/>
                      <a:pt x="10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9"/>
              <p:cNvSpPr/>
              <p:nvPr/>
            </p:nvSpPr>
            <p:spPr>
              <a:xfrm>
                <a:off x="5900275" y="577925"/>
                <a:ext cx="91800" cy="171325"/>
              </a:xfrm>
              <a:custGeom>
                <a:avLst/>
                <a:gdLst/>
                <a:ahLst/>
                <a:cxnLst/>
                <a:rect l="l" t="t" r="r" b="b"/>
                <a:pathLst>
                  <a:path w="3672" h="6853" extrusionOk="0">
                    <a:moveTo>
                      <a:pt x="650" y="0"/>
                    </a:moveTo>
                    <a:cubicBezTo>
                      <a:pt x="577" y="0"/>
                      <a:pt x="503" y="14"/>
                      <a:pt x="431" y="43"/>
                    </a:cubicBezTo>
                    <a:cubicBezTo>
                      <a:pt x="142" y="164"/>
                      <a:pt x="1" y="496"/>
                      <a:pt x="125" y="789"/>
                    </a:cubicBezTo>
                    <a:lnTo>
                      <a:pt x="2500" y="6502"/>
                    </a:lnTo>
                    <a:cubicBezTo>
                      <a:pt x="2588" y="6723"/>
                      <a:pt x="2801" y="6852"/>
                      <a:pt x="3024" y="6852"/>
                    </a:cubicBezTo>
                    <a:cubicBezTo>
                      <a:pt x="3098" y="6852"/>
                      <a:pt x="3170" y="6838"/>
                      <a:pt x="3241" y="6812"/>
                    </a:cubicBezTo>
                    <a:cubicBezTo>
                      <a:pt x="3534" y="6688"/>
                      <a:pt x="3671" y="6355"/>
                      <a:pt x="3551" y="6066"/>
                    </a:cubicBezTo>
                    <a:lnTo>
                      <a:pt x="1177" y="350"/>
                    </a:lnTo>
                    <a:cubicBezTo>
                      <a:pt x="1087" y="132"/>
                      <a:pt x="874" y="0"/>
                      <a:pt x="650"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9"/>
              <p:cNvSpPr/>
              <p:nvPr/>
            </p:nvSpPr>
            <p:spPr>
              <a:xfrm>
                <a:off x="5891625" y="731800"/>
                <a:ext cx="87800" cy="19100"/>
              </a:xfrm>
              <a:custGeom>
                <a:avLst/>
                <a:gdLst/>
                <a:ahLst/>
                <a:cxnLst/>
                <a:rect l="l" t="t" r="r" b="b"/>
                <a:pathLst>
                  <a:path w="3512" h="764" extrusionOk="0">
                    <a:moveTo>
                      <a:pt x="378" y="0"/>
                    </a:moveTo>
                    <a:cubicBezTo>
                      <a:pt x="169" y="0"/>
                      <a:pt x="0" y="173"/>
                      <a:pt x="0" y="382"/>
                    </a:cubicBezTo>
                    <a:cubicBezTo>
                      <a:pt x="0" y="591"/>
                      <a:pt x="169" y="763"/>
                      <a:pt x="378" y="763"/>
                    </a:cubicBezTo>
                    <a:lnTo>
                      <a:pt x="3134" y="763"/>
                    </a:lnTo>
                    <a:cubicBezTo>
                      <a:pt x="3343" y="763"/>
                      <a:pt x="3511" y="591"/>
                      <a:pt x="3511" y="382"/>
                    </a:cubicBezTo>
                    <a:cubicBezTo>
                      <a:pt x="3511" y="173"/>
                      <a:pt x="3343" y="0"/>
                      <a:pt x="313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9"/>
              <p:cNvSpPr/>
              <p:nvPr/>
            </p:nvSpPr>
            <p:spPr>
              <a:xfrm>
                <a:off x="6136525" y="577925"/>
                <a:ext cx="91775" cy="171325"/>
              </a:xfrm>
              <a:custGeom>
                <a:avLst/>
                <a:gdLst/>
                <a:ahLst/>
                <a:cxnLst/>
                <a:rect l="l" t="t" r="r" b="b"/>
                <a:pathLst>
                  <a:path w="3671" h="6853" extrusionOk="0">
                    <a:moveTo>
                      <a:pt x="3024" y="0"/>
                    </a:moveTo>
                    <a:cubicBezTo>
                      <a:pt x="2801" y="0"/>
                      <a:pt x="2589" y="132"/>
                      <a:pt x="2499" y="350"/>
                    </a:cubicBezTo>
                    <a:lnTo>
                      <a:pt x="125" y="6066"/>
                    </a:lnTo>
                    <a:cubicBezTo>
                      <a:pt x="0" y="6355"/>
                      <a:pt x="142" y="6688"/>
                      <a:pt x="430" y="6812"/>
                    </a:cubicBezTo>
                    <a:cubicBezTo>
                      <a:pt x="502" y="6838"/>
                      <a:pt x="577" y="6852"/>
                      <a:pt x="648" y="6852"/>
                    </a:cubicBezTo>
                    <a:cubicBezTo>
                      <a:pt x="875" y="6852"/>
                      <a:pt x="1083" y="6723"/>
                      <a:pt x="1176" y="6502"/>
                    </a:cubicBezTo>
                    <a:lnTo>
                      <a:pt x="3550" y="789"/>
                    </a:lnTo>
                    <a:cubicBezTo>
                      <a:pt x="3671" y="496"/>
                      <a:pt x="3533" y="164"/>
                      <a:pt x="3240" y="43"/>
                    </a:cubicBezTo>
                    <a:cubicBezTo>
                      <a:pt x="3170" y="14"/>
                      <a:pt x="3097" y="0"/>
                      <a:pt x="302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9"/>
              <p:cNvSpPr/>
              <p:nvPr/>
            </p:nvSpPr>
            <p:spPr>
              <a:xfrm>
                <a:off x="6149175" y="731800"/>
                <a:ext cx="87900" cy="19100"/>
              </a:xfrm>
              <a:custGeom>
                <a:avLst/>
                <a:gdLst/>
                <a:ahLst/>
                <a:cxnLst/>
                <a:rect l="l" t="t" r="r" b="b"/>
                <a:pathLst>
                  <a:path w="3516" h="764" extrusionOk="0">
                    <a:moveTo>
                      <a:pt x="381" y="0"/>
                    </a:moveTo>
                    <a:cubicBezTo>
                      <a:pt x="168" y="0"/>
                      <a:pt x="0" y="173"/>
                      <a:pt x="0" y="382"/>
                    </a:cubicBezTo>
                    <a:cubicBezTo>
                      <a:pt x="0" y="591"/>
                      <a:pt x="168" y="763"/>
                      <a:pt x="381" y="763"/>
                    </a:cubicBezTo>
                    <a:lnTo>
                      <a:pt x="3134" y="763"/>
                    </a:lnTo>
                    <a:cubicBezTo>
                      <a:pt x="3342" y="763"/>
                      <a:pt x="3515" y="591"/>
                      <a:pt x="3515" y="382"/>
                    </a:cubicBezTo>
                    <a:cubicBezTo>
                      <a:pt x="3515" y="173"/>
                      <a:pt x="3342" y="0"/>
                      <a:pt x="3134" y="0"/>
                    </a:cubicBez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9"/>
              <p:cNvSpPr/>
              <p:nvPr/>
            </p:nvSpPr>
            <p:spPr>
              <a:xfrm>
                <a:off x="5950325" y="676400"/>
                <a:ext cx="227950" cy="568050"/>
              </a:xfrm>
              <a:custGeom>
                <a:avLst/>
                <a:gdLst/>
                <a:ahLst/>
                <a:cxnLst/>
                <a:rect l="l" t="t" r="r" b="b"/>
                <a:pathLst>
                  <a:path w="9118" h="22722" extrusionOk="0">
                    <a:moveTo>
                      <a:pt x="0" y="1"/>
                    </a:moveTo>
                    <a:lnTo>
                      <a:pt x="0" y="22722"/>
                    </a:lnTo>
                    <a:lnTo>
                      <a:pt x="9117" y="22722"/>
                    </a:lnTo>
                    <a:lnTo>
                      <a:pt x="9117" y="1"/>
                    </a:ln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9"/>
              <p:cNvSpPr/>
              <p:nvPr/>
            </p:nvSpPr>
            <p:spPr>
              <a:xfrm>
                <a:off x="5973200" y="699950"/>
                <a:ext cx="182300" cy="532850"/>
              </a:xfrm>
              <a:custGeom>
                <a:avLst/>
                <a:gdLst/>
                <a:ahLst/>
                <a:cxnLst/>
                <a:rect l="l" t="t" r="r" b="b"/>
                <a:pathLst>
                  <a:path w="7292" h="21314" extrusionOk="0">
                    <a:moveTo>
                      <a:pt x="0" y="0"/>
                    </a:moveTo>
                    <a:lnTo>
                      <a:pt x="0" y="21313"/>
                    </a:lnTo>
                    <a:lnTo>
                      <a:pt x="7292" y="21313"/>
                    </a:lnTo>
                    <a:lnTo>
                      <a:pt x="7292" y="0"/>
                    </a:lnTo>
                    <a:close/>
                  </a:path>
                </a:pathLst>
              </a:custGeom>
              <a:solidFill>
                <a:srgbClr val="7EA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9"/>
              <p:cNvSpPr/>
              <p:nvPr/>
            </p:nvSpPr>
            <p:spPr>
              <a:xfrm>
                <a:off x="5962975" y="603275"/>
                <a:ext cx="89475" cy="16250"/>
              </a:xfrm>
              <a:custGeom>
                <a:avLst/>
                <a:gdLst/>
                <a:ahLst/>
                <a:cxnLst/>
                <a:rect l="l" t="t" r="r" b="b"/>
                <a:pathLst>
                  <a:path w="3579" h="650" extrusionOk="0">
                    <a:moveTo>
                      <a:pt x="1641" y="1"/>
                    </a:moveTo>
                    <a:cubicBezTo>
                      <a:pt x="1445" y="1"/>
                      <a:pt x="1251" y="13"/>
                      <a:pt x="1061" y="46"/>
                    </a:cubicBezTo>
                    <a:cubicBezTo>
                      <a:pt x="950" y="64"/>
                      <a:pt x="844" y="90"/>
                      <a:pt x="742" y="121"/>
                    </a:cubicBezTo>
                    <a:cubicBezTo>
                      <a:pt x="639" y="144"/>
                      <a:pt x="547" y="193"/>
                      <a:pt x="457" y="223"/>
                    </a:cubicBezTo>
                    <a:cubicBezTo>
                      <a:pt x="373" y="268"/>
                      <a:pt x="297" y="316"/>
                      <a:pt x="236" y="361"/>
                    </a:cubicBezTo>
                    <a:cubicBezTo>
                      <a:pt x="174" y="410"/>
                      <a:pt x="125" y="459"/>
                      <a:pt x="90" y="498"/>
                    </a:cubicBezTo>
                    <a:cubicBezTo>
                      <a:pt x="27" y="596"/>
                      <a:pt x="0" y="649"/>
                      <a:pt x="0" y="649"/>
                    </a:cubicBezTo>
                    <a:cubicBezTo>
                      <a:pt x="0" y="649"/>
                      <a:pt x="67" y="627"/>
                      <a:pt x="156" y="592"/>
                    </a:cubicBezTo>
                    <a:cubicBezTo>
                      <a:pt x="200" y="582"/>
                      <a:pt x="262" y="574"/>
                      <a:pt x="324" y="561"/>
                    </a:cubicBezTo>
                    <a:cubicBezTo>
                      <a:pt x="391" y="556"/>
                      <a:pt x="462" y="552"/>
                      <a:pt x="547" y="543"/>
                    </a:cubicBezTo>
                    <a:cubicBezTo>
                      <a:pt x="564" y="544"/>
                      <a:pt x="581" y="544"/>
                      <a:pt x="598" y="544"/>
                    </a:cubicBezTo>
                    <a:cubicBezTo>
                      <a:pt x="645" y="544"/>
                      <a:pt x="695" y="542"/>
                      <a:pt x="748" y="542"/>
                    </a:cubicBezTo>
                    <a:cubicBezTo>
                      <a:pt x="768" y="542"/>
                      <a:pt x="788" y="542"/>
                      <a:pt x="809" y="543"/>
                    </a:cubicBezTo>
                    <a:cubicBezTo>
                      <a:pt x="897" y="543"/>
                      <a:pt x="995" y="547"/>
                      <a:pt x="1102" y="552"/>
                    </a:cubicBezTo>
                    <a:cubicBezTo>
                      <a:pt x="1305" y="556"/>
                      <a:pt x="1528" y="561"/>
                      <a:pt x="1745" y="570"/>
                    </a:cubicBezTo>
                    <a:cubicBezTo>
                      <a:pt x="1857" y="572"/>
                      <a:pt x="1970" y="573"/>
                      <a:pt x="2082" y="573"/>
                    </a:cubicBezTo>
                    <a:cubicBezTo>
                      <a:pt x="2413" y="573"/>
                      <a:pt x="2735" y="561"/>
                      <a:pt x="2997" y="525"/>
                    </a:cubicBezTo>
                    <a:cubicBezTo>
                      <a:pt x="3169" y="503"/>
                      <a:pt x="3316" y="472"/>
                      <a:pt x="3423" y="445"/>
                    </a:cubicBezTo>
                    <a:cubicBezTo>
                      <a:pt x="3520" y="418"/>
                      <a:pt x="3578" y="396"/>
                      <a:pt x="3578" y="396"/>
                    </a:cubicBezTo>
                    <a:cubicBezTo>
                      <a:pt x="3578" y="396"/>
                      <a:pt x="3525" y="369"/>
                      <a:pt x="3423" y="334"/>
                    </a:cubicBezTo>
                    <a:cubicBezTo>
                      <a:pt x="3325" y="295"/>
                      <a:pt x="3192" y="250"/>
                      <a:pt x="3023" y="197"/>
                    </a:cubicBezTo>
                    <a:cubicBezTo>
                      <a:pt x="2854" y="148"/>
                      <a:pt x="2655" y="103"/>
                      <a:pt x="2442" y="68"/>
                    </a:cubicBezTo>
                    <a:cubicBezTo>
                      <a:pt x="2229" y="28"/>
                      <a:pt x="1993" y="6"/>
                      <a:pt x="1758" y="2"/>
                    </a:cubicBezTo>
                    <a:cubicBezTo>
                      <a:pt x="1719" y="1"/>
                      <a:pt x="1680" y="1"/>
                      <a:pt x="1641" y="1"/>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9"/>
              <p:cNvSpPr/>
              <p:nvPr/>
            </p:nvSpPr>
            <p:spPr>
              <a:xfrm>
                <a:off x="5909950" y="813350"/>
                <a:ext cx="40400" cy="419450"/>
              </a:xfrm>
              <a:custGeom>
                <a:avLst/>
                <a:gdLst/>
                <a:ahLst/>
                <a:cxnLst/>
                <a:rect l="l" t="t" r="r" b="b"/>
                <a:pathLst>
                  <a:path w="1616" h="16778" extrusionOk="0">
                    <a:moveTo>
                      <a:pt x="0" y="0"/>
                    </a:moveTo>
                    <a:lnTo>
                      <a:pt x="0" y="16777"/>
                    </a:lnTo>
                    <a:lnTo>
                      <a:pt x="1615" y="16777"/>
                    </a:lnTo>
                    <a:lnTo>
                      <a:pt x="1615" y="0"/>
                    </a:lnTo>
                    <a:close/>
                  </a:path>
                </a:pathLst>
              </a:custGeom>
              <a:solidFill>
                <a:srgbClr val="4D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9"/>
              <p:cNvSpPr/>
              <p:nvPr/>
            </p:nvSpPr>
            <p:spPr>
              <a:xfrm>
                <a:off x="6178250" y="810225"/>
                <a:ext cx="40400" cy="422575"/>
              </a:xfrm>
              <a:custGeom>
                <a:avLst/>
                <a:gdLst/>
                <a:ahLst/>
                <a:cxnLst/>
                <a:rect l="l" t="t" r="r" b="b"/>
                <a:pathLst>
                  <a:path w="1616" h="16903" extrusionOk="0">
                    <a:moveTo>
                      <a:pt x="0" y="1"/>
                    </a:moveTo>
                    <a:lnTo>
                      <a:pt x="0" y="16902"/>
                    </a:lnTo>
                    <a:lnTo>
                      <a:pt x="1615" y="16902"/>
                    </a:lnTo>
                    <a:lnTo>
                      <a:pt x="1615" y="1"/>
                    </a:lnTo>
                    <a:close/>
                  </a:path>
                </a:pathLst>
              </a:custGeom>
              <a:solidFill>
                <a:srgbClr val="4D8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9"/>
              <p:cNvSpPr/>
              <p:nvPr/>
            </p:nvSpPr>
            <p:spPr>
              <a:xfrm>
                <a:off x="5968650" y="1254625"/>
                <a:ext cx="191300" cy="29650"/>
              </a:xfrm>
              <a:custGeom>
                <a:avLst/>
                <a:gdLst/>
                <a:ahLst/>
                <a:cxnLst/>
                <a:rect l="l" t="t" r="r" b="b"/>
                <a:pathLst>
                  <a:path w="7652" h="1186" extrusionOk="0">
                    <a:moveTo>
                      <a:pt x="594" y="1"/>
                    </a:moveTo>
                    <a:cubicBezTo>
                      <a:pt x="266" y="1"/>
                      <a:pt x="0" y="267"/>
                      <a:pt x="0" y="595"/>
                    </a:cubicBezTo>
                    <a:cubicBezTo>
                      <a:pt x="0" y="919"/>
                      <a:pt x="266" y="1185"/>
                      <a:pt x="594" y="1185"/>
                    </a:cubicBezTo>
                    <a:lnTo>
                      <a:pt x="7061" y="1185"/>
                    </a:lnTo>
                    <a:cubicBezTo>
                      <a:pt x="7385" y="1185"/>
                      <a:pt x="7651" y="919"/>
                      <a:pt x="7651" y="595"/>
                    </a:cubicBezTo>
                    <a:cubicBezTo>
                      <a:pt x="7651" y="267"/>
                      <a:pt x="7385" y="1"/>
                      <a:pt x="7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9"/>
              <p:cNvSpPr/>
              <p:nvPr/>
            </p:nvSpPr>
            <p:spPr>
              <a:xfrm>
                <a:off x="6057175" y="1239100"/>
                <a:ext cx="14225" cy="67375"/>
              </a:xfrm>
              <a:custGeom>
                <a:avLst/>
                <a:gdLst/>
                <a:ahLst/>
                <a:cxnLst/>
                <a:rect l="l" t="t" r="r" b="b"/>
                <a:pathLst>
                  <a:path w="569" h="2695" extrusionOk="0">
                    <a:moveTo>
                      <a:pt x="1" y="1"/>
                    </a:moveTo>
                    <a:lnTo>
                      <a:pt x="1" y="2695"/>
                    </a:lnTo>
                    <a:lnTo>
                      <a:pt x="569" y="2695"/>
                    </a:lnTo>
                    <a:lnTo>
                      <a:pt x="569" y="1"/>
                    </a:lnTo>
                    <a:close/>
                  </a:path>
                </a:pathLst>
              </a:custGeom>
              <a:solidFill>
                <a:srgbClr val="589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9"/>
              <p:cNvSpPr/>
              <p:nvPr/>
            </p:nvSpPr>
            <p:spPr>
              <a:xfrm>
                <a:off x="5850550" y="639800"/>
                <a:ext cx="47550" cy="47525"/>
              </a:xfrm>
              <a:custGeom>
                <a:avLst/>
                <a:gdLst/>
                <a:ahLst/>
                <a:cxnLst/>
                <a:rect l="l" t="t" r="r" b="b"/>
                <a:pathLst>
                  <a:path w="1902" h="1901" extrusionOk="0">
                    <a:moveTo>
                      <a:pt x="1901" y="0"/>
                    </a:moveTo>
                    <a:lnTo>
                      <a:pt x="1" y="1385"/>
                    </a:lnTo>
                    <a:lnTo>
                      <a:pt x="1" y="1901"/>
                    </a:lnTo>
                    <a:lnTo>
                      <a:pt x="1901" y="1741"/>
                    </a:lnTo>
                    <a:lnTo>
                      <a:pt x="1901" y="0"/>
                    </a:ln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9"/>
              <p:cNvSpPr/>
              <p:nvPr/>
            </p:nvSpPr>
            <p:spPr>
              <a:xfrm>
                <a:off x="6230500" y="639800"/>
                <a:ext cx="47500" cy="47525"/>
              </a:xfrm>
              <a:custGeom>
                <a:avLst/>
                <a:gdLst/>
                <a:ahLst/>
                <a:cxnLst/>
                <a:rect l="l" t="t" r="r" b="b"/>
                <a:pathLst>
                  <a:path w="1900" h="1901" extrusionOk="0">
                    <a:moveTo>
                      <a:pt x="0" y="0"/>
                    </a:moveTo>
                    <a:lnTo>
                      <a:pt x="0" y="1741"/>
                    </a:lnTo>
                    <a:lnTo>
                      <a:pt x="1900" y="1901"/>
                    </a:lnTo>
                    <a:lnTo>
                      <a:pt x="1900" y="1385"/>
                    </a:lnTo>
                    <a:lnTo>
                      <a:pt x="0" y="0"/>
                    </a:ln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a:off x="5924250" y="828450"/>
                <a:ext cx="10450" cy="389375"/>
              </a:xfrm>
              <a:custGeom>
                <a:avLst/>
                <a:gdLst/>
                <a:ahLst/>
                <a:cxnLst/>
                <a:rect l="l" t="t" r="r" b="b"/>
                <a:pathLst>
                  <a:path w="418" h="15575" extrusionOk="0">
                    <a:moveTo>
                      <a:pt x="209" y="0"/>
                    </a:moveTo>
                    <a:cubicBezTo>
                      <a:pt x="94" y="0"/>
                      <a:pt x="0" y="93"/>
                      <a:pt x="0" y="209"/>
                    </a:cubicBezTo>
                    <a:lnTo>
                      <a:pt x="0" y="15366"/>
                    </a:lnTo>
                    <a:cubicBezTo>
                      <a:pt x="0" y="15481"/>
                      <a:pt x="94" y="15575"/>
                      <a:pt x="209" y="15575"/>
                    </a:cubicBezTo>
                    <a:cubicBezTo>
                      <a:pt x="324" y="15575"/>
                      <a:pt x="418" y="15481"/>
                      <a:pt x="418" y="15366"/>
                    </a:cubicBezTo>
                    <a:lnTo>
                      <a:pt x="418" y="209"/>
                    </a:lnTo>
                    <a:cubicBezTo>
                      <a:pt x="418" y="93"/>
                      <a:pt x="324" y="0"/>
                      <a:pt x="209" y="0"/>
                    </a:cubicBez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9"/>
              <p:cNvSpPr/>
              <p:nvPr/>
            </p:nvSpPr>
            <p:spPr>
              <a:xfrm>
                <a:off x="6193875" y="828450"/>
                <a:ext cx="10575" cy="389375"/>
              </a:xfrm>
              <a:custGeom>
                <a:avLst/>
                <a:gdLst/>
                <a:ahLst/>
                <a:cxnLst/>
                <a:rect l="l" t="t" r="r" b="b"/>
                <a:pathLst>
                  <a:path w="423" h="15575" extrusionOk="0">
                    <a:moveTo>
                      <a:pt x="214" y="0"/>
                    </a:moveTo>
                    <a:cubicBezTo>
                      <a:pt x="99" y="0"/>
                      <a:pt x="1" y="93"/>
                      <a:pt x="1" y="209"/>
                    </a:cubicBezTo>
                    <a:lnTo>
                      <a:pt x="1" y="15366"/>
                    </a:lnTo>
                    <a:cubicBezTo>
                      <a:pt x="1" y="15481"/>
                      <a:pt x="99" y="15575"/>
                      <a:pt x="214" y="15575"/>
                    </a:cubicBezTo>
                    <a:cubicBezTo>
                      <a:pt x="329" y="15575"/>
                      <a:pt x="422" y="15481"/>
                      <a:pt x="422" y="15366"/>
                    </a:cubicBezTo>
                    <a:lnTo>
                      <a:pt x="422" y="209"/>
                    </a:lnTo>
                    <a:cubicBezTo>
                      <a:pt x="422" y="93"/>
                      <a:pt x="329" y="0"/>
                      <a:pt x="214" y="0"/>
                    </a:cubicBezTo>
                    <a:close/>
                  </a:path>
                </a:pathLst>
              </a:custGeom>
              <a:solidFill>
                <a:srgbClr val="43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9"/>
              <p:cNvSpPr/>
              <p:nvPr/>
            </p:nvSpPr>
            <p:spPr>
              <a:xfrm>
                <a:off x="5895300" y="488900"/>
                <a:ext cx="68475" cy="59225"/>
              </a:xfrm>
              <a:custGeom>
                <a:avLst/>
                <a:gdLst/>
                <a:ahLst/>
                <a:cxnLst/>
                <a:rect l="l" t="t" r="r" b="b"/>
                <a:pathLst>
                  <a:path w="2739" h="2369" extrusionOk="0">
                    <a:moveTo>
                      <a:pt x="2058" y="1"/>
                    </a:moveTo>
                    <a:cubicBezTo>
                      <a:pt x="1688" y="1"/>
                      <a:pt x="1238" y="433"/>
                      <a:pt x="950" y="662"/>
                    </a:cubicBezTo>
                    <a:cubicBezTo>
                      <a:pt x="439" y="1066"/>
                      <a:pt x="0" y="1625"/>
                      <a:pt x="560" y="2154"/>
                    </a:cubicBezTo>
                    <a:cubicBezTo>
                      <a:pt x="720" y="2305"/>
                      <a:pt x="879" y="2368"/>
                      <a:pt x="1033" y="2368"/>
                    </a:cubicBezTo>
                    <a:cubicBezTo>
                      <a:pt x="1533" y="2368"/>
                      <a:pt x="1980" y="1709"/>
                      <a:pt x="2242" y="1279"/>
                    </a:cubicBezTo>
                    <a:cubicBezTo>
                      <a:pt x="2490" y="870"/>
                      <a:pt x="2738" y="489"/>
                      <a:pt x="2344" y="116"/>
                    </a:cubicBezTo>
                    <a:cubicBezTo>
                      <a:pt x="2259" y="34"/>
                      <a:pt x="2162" y="1"/>
                      <a:pt x="2058"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9"/>
              <p:cNvSpPr/>
              <p:nvPr/>
            </p:nvSpPr>
            <p:spPr>
              <a:xfrm>
                <a:off x="5906725" y="502200"/>
                <a:ext cx="37725" cy="32625"/>
              </a:xfrm>
              <a:custGeom>
                <a:avLst/>
                <a:gdLst/>
                <a:ahLst/>
                <a:cxnLst/>
                <a:rect l="l" t="t" r="r" b="b"/>
                <a:pathLst>
                  <a:path w="1509" h="1305" extrusionOk="0">
                    <a:moveTo>
                      <a:pt x="1134" y="0"/>
                    </a:moveTo>
                    <a:cubicBezTo>
                      <a:pt x="930" y="0"/>
                      <a:pt x="684" y="239"/>
                      <a:pt x="523" y="365"/>
                    </a:cubicBezTo>
                    <a:cubicBezTo>
                      <a:pt x="244" y="587"/>
                      <a:pt x="0" y="893"/>
                      <a:pt x="310" y="1186"/>
                    </a:cubicBezTo>
                    <a:cubicBezTo>
                      <a:pt x="398" y="1270"/>
                      <a:pt x="486" y="1304"/>
                      <a:pt x="571" y="1304"/>
                    </a:cubicBezTo>
                    <a:cubicBezTo>
                      <a:pt x="845" y="1304"/>
                      <a:pt x="1093" y="940"/>
                      <a:pt x="1238" y="702"/>
                    </a:cubicBezTo>
                    <a:cubicBezTo>
                      <a:pt x="1371" y="481"/>
                      <a:pt x="1509" y="272"/>
                      <a:pt x="1291" y="63"/>
                    </a:cubicBezTo>
                    <a:cubicBezTo>
                      <a:pt x="1244" y="19"/>
                      <a:pt x="1191" y="0"/>
                      <a:pt x="1134"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9"/>
              <p:cNvSpPr/>
              <p:nvPr/>
            </p:nvSpPr>
            <p:spPr>
              <a:xfrm>
                <a:off x="6164800" y="488900"/>
                <a:ext cx="68500" cy="59225"/>
              </a:xfrm>
              <a:custGeom>
                <a:avLst/>
                <a:gdLst/>
                <a:ahLst/>
                <a:cxnLst/>
                <a:rect l="l" t="t" r="r" b="b"/>
                <a:pathLst>
                  <a:path w="2740" h="2369" extrusionOk="0">
                    <a:moveTo>
                      <a:pt x="683" y="1"/>
                    </a:moveTo>
                    <a:cubicBezTo>
                      <a:pt x="579" y="1"/>
                      <a:pt x="482" y="34"/>
                      <a:pt x="396" y="116"/>
                    </a:cubicBezTo>
                    <a:cubicBezTo>
                      <a:pt x="0" y="489"/>
                      <a:pt x="254" y="870"/>
                      <a:pt x="498" y="1279"/>
                    </a:cubicBezTo>
                    <a:cubicBezTo>
                      <a:pt x="759" y="1709"/>
                      <a:pt x="1207" y="2368"/>
                      <a:pt x="1706" y="2368"/>
                    </a:cubicBezTo>
                    <a:cubicBezTo>
                      <a:pt x="1860" y="2368"/>
                      <a:pt x="2020" y="2305"/>
                      <a:pt x="2180" y="2154"/>
                    </a:cubicBezTo>
                    <a:cubicBezTo>
                      <a:pt x="2739" y="1625"/>
                      <a:pt x="2300" y="1066"/>
                      <a:pt x="1790" y="662"/>
                    </a:cubicBezTo>
                    <a:cubicBezTo>
                      <a:pt x="1502" y="433"/>
                      <a:pt x="1054" y="1"/>
                      <a:pt x="683"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9"/>
              <p:cNvSpPr/>
              <p:nvPr/>
            </p:nvSpPr>
            <p:spPr>
              <a:xfrm>
                <a:off x="6184100" y="502200"/>
                <a:ext cx="37775" cy="32625"/>
              </a:xfrm>
              <a:custGeom>
                <a:avLst/>
                <a:gdLst/>
                <a:ahLst/>
                <a:cxnLst/>
                <a:rect l="l" t="t" r="r" b="b"/>
                <a:pathLst>
                  <a:path w="1511" h="1305" extrusionOk="0">
                    <a:moveTo>
                      <a:pt x="376" y="0"/>
                    </a:moveTo>
                    <a:cubicBezTo>
                      <a:pt x="320" y="0"/>
                      <a:pt x="266" y="19"/>
                      <a:pt x="219" y="63"/>
                    </a:cubicBezTo>
                    <a:cubicBezTo>
                      <a:pt x="1" y="272"/>
                      <a:pt x="139" y="481"/>
                      <a:pt x="277" y="702"/>
                    </a:cubicBezTo>
                    <a:cubicBezTo>
                      <a:pt x="419" y="940"/>
                      <a:pt x="665" y="1304"/>
                      <a:pt x="939" y="1304"/>
                    </a:cubicBezTo>
                    <a:cubicBezTo>
                      <a:pt x="1024" y="1304"/>
                      <a:pt x="1111" y="1270"/>
                      <a:pt x="1199" y="1186"/>
                    </a:cubicBezTo>
                    <a:cubicBezTo>
                      <a:pt x="1510" y="893"/>
                      <a:pt x="1266" y="587"/>
                      <a:pt x="986" y="365"/>
                    </a:cubicBezTo>
                    <a:cubicBezTo>
                      <a:pt x="827" y="239"/>
                      <a:pt x="580" y="0"/>
                      <a:pt x="376" y="0"/>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9"/>
              <p:cNvSpPr/>
              <p:nvPr/>
            </p:nvSpPr>
            <p:spPr>
              <a:xfrm>
                <a:off x="5555425" y="2206100"/>
                <a:ext cx="29525" cy="62150"/>
              </a:xfrm>
              <a:custGeom>
                <a:avLst/>
                <a:gdLst/>
                <a:ahLst/>
                <a:cxnLst/>
                <a:rect l="l" t="t" r="r" b="b"/>
                <a:pathLst>
                  <a:path w="1181" h="2486" extrusionOk="0">
                    <a:moveTo>
                      <a:pt x="590" y="1"/>
                    </a:moveTo>
                    <a:cubicBezTo>
                      <a:pt x="267" y="1"/>
                      <a:pt x="0" y="263"/>
                      <a:pt x="0" y="591"/>
                    </a:cubicBezTo>
                    <a:lnTo>
                      <a:pt x="0" y="1896"/>
                    </a:lnTo>
                    <a:cubicBezTo>
                      <a:pt x="0" y="2225"/>
                      <a:pt x="267" y="2486"/>
                      <a:pt x="590" y="2486"/>
                    </a:cubicBezTo>
                    <a:cubicBezTo>
                      <a:pt x="914" y="2486"/>
                      <a:pt x="1180" y="2225"/>
                      <a:pt x="1180" y="1896"/>
                    </a:cubicBezTo>
                    <a:lnTo>
                      <a:pt x="1180" y="591"/>
                    </a:lnTo>
                    <a:cubicBezTo>
                      <a:pt x="1180" y="263"/>
                      <a:pt x="914" y="1"/>
                      <a:pt x="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9"/>
              <p:cNvSpPr/>
              <p:nvPr/>
            </p:nvSpPr>
            <p:spPr>
              <a:xfrm>
                <a:off x="5306650" y="2206100"/>
                <a:ext cx="29550" cy="62150"/>
              </a:xfrm>
              <a:custGeom>
                <a:avLst/>
                <a:gdLst/>
                <a:ahLst/>
                <a:cxnLst/>
                <a:rect l="l" t="t" r="r" b="b"/>
                <a:pathLst>
                  <a:path w="1182" h="2486" extrusionOk="0">
                    <a:moveTo>
                      <a:pt x="591" y="1"/>
                    </a:moveTo>
                    <a:cubicBezTo>
                      <a:pt x="266" y="1"/>
                      <a:pt x="0" y="263"/>
                      <a:pt x="0" y="591"/>
                    </a:cubicBezTo>
                    <a:lnTo>
                      <a:pt x="0" y="1896"/>
                    </a:lnTo>
                    <a:cubicBezTo>
                      <a:pt x="0" y="2225"/>
                      <a:pt x="266" y="2486"/>
                      <a:pt x="591" y="2486"/>
                    </a:cubicBezTo>
                    <a:cubicBezTo>
                      <a:pt x="919" y="2486"/>
                      <a:pt x="1181" y="2225"/>
                      <a:pt x="1181" y="1896"/>
                    </a:cubicBezTo>
                    <a:lnTo>
                      <a:pt x="1181" y="591"/>
                    </a:lnTo>
                    <a:cubicBezTo>
                      <a:pt x="1181" y="263"/>
                      <a:pt x="919" y="1"/>
                      <a:pt x="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9"/>
              <p:cNvSpPr/>
              <p:nvPr/>
            </p:nvSpPr>
            <p:spPr>
              <a:xfrm>
                <a:off x="5607550" y="2052650"/>
                <a:ext cx="37450" cy="140150"/>
              </a:xfrm>
              <a:custGeom>
                <a:avLst/>
                <a:gdLst/>
                <a:ahLst/>
                <a:cxnLst/>
                <a:rect l="l" t="t" r="r" b="b"/>
                <a:pathLst>
                  <a:path w="1498" h="5606" extrusionOk="0">
                    <a:moveTo>
                      <a:pt x="747" y="1"/>
                    </a:moveTo>
                    <a:cubicBezTo>
                      <a:pt x="334" y="1"/>
                      <a:pt x="1" y="337"/>
                      <a:pt x="1" y="751"/>
                    </a:cubicBezTo>
                    <a:lnTo>
                      <a:pt x="1" y="4856"/>
                    </a:lnTo>
                    <a:cubicBezTo>
                      <a:pt x="1" y="5268"/>
                      <a:pt x="334" y="5606"/>
                      <a:pt x="747" y="5606"/>
                    </a:cubicBezTo>
                    <a:cubicBezTo>
                      <a:pt x="1160" y="5606"/>
                      <a:pt x="1498" y="5268"/>
                      <a:pt x="1498" y="4856"/>
                    </a:cubicBezTo>
                    <a:lnTo>
                      <a:pt x="1498" y="751"/>
                    </a:lnTo>
                    <a:cubicBezTo>
                      <a:pt x="1498" y="337"/>
                      <a:pt x="1160" y="1"/>
                      <a:pt x="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9"/>
              <p:cNvSpPr/>
              <p:nvPr/>
            </p:nvSpPr>
            <p:spPr>
              <a:xfrm>
                <a:off x="5607550" y="1687025"/>
                <a:ext cx="37450" cy="140175"/>
              </a:xfrm>
              <a:custGeom>
                <a:avLst/>
                <a:gdLst/>
                <a:ahLst/>
                <a:cxnLst/>
                <a:rect l="l" t="t" r="r" b="b"/>
                <a:pathLst>
                  <a:path w="1498" h="5607" extrusionOk="0">
                    <a:moveTo>
                      <a:pt x="747" y="1"/>
                    </a:moveTo>
                    <a:cubicBezTo>
                      <a:pt x="334" y="1"/>
                      <a:pt x="1" y="338"/>
                      <a:pt x="1" y="751"/>
                    </a:cubicBezTo>
                    <a:lnTo>
                      <a:pt x="1" y="4857"/>
                    </a:lnTo>
                    <a:cubicBezTo>
                      <a:pt x="1" y="5269"/>
                      <a:pt x="334" y="5607"/>
                      <a:pt x="747" y="5607"/>
                    </a:cubicBezTo>
                    <a:cubicBezTo>
                      <a:pt x="1160" y="5607"/>
                      <a:pt x="1498" y="5269"/>
                      <a:pt x="1498" y="4857"/>
                    </a:cubicBezTo>
                    <a:lnTo>
                      <a:pt x="1498" y="751"/>
                    </a:lnTo>
                    <a:cubicBezTo>
                      <a:pt x="1498" y="338"/>
                      <a:pt x="1160" y="1"/>
                      <a:pt x="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9"/>
              <p:cNvSpPr/>
              <p:nvPr/>
            </p:nvSpPr>
            <p:spPr>
              <a:xfrm>
                <a:off x="5246725" y="2052650"/>
                <a:ext cx="37300" cy="140150"/>
              </a:xfrm>
              <a:custGeom>
                <a:avLst/>
                <a:gdLst/>
                <a:ahLst/>
                <a:cxnLst/>
                <a:rect l="l" t="t" r="r" b="b"/>
                <a:pathLst>
                  <a:path w="1492" h="5606" extrusionOk="0">
                    <a:moveTo>
                      <a:pt x="746" y="1"/>
                    </a:moveTo>
                    <a:cubicBezTo>
                      <a:pt x="334" y="1"/>
                      <a:pt x="0" y="337"/>
                      <a:pt x="0" y="751"/>
                    </a:cubicBezTo>
                    <a:lnTo>
                      <a:pt x="0" y="4856"/>
                    </a:lnTo>
                    <a:cubicBezTo>
                      <a:pt x="0" y="5268"/>
                      <a:pt x="334" y="5606"/>
                      <a:pt x="746" y="5606"/>
                    </a:cubicBezTo>
                    <a:cubicBezTo>
                      <a:pt x="1159" y="5606"/>
                      <a:pt x="1492" y="5268"/>
                      <a:pt x="1492" y="4856"/>
                    </a:cubicBezTo>
                    <a:lnTo>
                      <a:pt x="1492" y="751"/>
                    </a:lnTo>
                    <a:cubicBezTo>
                      <a:pt x="1492" y="337"/>
                      <a:pt x="1159"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9"/>
              <p:cNvSpPr/>
              <p:nvPr/>
            </p:nvSpPr>
            <p:spPr>
              <a:xfrm>
                <a:off x="5246725" y="1687025"/>
                <a:ext cx="37300" cy="140175"/>
              </a:xfrm>
              <a:custGeom>
                <a:avLst/>
                <a:gdLst/>
                <a:ahLst/>
                <a:cxnLst/>
                <a:rect l="l" t="t" r="r" b="b"/>
                <a:pathLst>
                  <a:path w="1492" h="5607" extrusionOk="0">
                    <a:moveTo>
                      <a:pt x="746" y="1"/>
                    </a:moveTo>
                    <a:cubicBezTo>
                      <a:pt x="334" y="1"/>
                      <a:pt x="0" y="338"/>
                      <a:pt x="0" y="751"/>
                    </a:cubicBezTo>
                    <a:lnTo>
                      <a:pt x="0" y="4857"/>
                    </a:lnTo>
                    <a:cubicBezTo>
                      <a:pt x="0" y="5269"/>
                      <a:pt x="334" y="5607"/>
                      <a:pt x="746" y="5607"/>
                    </a:cubicBezTo>
                    <a:cubicBezTo>
                      <a:pt x="1159" y="5607"/>
                      <a:pt x="1492" y="5269"/>
                      <a:pt x="1492" y="4857"/>
                    </a:cubicBezTo>
                    <a:lnTo>
                      <a:pt x="1492" y="751"/>
                    </a:lnTo>
                    <a:cubicBezTo>
                      <a:pt x="1492" y="338"/>
                      <a:pt x="1159"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9"/>
              <p:cNvSpPr/>
              <p:nvPr/>
            </p:nvSpPr>
            <p:spPr>
              <a:xfrm>
                <a:off x="5258500" y="1537475"/>
                <a:ext cx="374625" cy="712275"/>
              </a:xfrm>
              <a:custGeom>
                <a:avLst/>
                <a:gdLst/>
                <a:ahLst/>
                <a:cxnLst/>
                <a:rect l="l" t="t" r="r" b="b"/>
                <a:pathLst>
                  <a:path w="14985" h="28491" extrusionOk="0">
                    <a:moveTo>
                      <a:pt x="3684" y="0"/>
                    </a:moveTo>
                    <a:cubicBezTo>
                      <a:pt x="1651" y="0"/>
                      <a:pt x="0" y="1283"/>
                      <a:pt x="0" y="3315"/>
                    </a:cubicBezTo>
                    <a:lnTo>
                      <a:pt x="0" y="28490"/>
                    </a:lnTo>
                    <a:lnTo>
                      <a:pt x="14984" y="28490"/>
                    </a:lnTo>
                    <a:lnTo>
                      <a:pt x="14984" y="3315"/>
                    </a:lnTo>
                    <a:cubicBezTo>
                      <a:pt x="14984" y="1283"/>
                      <a:pt x="13338" y="0"/>
                      <a:pt x="11300" y="0"/>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9"/>
              <p:cNvSpPr/>
              <p:nvPr/>
            </p:nvSpPr>
            <p:spPr>
              <a:xfrm>
                <a:off x="5315175" y="1547000"/>
                <a:ext cx="261250" cy="110225"/>
              </a:xfrm>
              <a:custGeom>
                <a:avLst/>
                <a:gdLst/>
                <a:ahLst/>
                <a:cxnLst/>
                <a:rect l="l" t="t" r="r" b="b"/>
                <a:pathLst>
                  <a:path w="10450" h="4409" extrusionOk="0">
                    <a:moveTo>
                      <a:pt x="2571" y="1"/>
                    </a:moveTo>
                    <a:cubicBezTo>
                      <a:pt x="1156" y="1"/>
                      <a:pt x="1" y="920"/>
                      <a:pt x="1" y="2385"/>
                    </a:cubicBezTo>
                    <a:lnTo>
                      <a:pt x="1" y="3423"/>
                    </a:lnTo>
                    <a:cubicBezTo>
                      <a:pt x="64" y="3481"/>
                      <a:pt x="117" y="3551"/>
                      <a:pt x="148" y="3636"/>
                    </a:cubicBezTo>
                    <a:lnTo>
                      <a:pt x="458" y="4408"/>
                    </a:lnTo>
                    <a:cubicBezTo>
                      <a:pt x="730" y="4204"/>
                      <a:pt x="1058" y="4071"/>
                      <a:pt x="1412" y="4040"/>
                    </a:cubicBezTo>
                    <a:lnTo>
                      <a:pt x="1412" y="3063"/>
                    </a:lnTo>
                    <a:cubicBezTo>
                      <a:pt x="1412" y="1994"/>
                      <a:pt x="2252" y="1324"/>
                      <a:pt x="3290" y="1324"/>
                    </a:cubicBezTo>
                    <a:lnTo>
                      <a:pt x="7165" y="1324"/>
                    </a:lnTo>
                    <a:cubicBezTo>
                      <a:pt x="8199" y="1324"/>
                      <a:pt x="9038" y="1994"/>
                      <a:pt x="9038" y="3063"/>
                    </a:cubicBezTo>
                    <a:lnTo>
                      <a:pt x="9038" y="4040"/>
                    </a:lnTo>
                    <a:cubicBezTo>
                      <a:pt x="9397" y="4071"/>
                      <a:pt x="9721" y="4204"/>
                      <a:pt x="9997" y="4408"/>
                    </a:cubicBezTo>
                    <a:lnTo>
                      <a:pt x="10303" y="3636"/>
                    </a:lnTo>
                    <a:cubicBezTo>
                      <a:pt x="10338" y="3551"/>
                      <a:pt x="10387" y="3481"/>
                      <a:pt x="10450" y="3423"/>
                    </a:cubicBezTo>
                    <a:lnTo>
                      <a:pt x="10450" y="2385"/>
                    </a:lnTo>
                    <a:cubicBezTo>
                      <a:pt x="10450" y="920"/>
                      <a:pt x="9299" y="1"/>
                      <a:pt x="7879" y="1"/>
                    </a:cubicBezTo>
                    <a:close/>
                  </a:path>
                </a:pathLst>
              </a:custGeom>
              <a:solidFill>
                <a:srgbClr val="728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9"/>
              <p:cNvSpPr/>
              <p:nvPr/>
            </p:nvSpPr>
            <p:spPr>
              <a:xfrm>
                <a:off x="5350475" y="1580075"/>
                <a:ext cx="190675" cy="204525"/>
              </a:xfrm>
              <a:custGeom>
                <a:avLst/>
                <a:gdLst/>
                <a:ahLst/>
                <a:cxnLst/>
                <a:rect l="l" t="t" r="r" b="b"/>
                <a:pathLst>
                  <a:path w="7627" h="8181" extrusionOk="0">
                    <a:moveTo>
                      <a:pt x="1878" y="1"/>
                    </a:moveTo>
                    <a:cubicBezTo>
                      <a:pt x="840" y="1"/>
                      <a:pt x="0" y="671"/>
                      <a:pt x="0" y="1740"/>
                    </a:cubicBezTo>
                    <a:lnTo>
                      <a:pt x="0" y="8180"/>
                    </a:lnTo>
                    <a:lnTo>
                      <a:pt x="7626" y="8180"/>
                    </a:lnTo>
                    <a:lnTo>
                      <a:pt x="7626" y="1740"/>
                    </a:lnTo>
                    <a:cubicBezTo>
                      <a:pt x="7626" y="671"/>
                      <a:pt x="6787" y="1"/>
                      <a:pt x="5753" y="1"/>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9"/>
              <p:cNvSpPr/>
              <p:nvPr/>
            </p:nvSpPr>
            <p:spPr>
              <a:xfrm>
                <a:off x="5306525" y="2037675"/>
                <a:ext cx="277650" cy="191550"/>
              </a:xfrm>
              <a:custGeom>
                <a:avLst/>
                <a:gdLst/>
                <a:ahLst/>
                <a:cxnLst/>
                <a:rect l="l" t="t" r="r" b="b"/>
                <a:pathLst>
                  <a:path w="11106" h="7662" extrusionOk="0">
                    <a:moveTo>
                      <a:pt x="383" y="0"/>
                    </a:moveTo>
                    <a:cubicBezTo>
                      <a:pt x="170" y="0"/>
                      <a:pt x="1" y="168"/>
                      <a:pt x="1" y="377"/>
                    </a:cubicBezTo>
                    <a:lnTo>
                      <a:pt x="1" y="7279"/>
                    </a:lnTo>
                    <a:cubicBezTo>
                      <a:pt x="1" y="7487"/>
                      <a:pt x="170" y="7661"/>
                      <a:pt x="383" y="7661"/>
                    </a:cubicBezTo>
                    <a:lnTo>
                      <a:pt x="10729" y="7661"/>
                    </a:lnTo>
                    <a:cubicBezTo>
                      <a:pt x="10937" y="7661"/>
                      <a:pt x="11106" y="7487"/>
                      <a:pt x="11106" y="7279"/>
                    </a:cubicBezTo>
                    <a:lnTo>
                      <a:pt x="11106" y="377"/>
                    </a:lnTo>
                    <a:cubicBezTo>
                      <a:pt x="11106" y="168"/>
                      <a:pt x="10937" y="0"/>
                      <a:pt x="10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a:off x="5436350" y="2167825"/>
                <a:ext cx="19025" cy="81925"/>
              </a:xfrm>
              <a:custGeom>
                <a:avLst/>
                <a:gdLst/>
                <a:ahLst/>
                <a:cxnLst/>
                <a:rect l="l" t="t" r="r" b="b"/>
                <a:pathLst>
                  <a:path w="761" h="3277" extrusionOk="0">
                    <a:moveTo>
                      <a:pt x="1" y="1"/>
                    </a:moveTo>
                    <a:lnTo>
                      <a:pt x="1" y="3276"/>
                    </a:lnTo>
                    <a:lnTo>
                      <a:pt x="760" y="3276"/>
                    </a:lnTo>
                    <a:lnTo>
                      <a:pt x="760" y="1"/>
                    </a:ln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9"/>
              <p:cNvSpPr/>
              <p:nvPr/>
            </p:nvSpPr>
            <p:spPr>
              <a:xfrm>
                <a:off x="5307450" y="1647750"/>
                <a:ext cx="276725" cy="184125"/>
              </a:xfrm>
              <a:custGeom>
                <a:avLst/>
                <a:gdLst/>
                <a:ahLst/>
                <a:cxnLst/>
                <a:rect l="l" t="t" r="r" b="b"/>
                <a:pathLst>
                  <a:path w="11069" h="7365" extrusionOk="0">
                    <a:moveTo>
                      <a:pt x="1899" y="0"/>
                    </a:moveTo>
                    <a:cubicBezTo>
                      <a:pt x="852" y="0"/>
                      <a:pt x="0" y="853"/>
                      <a:pt x="0" y="1901"/>
                    </a:cubicBezTo>
                    <a:lnTo>
                      <a:pt x="0" y="7364"/>
                    </a:lnTo>
                    <a:lnTo>
                      <a:pt x="11069" y="7364"/>
                    </a:lnTo>
                    <a:lnTo>
                      <a:pt x="11069" y="1901"/>
                    </a:lnTo>
                    <a:cubicBezTo>
                      <a:pt x="11069" y="853"/>
                      <a:pt x="10221" y="0"/>
                      <a:pt x="9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9"/>
              <p:cNvSpPr/>
              <p:nvPr/>
            </p:nvSpPr>
            <p:spPr>
              <a:xfrm>
                <a:off x="5289575" y="1628900"/>
                <a:ext cx="86325" cy="163800"/>
              </a:xfrm>
              <a:custGeom>
                <a:avLst/>
                <a:gdLst/>
                <a:ahLst/>
                <a:cxnLst/>
                <a:rect l="l" t="t" r="r" b="b"/>
                <a:pathLst>
                  <a:path w="3453" h="6552" extrusionOk="0">
                    <a:moveTo>
                      <a:pt x="641" y="0"/>
                    </a:moveTo>
                    <a:cubicBezTo>
                      <a:pt x="571" y="0"/>
                      <a:pt x="500" y="13"/>
                      <a:pt x="431" y="41"/>
                    </a:cubicBezTo>
                    <a:cubicBezTo>
                      <a:pt x="142" y="156"/>
                      <a:pt x="0" y="488"/>
                      <a:pt x="115" y="781"/>
                    </a:cubicBezTo>
                    <a:lnTo>
                      <a:pt x="2277" y="6196"/>
                    </a:lnTo>
                    <a:cubicBezTo>
                      <a:pt x="2366" y="6418"/>
                      <a:pt x="2583" y="6551"/>
                      <a:pt x="2809" y="6551"/>
                    </a:cubicBezTo>
                    <a:cubicBezTo>
                      <a:pt x="2876" y="6551"/>
                      <a:pt x="2952" y="6538"/>
                      <a:pt x="3018" y="6512"/>
                    </a:cubicBezTo>
                    <a:cubicBezTo>
                      <a:pt x="3311" y="6396"/>
                      <a:pt x="3453" y="6063"/>
                      <a:pt x="3338" y="5770"/>
                    </a:cubicBezTo>
                    <a:lnTo>
                      <a:pt x="1172" y="360"/>
                    </a:lnTo>
                    <a:cubicBezTo>
                      <a:pt x="1083" y="136"/>
                      <a:pt x="868" y="0"/>
                      <a:pt x="641" y="0"/>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9"/>
              <p:cNvSpPr/>
              <p:nvPr/>
            </p:nvSpPr>
            <p:spPr>
              <a:xfrm>
                <a:off x="5280250" y="1783250"/>
                <a:ext cx="89000" cy="18975"/>
              </a:xfrm>
              <a:custGeom>
                <a:avLst/>
                <a:gdLst/>
                <a:ahLst/>
                <a:cxnLst/>
                <a:rect l="l" t="t" r="r" b="b"/>
                <a:pathLst>
                  <a:path w="3560" h="759" extrusionOk="0">
                    <a:moveTo>
                      <a:pt x="378" y="0"/>
                    </a:moveTo>
                    <a:cubicBezTo>
                      <a:pt x="169" y="0"/>
                      <a:pt x="0" y="168"/>
                      <a:pt x="0" y="377"/>
                    </a:cubicBezTo>
                    <a:cubicBezTo>
                      <a:pt x="0" y="590"/>
                      <a:pt x="169" y="759"/>
                      <a:pt x="378" y="759"/>
                    </a:cubicBezTo>
                    <a:lnTo>
                      <a:pt x="3182" y="759"/>
                    </a:lnTo>
                    <a:cubicBezTo>
                      <a:pt x="3391" y="759"/>
                      <a:pt x="3559" y="590"/>
                      <a:pt x="3559" y="377"/>
                    </a:cubicBezTo>
                    <a:cubicBezTo>
                      <a:pt x="3559" y="168"/>
                      <a:pt x="3391" y="0"/>
                      <a:pt x="3182" y="0"/>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9"/>
              <p:cNvSpPr/>
              <p:nvPr/>
            </p:nvSpPr>
            <p:spPr>
              <a:xfrm>
                <a:off x="5515675" y="1628900"/>
                <a:ext cx="86475" cy="163800"/>
              </a:xfrm>
              <a:custGeom>
                <a:avLst/>
                <a:gdLst/>
                <a:ahLst/>
                <a:cxnLst/>
                <a:rect l="l" t="t" r="r" b="b"/>
                <a:pathLst>
                  <a:path w="3459" h="6552" extrusionOk="0">
                    <a:moveTo>
                      <a:pt x="2814" y="0"/>
                    </a:moveTo>
                    <a:cubicBezTo>
                      <a:pt x="2588" y="0"/>
                      <a:pt x="2375" y="136"/>
                      <a:pt x="2283" y="360"/>
                    </a:cubicBezTo>
                    <a:lnTo>
                      <a:pt x="121" y="5770"/>
                    </a:lnTo>
                    <a:cubicBezTo>
                      <a:pt x="1" y="6063"/>
                      <a:pt x="144" y="6396"/>
                      <a:pt x="437" y="6512"/>
                    </a:cubicBezTo>
                    <a:cubicBezTo>
                      <a:pt x="507" y="6538"/>
                      <a:pt x="578" y="6551"/>
                      <a:pt x="650" y="6551"/>
                    </a:cubicBezTo>
                    <a:cubicBezTo>
                      <a:pt x="875" y="6551"/>
                      <a:pt x="1089" y="6418"/>
                      <a:pt x="1178" y="6196"/>
                    </a:cubicBezTo>
                    <a:lnTo>
                      <a:pt x="3344" y="781"/>
                    </a:lnTo>
                    <a:cubicBezTo>
                      <a:pt x="3459" y="488"/>
                      <a:pt x="3317" y="156"/>
                      <a:pt x="3024" y="41"/>
                    </a:cubicBezTo>
                    <a:cubicBezTo>
                      <a:pt x="2955" y="13"/>
                      <a:pt x="2884" y="0"/>
                      <a:pt x="2814" y="0"/>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9"/>
              <p:cNvSpPr/>
              <p:nvPr/>
            </p:nvSpPr>
            <p:spPr>
              <a:xfrm>
                <a:off x="5522350" y="1783250"/>
                <a:ext cx="89125" cy="18975"/>
              </a:xfrm>
              <a:custGeom>
                <a:avLst/>
                <a:gdLst/>
                <a:ahLst/>
                <a:cxnLst/>
                <a:rect l="l" t="t" r="r" b="b"/>
                <a:pathLst>
                  <a:path w="3565" h="759" extrusionOk="0">
                    <a:moveTo>
                      <a:pt x="383" y="0"/>
                    </a:moveTo>
                    <a:cubicBezTo>
                      <a:pt x="174" y="0"/>
                      <a:pt x="0" y="168"/>
                      <a:pt x="0" y="377"/>
                    </a:cubicBezTo>
                    <a:cubicBezTo>
                      <a:pt x="0" y="590"/>
                      <a:pt x="174" y="759"/>
                      <a:pt x="383" y="759"/>
                    </a:cubicBezTo>
                    <a:lnTo>
                      <a:pt x="3183" y="759"/>
                    </a:lnTo>
                    <a:cubicBezTo>
                      <a:pt x="3392" y="759"/>
                      <a:pt x="3564" y="590"/>
                      <a:pt x="3564" y="377"/>
                    </a:cubicBezTo>
                    <a:cubicBezTo>
                      <a:pt x="3564" y="168"/>
                      <a:pt x="3392" y="0"/>
                      <a:pt x="3183" y="0"/>
                    </a:cubicBez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9"/>
              <p:cNvSpPr/>
              <p:nvPr/>
            </p:nvSpPr>
            <p:spPr>
              <a:xfrm>
                <a:off x="5336600" y="1721100"/>
                <a:ext cx="218525" cy="110775"/>
              </a:xfrm>
              <a:custGeom>
                <a:avLst/>
                <a:gdLst/>
                <a:ahLst/>
                <a:cxnLst/>
                <a:rect l="l" t="t" r="r" b="b"/>
                <a:pathLst>
                  <a:path w="8741" h="4431" extrusionOk="0">
                    <a:moveTo>
                      <a:pt x="0" y="1"/>
                    </a:moveTo>
                    <a:lnTo>
                      <a:pt x="0" y="4430"/>
                    </a:lnTo>
                    <a:lnTo>
                      <a:pt x="8740" y="4430"/>
                    </a:lnTo>
                    <a:lnTo>
                      <a:pt x="8740" y="1"/>
                    </a:lnTo>
                    <a:close/>
                  </a:path>
                </a:pathLst>
              </a:custGeom>
              <a:solidFill>
                <a:srgbClr val="5A7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9"/>
              <p:cNvSpPr/>
              <p:nvPr/>
            </p:nvSpPr>
            <p:spPr>
              <a:xfrm>
                <a:off x="5358450" y="1745400"/>
                <a:ext cx="174800" cy="81800"/>
              </a:xfrm>
              <a:custGeom>
                <a:avLst/>
                <a:gdLst/>
                <a:ahLst/>
                <a:cxnLst/>
                <a:rect l="l" t="t" r="r" b="b"/>
                <a:pathLst>
                  <a:path w="6992" h="3272" extrusionOk="0">
                    <a:moveTo>
                      <a:pt x="1" y="0"/>
                    </a:moveTo>
                    <a:lnTo>
                      <a:pt x="1" y="3272"/>
                    </a:lnTo>
                    <a:lnTo>
                      <a:pt x="6992" y="3272"/>
                    </a:lnTo>
                    <a:lnTo>
                      <a:pt x="6992" y="0"/>
                    </a:lnTo>
                    <a:close/>
                  </a:path>
                </a:pathLst>
              </a:custGeom>
              <a:solidFill>
                <a:srgbClr val="728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a:off x="5347700" y="1656625"/>
                <a:ext cx="76025" cy="19350"/>
              </a:xfrm>
              <a:custGeom>
                <a:avLst/>
                <a:gdLst/>
                <a:ahLst/>
                <a:cxnLst/>
                <a:rect l="l" t="t" r="r" b="b"/>
                <a:pathLst>
                  <a:path w="3041" h="774" extrusionOk="0">
                    <a:moveTo>
                      <a:pt x="1478" y="1"/>
                    </a:moveTo>
                    <a:cubicBezTo>
                      <a:pt x="1467" y="1"/>
                      <a:pt x="1457" y="1"/>
                      <a:pt x="1447" y="1"/>
                    </a:cubicBezTo>
                    <a:cubicBezTo>
                      <a:pt x="1341" y="1"/>
                      <a:pt x="1239" y="5"/>
                      <a:pt x="1133" y="18"/>
                    </a:cubicBezTo>
                    <a:cubicBezTo>
                      <a:pt x="1031" y="32"/>
                      <a:pt x="928" y="45"/>
                      <a:pt x="826" y="77"/>
                    </a:cubicBezTo>
                    <a:cubicBezTo>
                      <a:pt x="728" y="98"/>
                      <a:pt x="635" y="134"/>
                      <a:pt x="547" y="169"/>
                    </a:cubicBezTo>
                    <a:cubicBezTo>
                      <a:pt x="458" y="210"/>
                      <a:pt x="378" y="263"/>
                      <a:pt x="307" y="307"/>
                    </a:cubicBezTo>
                    <a:cubicBezTo>
                      <a:pt x="236" y="364"/>
                      <a:pt x="178" y="413"/>
                      <a:pt x="134" y="471"/>
                    </a:cubicBezTo>
                    <a:cubicBezTo>
                      <a:pt x="94" y="534"/>
                      <a:pt x="58" y="577"/>
                      <a:pt x="41" y="626"/>
                    </a:cubicBezTo>
                    <a:cubicBezTo>
                      <a:pt x="5" y="724"/>
                      <a:pt x="1" y="773"/>
                      <a:pt x="1" y="773"/>
                    </a:cubicBezTo>
                    <a:cubicBezTo>
                      <a:pt x="1" y="773"/>
                      <a:pt x="54" y="747"/>
                      <a:pt x="125" y="702"/>
                    </a:cubicBezTo>
                    <a:cubicBezTo>
                      <a:pt x="160" y="680"/>
                      <a:pt x="218" y="671"/>
                      <a:pt x="263" y="649"/>
                    </a:cubicBezTo>
                    <a:cubicBezTo>
                      <a:pt x="316" y="626"/>
                      <a:pt x="382" y="626"/>
                      <a:pt x="445" y="609"/>
                    </a:cubicBezTo>
                    <a:cubicBezTo>
                      <a:pt x="511" y="600"/>
                      <a:pt x="582" y="587"/>
                      <a:pt x="658" y="587"/>
                    </a:cubicBezTo>
                    <a:cubicBezTo>
                      <a:pt x="738" y="583"/>
                      <a:pt x="818" y="573"/>
                      <a:pt x="902" y="573"/>
                    </a:cubicBezTo>
                    <a:cubicBezTo>
                      <a:pt x="944" y="571"/>
                      <a:pt x="988" y="571"/>
                      <a:pt x="1033" y="571"/>
                    </a:cubicBezTo>
                    <a:cubicBezTo>
                      <a:pt x="1078" y="571"/>
                      <a:pt x="1124" y="571"/>
                      <a:pt x="1168" y="569"/>
                    </a:cubicBezTo>
                    <a:lnTo>
                      <a:pt x="1452" y="569"/>
                    </a:lnTo>
                    <a:cubicBezTo>
                      <a:pt x="1830" y="569"/>
                      <a:pt x="2225" y="551"/>
                      <a:pt x="2530" y="503"/>
                    </a:cubicBezTo>
                    <a:cubicBezTo>
                      <a:pt x="2682" y="476"/>
                      <a:pt x="2815" y="444"/>
                      <a:pt x="2899" y="413"/>
                    </a:cubicBezTo>
                    <a:cubicBezTo>
                      <a:pt x="2987" y="387"/>
                      <a:pt x="3041" y="364"/>
                      <a:pt x="3041" y="364"/>
                    </a:cubicBezTo>
                    <a:cubicBezTo>
                      <a:pt x="3041" y="364"/>
                      <a:pt x="2987" y="338"/>
                      <a:pt x="2903" y="303"/>
                    </a:cubicBezTo>
                    <a:cubicBezTo>
                      <a:pt x="2819" y="267"/>
                      <a:pt x="2699" y="223"/>
                      <a:pt x="2553" y="174"/>
                    </a:cubicBezTo>
                    <a:cubicBezTo>
                      <a:pt x="2271" y="83"/>
                      <a:pt x="1884" y="1"/>
                      <a:pt x="1478" y="1"/>
                    </a:cubicBezTo>
                    <a:close/>
                  </a:path>
                </a:pathLst>
              </a:custGeom>
              <a:solidFill>
                <a:srgbClr val="435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9"/>
              <p:cNvSpPr/>
              <p:nvPr/>
            </p:nvSpPr>
            <p:spPr>
              <a:xfrm>
                <a:off x="5253375" y="1711900"/>
                <a:ext cx="44625" cy="44625"/>
              </a:xfrm>
              <a:custGeom>
                <a:avLst/>
                <a:gdLst/>
                <a:ahLst/>
                <a:cxnLst/>
                <a:rect l="l" t="t" r="r" b="b"/>
                <a:pathLst>
                  <a:path w="1785" h="1785" extrusionOk="0">
                    <a:moveTo>
                      <a:pt x="1785" y="0"/>
                    </a:moveTo>
                    <a:lnTo>
                      <a:pt x="1" y="1301"/>
                    </a:lnTo>
                    <a:lnTo>
                      <a:pt x="1" y="1785"/>
                    </a:lnTo>
                    <a:lnTo>
                      <a:pt x="1785" y="1633"/>
                    </a:lnTo>
                    <a:lnTo>
                      <a:pt x="1785" y="0"/>
                    </a:lnTo>
                    <a:close/>
                  </a:path>
                </a:pathLst>
              </a:custGeom>
              <a:solidFill>
                <a:srgbClr val="435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9"/>
              <p:cNvSpPr/>
              <p:nvPr/>
            </p:nvSpPr>
            <p:spPr>
              <a:xfrm>
                <a:off x="5593575" y="1711900"/>
                <a:ext cx="44775" cy="44625"/>
              </a:xfrm>
              <a:custGeom>
                <a:avLst/>
                <a:gdLst/>
                <a:ahLst/>
                <a:cxnLst/>
                <a:rect l="l" t="t" r="r" b="b"/>
                <a:pathLst>
                  <a:path w="1791" h="1785" extrusionOk="0">
                    <a:moveTo>
                      <a:pt x="1" y="0"/>
                    </a:moveTo>
                    <a:lnTo>
                      <a:pt x="1" y="1633"/>
                    </a:lnTo>
                    <a:lnTo>
                      <a:pt x="1790" y="1785"/>
                    </a:lnTo>
                    <a:lnTo>
                      <a:pt x="1790" y="1301"/>
                    </a:lnTo>
                    <a:lnTo>
                      <a:pt x="1" y="0"/>
                    </a:lnTo>
                    <a:close/>
                  </a:path>
                </a:pathLst>
              </a:custGeom>
              <a:solidFill>
                <a:srgbClr val="435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a:off x="5276350" y="1601600"/>
                <a:ext cx="11250" cy="109200"/>
              </a:xfrm>
              <a:custGeom>
                <a:avLst/>
                <a:gdLst/>
                <a:ahLst/>
                <a:cxnLst/>
                <a:rect l="l" t="t" r="r" b="b"/>
                <a:pathLst>
                  <a:path w="450" h="4368" extrusionOk="0">
                    <a:moveTo>
                      <a:pt x="227" y="0"/>
                    </a:moveTo>
                    <a:cubicBezTo>
                      <a:pt x="103" y="0"/>
                      <a:pt x="1" y="98"/>
                      <a:pt x="1" y="222"/>
                    </a:cubicBezTo>
                    <a:lnTo>
                      <a:pt x="1" y="4146"/>
                    </a:lnTo>
                    <a:cubicBezTo>
                      <a:pt x="1" y="4265"/>
                      <a:pt x="103" y="4368"/>
                      <a:pt x="227" y="4368"/>
                    </a:cubicBezTo>
                    <a:cubicBezTo>
                      <a:pt x="351" y="4368"/>
                      <a:pt x="449" y="4265"/>
                      <a:pt x="449" y="4146"/>
                    </a:cubicBezTo>
                    <a:lnTo>
                      <a:pt x="449" y="222"/>
                    </a:lnTo>
                    <a:cubicBezTo>
                      <a:pt x="449" y="98"/>
                      <a:pt x="351" y="0"/>
                      <a:pt x="227" y="0"/>
                    </a:cubicBezTo>
                    <a:close/>
                  </a:path>
                </a:pathLst>
              </a:custGeom>
              <a:solidFill>
                <a:srgbClr val="4C65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a:off x="5604025" y="1601600"/>
                <a:ext cx="11225" cy="109200"/>
              </a:xfrm>
              <a:custGeom>
                <a:avLst/>
                <a:gdLst/>
                <a:ahLst/>
                <a:cxnLst/>
                <a:rect l="l" t="t" r="r" b="b"/>
                <a:pathLst>
                  <a:path w="449" h="4368" extrusionOk="0">
                    <a:moveTo>
                      <a:pt x="227" y="0"/>
                    </a:moveTo>
                    <a:cubicBezTo>
                      <a:pt x="102" y="0"/>
                      <a:pt x="0" y="98"/>
                      <a:pt x="0" y="222"/>
                    </a:cubicBezTo>
                    <a:lnTo>
                      <a:pt x="0" y="4146"/>
                    </a:lnTo>
                    <a:cubicBezTo>
                      <a:pt x="0" y="4265"/>
                      <a:pt x="102" y="4368"/>
                      <a:pt x="227" y="4368"/>
                    </a:cubicBezTo>
                    <a:cubicBezTo>
                      <a:pt x="346" y="4368"/>
                      <a:pt x="449" y="4265"/>
                      <a:pt x="449" y="4146"/>
                    </a:cubicBezTo>
                    <a:lnTo>
                      <a:pt x="449" y="222"/>
                    </a:lnTo>
                    <a:cubicBezTo>
                      <a:pt x="449" y="98"/>
                      <a:pt x="346" y="0"/>
                      <a:pt x="227" y="0"/>
                    </a:cubicBezTo>
                    <a:close/>
                  </a:path>
                </a:pathLst>
              </a:custGeom>
              <a:solidFill>
                <a:srgbClr val="4C65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a:off x="5274150" y="1534475"/>
                <a:ext cx="65700" cy="44375"/>
              </a:xfrm>
              <a:custGeom>
                <a:avLst/>
                <a:gdLst/>
                <a:ahLst/>
                <a:cxnLst/>
                <a:rect l="l" t="t" r="r" b="b"/>
                <a:pathLst>
                  <a:path w="2628" h="1775" extrusionOk="0">
                    <a:moveTo>
                      <a:pt x="2045" y="1"/>
                    </a:moveTo>
                    <a:cubicBezTo>
                      <a:pt x="1738" y="1"/>
                      <a:pt x="1332" y="204"/>
                      <a:pt x="1070" y="311"/>
                    </a:cubicBezTo>
                    <a:cubicBezTo>
                      <a:pt x="524" y="528"/>
                      <a:pt x="1" y="888"/>
                      <a:pt x="324" y="1465"/>
                    </a:cubicBezTo>
                    <a:cubicBezTo>
                      <a:pt x="452" y="1689"/>
                      <a:pt x="624" y="1775"/>
                      <a:pt x="813" y="1775"/>
                    </a:cubicBezTo>
                    <a:cubicBezTo>
                      <a:pt x="1212" y="1775"/>
                      <a:pt x="1688" y="1395"/>
                      <a:pt x="1988" y="1128"/>
                    </a:cubicBezTo>
                    <a:cubicBezTo>
                      <a:pt x="2308" y="848"/>
                      <a:pt x="2627" y="586"/>
                      <a:pt x="2397" y="182"/>
                    </a:cubicBezTo>
                    <a:cubicBezTo>
                      <a:pt x="2323" y="49"/>
                      <a:pt x="2196" y="1"/>
                      <a:pt x="2045"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a:off x="5284800" y="1544500"/>
                <a:ext cx="36200" cy="24400"/>
              </a:xfrm>
              <a:custGeom>
                <a:avLst/>
                <a:gdLst/>
                <a:ahLst/>
                <a:cxnLst/>
                <a:rect l="l" t="t" r="r" b="b"/>
                <a:pathLst>
                  <a:path w="1448" h="976" extrusionOk="0">
                    <a:moveTo>
                      <a:pt x="1124" y="1"/>
                    </a:moveTo>
                    <a:cubicBezTo>
                      <a:pt x="955" y="1"/>
                      <a:pt x="733" y="111"/>
                      <a:pt x="591" y="168"/>
                    </a:cubicBezTo>
                    <a:cubicBezTo>
                      <a:pt x="288" y="291"/>
                      <a:pt x="1" y="487"/>
                      <a:pt x="177" y="807"/>
                    </a:cubicBezTo>
                    <a:cubicBezTo>
                      <a:pt x="247" y="929"/>
                      <a:pt x="341" y="976"/>
                      <a:pt x="444" y="976"/>
                    </a:cubicBezTo>
                    <a:cubicBezTo>
                      <a:pt x="664" y="976"/>
                      <a:pt x="927" y="765"/>
                      <a:pt x="1097" y="620"/>
                    </a:cubicBezTo>
                    <a:cubicBezTo>
                      <a:pt x="1269" y="465"/>
                      <a:pt x="1447" y="322"/>
                      <a:pt x="1318" y="101"/>
                    </a:cubicBezTo>
                    <a:cubicBezTo>
                      <a:pt x="1277" y="27"/>
                      <a:pt x="1207" y="1"/>
                      <a:pt x="1124"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a:off x="5551875" y="1534475"/>
                <a:ext cx="65700" cy="44375"/>
              </a:xfrm>
              <a:custGeom>
                <a:avLst/>
                <a:gdLst/>
                <a:ahLst/>
                <a:cxnLst/>
                <a:rect l="l" t="t" r="r" b="b"/>
                <a:pathLst>
                  <a:path w="2628" h="1775" extrusionOk="0">
                    <a:moveTo>
                      <a:pt x="581" y="1"/>
                    </a:moveTo>
                    <a:cubicBezTo>
                      <a:pt x="430" y="1"/>
                      <a:pt x="302" y="49"/>
                      <a:pt x="226" y="182"/>
                    </a:cubicBezTo>
                    <a:cubicBezTo>
                      <a:pt x="1" y="586"/>
                      <a:pt x="316" y="848"/>
                      <a:pt x="635" y="1128"/>
                    </a:cubicBezTo>
                    <a:cubicBezTo>
                      <a:pt x="939" y="1395"/>
                      <a:pt x="1416" y="1775"/>
                      <a:pt x="1815" y="1775"/>
                    </a:cubicBezTo>
                    <a:cubicBezTo>
                      <a:pt x="2004" y="1775"/>
                      <a:pt x="2176" y="1689"/>
                      <a:pt x="2304" y="1465"/>
                    </a:cubicBezTo>
                    <a:cubicBezTo>
                      <a:pt x="2627" y="888"/>
                      <a:pt x="2100" y="528"/>
                      <a:pt x="1554" y="311"/>
                    </a:cubicBezTo>
                    <a:cubicBezTo>
                      <a:pt x="1295" y="204"/>
                      <a:pt x="890" y="1"/>
                      <a:pt x="581" y="1"/>
                    </a:cubicBezTo>
                    <a:close/>
                  </a:path>
                </a:pathLst>
              </a:custGeom>
              <a:solidFill>
                <a:srgbClr val="D28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9"/>
              <p:cNvSpPr/>
              <p:nvPr/>
            </p:nvSpPr>
            <p:spPr>
              <a:xfrm>
                <a:off x="5570725" y="1544500"/>
                <a:ext cx="36200" cy="24400"/>
              </a:xfrm>
              <a:custGeom>
                <a:avLst/>
                <a:gdLst/>
                <a:ahLst/>
                <a:cxnLst/>
                <a:rect l="l" t="t" r="r" b="b"/>
                <a:pathLst>
                  <a:path w="1448" h="976" extrusionOk="0">
                    <a:moveTo>
                      <a:pt x="320" y="1"/>
                    </a:moveTo>
                    <a:cubicBezTo>
                      <a:pt x="236" y="1"/>
                      <a:pt x="166" y="27"/>
                      <a:pt x="125" y="101"/>
                    </a:cubicBezTo>
                    <a:cubicBezTo>
                      <a:pt x="1" y="322"/>
                      <a:pt x="174" y="465"/>
                      <a:pt x="351" y="620"/>
                    </a:cubicBezTo>
                    <a:cubicBezTo>
                      <a:pt x="517" y="765"/>
                      <a:pt x="779" y="976"/>
                      <a:pt x="999" y="976"/>
                    </a:cubicBezTo>
                    <a:cubicBezTo>
                      <a:pt x="1102" y="976"/>
                      <a:pt x="1196" y="929"/>
                      <a:pt x="1266" y="807"/>
                    </a:cubicBezTo>
                    <a:cubicBezTo>
                      <a:pt x="1447" y="487"/>
                      <a:pt x="1154" y="291"/>
                      <a:pt x="857" y="168"/>
                    </a:cubicBezTo>
                    <a:cubicBezTo>
                      <a:pt x="712" y="111"/>
                      <a:pt x="488" y="1"/>
                      <a:pt x="320" y="1"/>
                    </a:cubicBezTo>
                    <a:close/>
                  </a:path>
                </a:pathLst>
              </a:custGeom>
              <a:solidFill>
                <a:srgbClr val="D8A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9"/>
              <p:cNvSpPr/>
              <p:nvPr/>
            </p:nvSpPr>
            <p:spPr>
              <a:xfrm>
                <a:off x="5271700" y="1827175"/>
                <a:ext cx="348225" cy="359325"/>
              </a:xfrm>
              <a:custGeom>
                <a:avLst/>
                <a:gdLst/>
                <a:ahLst/>
                <a:cxnLst/>
                <a:rect l="l" t="t" r="r" b="b"/>
                <a:pathLst>
                  <a:path w="13929" h="14373" extrusionOk="0">
                    <a:moveTo>
                      <a:pt x="1" y="1"/>
                    </a:moveTo>
                    <a:lnTo>
                      <a:pt x="1" y="14373"/>
                    </a:lnTo>
                    <a:lnTo>
                      <a:pt x="13928" y="14373"/>
                    </a:lnTo>
                    <a:lnTo>
                      <a:pt x="13928" y="1"/>
                    </a:lnTo>
                    <a:close/>
                  </a:path>
                </a:pathLst>
              </a:custGeom>
              <a:solidFill>
                <a:srgbClr val="435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5306525" y="1863025"/>
                <a:ext cx="278675" cy="287525"/>
              </a:xfrm>
              <a:custGeom>
                <a:avLst/>
                <a:gdLst/>
                <a:ahLst/>
                <a:cxnLst/>
                <a:rect l="l" t="t" r="r" b="b"/>
                <a:pathLst>
                  <a:path w="11147" h="11501" extrusionOk="0">
                    <a:moveTo>
                      <a:pt x="1" y="0"/>
                    </a:moveTo>
                    <a:lnTo>
                      <a:pt x="1" y="11500"/>
                    </a:lnTo>
                    <a:lnTo>
                      <a:pt x="11146" y="11500"/>
                    </a:lnTo>
                    <a:lnTo>
                      <a:pt x="11146" y="0"/>
                    </a:lnTo>
                    <a:close/>
                  </a:path>
                </a:pathLst>
              </a:custGeom>
              <a:solidFill>
                <a:srgbClr val="627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49"/>
            <p:cNvGrpSpPr/>
            <p:nvPr/>
          </p:nvGrpSpPr>
          <p:grpSpPr>
            <a:xfrm rot="-1799968">
              <a:off x="4850261" y="756299"/>
              <a:ext cx="1854398" cy="83318"/>
              <a:chOff x="5641750" y="2340275"/>
              <a:chExt cx="845200" cy="37975"/>
            </a:xfrm>
          </p:grpSpPr>
          <p:sp>
            <p:nvSpPr>
              <p:cNvPr id="1207" name="Google Shape;1207;p49"/>
              <p:cNvSpPr/>
              <p:nvPr/>
            </p:nvSpPr>
            <p:spPr>
              <a:xfrm>
                <a:off x="6287425" y="2340275"/>
                <a:ext cx="199525" cy="37975"/>
              </a:xfrm>
              <a:custGeom>
                <a:avLst/>
                <a:gdLst/>
                <a:ahLst/>
                <a:cxnLst/>
                <a:rect l="l" t="t" r="r" b="b"/>
                <a:pathLst>
                  <a:path w="7981" h="1519" extrusionOk="0">
                    <a:moveTo>
                      <a:pt x="1" y="0"/>
                    </a:moveTo>
                    <a:lnTo>
                      <a:pt x="1" y="1518"/>
                    </a:lnTo>
                    <a:lnTo>
                      <a:pt x="7980" y="1518"/>
                    </a:lnTo>
                    <a:lnTo>
                      <a:pt x="7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a:off x="5641750" y="2340275"/>
                <a:ext cx="199400" cy="37975"/>
              </a:xfrm>
              <a:custGeom>
                <a:avLst/>
                <a:gdLst/>
                <a:ahLst/>
                <a:cxnLst/>
                <a:rect l="l" t="t" r="r" b="b"/>
                <a:pathLst>
                  <a:path w="7976" h="1519" extrusionOk="0">
                    <a:moveTo>
                      <a:pt x="1" y="0"/>
                    </a:moveTo>
                    <a:lnTo>
                      <a:pt x="1" y="1518"/>
                    </a:lnTo>
                    <a:lnTo>
                      <a:pt x="7976" y="1518"/>
                    </a:lnTo>
                    <a:lnTo>
                      <a:pt x="79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9" name="Google Shape;1209;p49"/>
          <p:cNvSpPr txBox="1">
            <a:spLocks noGrp="1"/>
          </p:cNvSpPr>
          <p:nvPr>
            <p:ph type="subTitle" idx="1"/>
          </p:nvPr>
        </p:nvSpPr>
        <p:spPr>
          <a:xfrm>
            <a:off x="784632" y="1441688"/>
            <a:ext cx="3403590" cy="1679223"/>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1600"/>
              </a:spcAft>
              <a:buNone/>
            </a:pPr>
            <a:r>
              <a:rPr lang="en-US" sz="1400" dirty="0"/>
              <a:t>Stratus is an automaker that designs a variety of different vehicles that does not conform to the traditional auto market. Every model is completely different, and we do not recycle the same parts, unlike most brands today. </a:t>
            </a:r>
          </a:p>
          <a:p>
            <a:pPr marL="0" lvl="0" indent="0" rtl="0">
              <a:lnSpc>
                <a:spcPct val="100000"/>
              </a:lnSpc>
              <a:spcBef>
                <a:spcPts val="0"/>
              </a:spcBef>
              <a:spcAft>
                <a:spcPts val="1600"/>
              </a:spcAft>
              <a:buNone/>
            </a:pPr>
            <a:r>
              <a:rPr lang="en-US" sz="1400" dirty="0"/>
              <a:t>Customization will also be an important part of the company with exterior colors, steering wheels, gear shift, rims, grills, and even odometers/speedometers. </a:t>
            </a:r>
          </a:p>
          <a:p>
            <a:pPr marL="0" lvl="0" indent="0" rtl="0">
              <a:lnSpc>
                <a:spcPct val="100000"/>
              </a:lnSpc>
              <a:spcBef>
                <a:spcPts val="0"/>
              </a:spcBef>
              <a:spcAft>
                <a:spcPts val="1600"/>
              </a:spcAft>
              <a:buNone/>
            </a:pPr>
            <a:r>
              <a:rPr lang="en-US" sz="1400" dirty="0"/>
              <a:t>5% of all purchases will be donated to charitable causes of the customer’s choice.</a:t>
            </a: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pic>
        <p:nvPicPr>
          <p:cNvPr id="6" name="Picture 5">
            <a:extLst>
              <a:ext uri="{FF2B5EF4-FFF2-40B4-BE49-F238E27FC236}">
                <a16:creationId xmlns:a16="http://schemas.microsoft.com/office/drawing/2014/main" id="{06A6EDE8-01B4-E075-9F62-6C164A3F3644}"/>
              </a:ext>
            </a:extLst>
          </p:cNvPr>
          <p:cNvPicPr>
            <a:picLocks noChangeAspect="1"/>
          </p:cNvPicPr>
          <p:nvPr/>
        </p:nvPicPr>
        <p:blipFill>
          <a:blip r:embed="rId3"/>
          <a:stretch>
            <a:fillRect/>
          </a:stretch>
        </p:blipFill>
        <p:spPr>
          <a:xfrm>
            <a:off x="3133165" y="1538344"/>
            <a:ext cx="2877670" cy="2852502"/>
          </a:xfrm>
          <a:prstGeom prst="rect">
            <a:avLst/>
          </a:prstGeom>
        </p:spPr>
      </p:pic>
      <p:sp>
        <p:nvSpPr>
          <p:cNvPr id="2302" name="Google Shape;2302;p73"/>
          <p:cNvSpPr txBox="1">
            <a:spLocks noGrp="1"/>
          </p:cNvSpPr>
          <p:nvPr>
            <p:ph type="title"/>
          </p:nvPr>
        </p:nvSpPr>
        <p:spPr>
          <a:xfrm>
            <a:off x="3199877" y="1640543"/>
            <a:ext cx="2744245" cy="232365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400" dirty="0">
                <a:solidFill>
                  <a:schemeClr val="bg1"/>
                </a:solidFill>
                <a:latin typeface="Ubuntu" panose="020B0504030602030204" pitchFamily="34" charset="0"/>
              </a:rPr>
              <a:t>First established in 2010 in New York with the idea of creating a vehicle that’s both reliable and stylish for all.</a:t>
            </a:r>
            <a:br>
              <a:rPr lang="en-US" sz="1400" dirty="0">
                <a:solidFill>
                  <a:schemeClr val="bg1"/>
                </a:solidFill>
                <a:latin typeface="Ubuntu" panose="020B0504030602030204" pitchFamily="34" charset="0"/>
              </a:rPr>
            </a:br>
            <a:br>
              <a:rPr lang="en-US" sz="1400" dirty="0">
                <a:solidFill>
                  <a:schemeClr val="bg1"/>
                </a:solidFill>
                <a:latin typeface="Ubuntu" panose="020B0504030602030204" pitchFamily="34" charset="0"/>
              </a:rPr>
            </a:br>
            <a:r>
              <a:rPr lang="en-US" sz="1400" dirty="0">
                <a:solidFill>
                  <a:schemeClr val="bg1"/>
                </a:solidFill>
                <a:latin typeface="Ubuntu" panose="020B0504030602030204" pitchFamily="34" charset="0"/>
              </a:rPr>
              <a:t>Purchasing a vehicle seemed too mundane and lacked excitement, so founders wanted to change that thought process.</a:t>
            </a:r>
            <a:endParaRPr sz="1400" dirty="0">
              <a:solidFill>
                <a:schemeClr val="bg1"/>
              </a:solidFill>
              <a:latin typeface="Ubuntu" panose="020B0504030602030204" pitchFamily="34" charset="0"/>
            </a:endParaRPr>
          </a:p>
        </p:txBody>
      </p:sp>
      <p:sp>
        <p:nvSpPr>
          <p:cNvPr id="4" name="TextBox 3">
            <a:extLst>
              <a:ext uri="{FF2B5EF4-FFF2-40B4-BE49-F238E27FC236}">
                <a16:creationId xmlns:a16="http://schemas.microsoft.com/office/drawing/2014/main" id="{EBD1F5DA-9DFD-8445-00D3-133A9F4377FF}"/>
              </a:ext>
            </a:extLst>
          </p:cNvPr>
          <p:cNvSpPr txBox="1"/>
          <p:nvPr/>
        </p:nvSpPr>
        <p:spPr>
          <a:xfrm>
            <a:off x="3133165" y="915315"/>
            <a:ext cx="2877670" cy="461665"/>
          </a:xfrm>
          <a:prstGeom prst="rect">
            <a:avLst/>
          </a:prstGeom>
          <a:noFill/>
        </p:spPr>
        <p:txBody>
          <a:bodyPr wrap="square" rtlCol="0">
            <a:spAutoFit/>
          </a:bodyPr>
          <a:lstStyle/>
          <a:p>
            <a:pPr algn="ctr"/>
            <a:r>
              <a:rPr lang="en-US" sz="2400" dirty="0">
                <a:solidFill>
                  <a:schemeClr val="bg1"/>
                </a:solidFill>
                <a:latin typeface="Krona One" panose="020B0604020202020204" charset="0"/>
              </a:rPr>
              <a:t>Our History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53"/>
          <p:cNvSpPr/>
          <p:nvPr/>
        </p:nvSpPr>
        <p:spPr>
          <a:xfrm>
            <a:off x="1403824" y="1524719"/>
            <a:ext cx="1138500" cy="1138500"/>
          </a:xfrm>
          <a:prstGeom prst="ellipse">
            <a:avLst/>
          </a:prstGeom>
          <a:solidFill>
            <a:schemeClr val="accen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3"/>
          <p:cNvSpPr/>
          <p:nvPr/>
        </p:nvSpPr>
        <p:spPr>
          <a:xfrm>
            <a:off x="4006306" y="1524619"/>
            <a:ext cx="1138500" cy="1138500"/>
          </a:xfrm>
          <a:prstGeom prst="ellipse">
            <a:avLst/>
          </a:prstGeom>
          <a:solidFill>
            <a:schemeClr val="accen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3"/>
          <p:cNvSpPr/>
          <p:nvPr/>
        </p:nvSpPr>
        <p:spPr>
          <a:xfrm>
            <a:off x="6604454" y="1524619"/>
            <a:ext cx="1138500" cy="1138500"/>
          </a:xfrm>
          <a:prstGeom prst="ellipse">
            <a:avLst/>
          </a:prstGeom>
          <a:solidFill>
            <a:schemeClr val="accen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3"/>
          <p:cNvSpPr txBox="1">
            <a:spLocks noGrp="1"/>
          </p:cNvSpPr>
          <p:nvPr>
            <p:ph type="title"/>
          </p:nvPr>
        </p:nvSpPr>
        <p:spPr>
          <a:xfrm>
            <a:off x="713225" y="389177"/>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Our Philosophy</a:t>
            </a:r>
            <a:endParaRPr dirty="0"/>
          </a:p>
        </p:txBody>
      </p:sp>
      <p:sp>
        <p:nvSpPr>
          <p:cNvPr id="1462" name="Google Shape;1462;p53"/>
          <p:cNvSpPr txBox="1">
            <a:spLocks noGrp="1"/>
          </p:cNvSpPr>
          <p:nvPr>
            <p:ph type="subTitle" idx="2"/>
          </p:nvPr>
        </p:nvSpPr>
        <p:spPr>
          <a:xfrm>
            <a:off x="760632" y="3254746"/>
            <a:ext cx="2425200" cy="78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Producing quality products that are meant to enhance a feeling of uniqueness, authenticity, and confidence. </a:t>
            </a:r>
          </a:p>
          <a:p>
            <a:pPr marL="0" lvl="0" indent="0" algn="ctr" rtl="0">
              <a:spcBef>
                <a:spcPts val="0"/>
              </a:spcBef>
              <a:spcAft>
                <a:spcPts val="0"/>
              </a:spcAft>
              <a:buNone/>
            </a:pPr>
            <a:endParaRPr dirty="0"/>
          </a:p>
        </p:txBody>
      </p:sp>
      <p:sp>
        <p:nvSpPr>
          <p:cNvPr id="1463" name="Google Shape;1463;p53"/>
          <p:cNvSpPr txBox="1">
            <a:spLocks noGrp="1"/>
          </p:cNvSpPr>
          <p:nvPr>
            <p:ph type="subTitle" idx="3"/>
          </p:nvPr>
        </p:nvSpPr>
        <p:spPr>
          <a:xfrm>
            <a:off x="3604305" y="2910988"/>
            <a:ext cx="1947900" cy="42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Vision</a:t>
            </a:r>
            <a:endParaRPr/>
          </a:p>
        </p:txBody>
      </p:sp>
      <p:sp>
        <p:nvSpPr>
          <p:cNvPr id="1464" name="Google Shape;1464;p53"/>
          <p:cNvSpPr txBox="1">
            <a:spLocks noGrp="1"/>
          </p:cNvSpPr>
          <p:nvPr>
            <p:ph type="subTitle" idx="4"/>
          </p:nvPr>
        </p:nvSpPr>
        <p:spPr>
          <a:xfrm>
            <a:off x="5963270" y="3254746"/>
            <a:ext cx="2425200" cy="78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Support equal opportunities for all. We are proud to represent those who wish to stand out from the crowd as well as advocates for social causes.</a:t>
            </a:r>
          </a:p>
          <a:p>
            <a:pPr marL="0" lvl="0" indent="0" algn="ctr" rtl="0">
              <a:spcBef>
                <a:spcPts val="0"/>
              </a:spcBef>
              <a:spcAft>
                <a:spcPts val="0"/>
              </a:spcAft>
              <a:buNone/>
            </a:pPr>
            <a:endParaRPr dirty="0"/>
          </a:p>
        </p:txBody>
      </p:sp>
      <p:sp>
        <p:nvSpPr>
          <p:cNvPr id="1465" name="Google Shape;1465;p53"/>
          <p:cNvSpPr txBox="1">
            <a:spLocks noGrp="1"/>
          </p:cNvSpPr>
          <p:nvPr>
            <p:ph type="subTitle" idx="1"/>
          </p:nvPr>
        </p:nvSpPr>
        <p:spPr>
          <a:xfrm>
            <a:off x="999125" y="2910988"/>
            <a:ext cx="1947900" cy="425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Identity</a:t>
            </a:r>
            <a:endParaRPr dirty="0"/>
          </a:p>
        </p:txBody>
      </p:sp>
      <p:sp>
        <p:nvSpPr>
          <p:cNvPr id="1466" name="Google Shape;1466;p53"/>
          <p:cNvSpPr txBox="1">
            <a:spLocks noGrp="1"/>
          </p:cNvSpPr>
          <p:nvPr>
            <p:ph type="subTitle" idx="5"/>
          </p:nvPr>
        </p:nvSpPr>
        <p:spPr>
          <a:xfrm>
            <a:off x="3361951" y="3254746"/>
            <a:ext cx="2425200" cy="78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Putting community efforts above revenue and being known for our charitable impact.</a:t>
            </a:r>
          </a:p>
          <a:p>
            <a:pPr marL="0" lvl="0" indent="0" algn="ctr" rtl="0">
              <a:spcBef>
                <a:spcPts val="0"/>
              </a:spcBef>
              <a:spcAft>
                <a:spcPts val="0"/>
              </a:spcAft>
              <a:buNone/>
            </a:pPr>
            <a:endParaRPr dirty="0"/>
          </a:p>
        </p:txBody>
      </p:sp>
      <p:sp>
        <p:nvSpPr>
          <p:cNvPr id="1467" name="Google Shape;1467;p53"/>
          <p:cNvSpPr txBox="1">
            <a:spLocks noGrp="1"/>
          </p:cNvSpPr>
          <p:nvPr>
            <p:ph type="subTitle" idx="6"/>
          </p:nvPr>
        </p:nvSpPr>
        <p:spPr>
          <a:xfrm>
            <a:off x="6201535" y="2910988"/>
            <a:ext cx="1947900" cy="42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Values</a:t>
            </a:r>
            <a:endParaRPr/>
          </a:p>
        </p:txBody>
      </p:sp>
      <p:grpSp>
        <p:nvGrpSpPr>
          <p:cNvPr id="1468" name="Google Shape;1468;p53"/>
          <p:cNvGrpSpPr/>
          <p:nvPr/>
        </p:nvGrpSpPr>
        <p:grpSpPr>
          <a:xfrm>
            <a:off x="4244786" y="1882442"/>
            <a:ext cx="654357" cy="423056"/>
            <a:chOff x="3346096" y="1358972"/>
            <a:chExt cx="1447372" cy="935758"/>
          </a:xfrm>
        </p:grpSpPr>
        <p:grpSp>
          <p:nvGrpSpPr>
            <p:cNvPr id="1469" name="Google Shape;1469;p53"/>
            <p:cNvGrpSpPr/>
            <p:nvPr/>
          </p:nvGrpSpPr>
          <p:grpSpPr>
            <a:xfrm>
              <a:off x="3346096" y="1358972"/>
              <a:ext cx="1447372" cy="935758"/>
              <a:chOff x="3346096" y="1358972"/>
              <a:chExt cx="1447372" cy="935758"/>
            </a:xfrm>
          </p:grpSpPr>
          <p:sp>
            <p:nvSpPr>
              <p:cNvPr id="1470" name="Google Shape;1470;p53"/>
              <p:cNvSpPr/>
              <p:nvPr/>
            </p:nvSpPr>
            <p:spPr>
              <a:xfrm>
                <a:off x="3881514" y="1358972"/>
                <a:ext cx="911954" cy="935758"/>
              </a:xfrm>
              <a:custGeom>
                <a:avLst/>
                <a:gdLst/>
                <a:ahLst/>
                <a:cxnLst/>
                <a:rect l="l" t="t" r="r" b="b"/>
                <a:pathLst>
                  <a:path w="5057" h="5189" extrusionOk="0">
                    <a:moveTo>
                      <a:pt x="1869" y="569"/>
                    </a:moveTo>
                    <a:cubicBezTo>
                      <a:pt x="2424" y="569"/>
                      <a:pt x="3090" y="808"/>
                      <a:pt x="3613" y="1190"/>
                    </a:cubicBezTo>
                    <a:cubicBezTo>
                      <a:pt x="4168" y="1599"/>
                      <a:pt x="4483" y="2109"/>
                      <a:pt x="4483" y="2597"/>
                    </a:cubicBezTo>
                    <a:cubicBezTo>
                      <a:pt x="4483" y="3080"/>
                      <a:pt x="4168" y="3596"/>
                      <a:pt x="3613" y="4000"/>
                    </a:cubicBezTo>
                    <a:cubicBezTo>
                      <a:pt x="3090" y="4381"/>
                      <a:pt x="2424" y="4621"/>
                      <a:pt x="1869" y="4621"/>
                    </a:cubicBezTo>
                    <a:cubicBezTo>
                      <a:pt x="1265" y="4621"/>
                      <a:pt x="573" y="4389"/>
                      <a:pt x="573" y="2597"/>
                    </a:cubicBezTo>
                    <a:cubicBezTo>
                      <a:pt x="573" y="800"/>
                      <a:pt x="1265" y="569"/>
                      <a:pt x="1869" y="569"/>
                    </a:cubicBezTo>
                    <a:close/>
                    <a:moveTo>
                      <a:pt x="1869" y="1"/>
                    </a:moveTo>
                    <a:cubicBezTo>
                      <a:pt x="1185" y="1"/>
                      <a:pt x="679" y="276"/>
                      <a:pt x="364" y="821"/>
                    </a:cubicBezTo>
                    <a:cubicBezTo>
                      <a:pt x="120" y="1247"/>
                      <a:pt x="1" y="1824"/>
                      <a:pt x="1" y="2597"/>
                    </a:cubicBezTo>
                    <a:cubicBezTo>
                      <a:pt x="1" y="3365"/>
                      <a:pt x="120" y="3946"/>
                      <a:pt x="364" y="4372"/>
                    </a:cubicBezTo>
                    <a:cubicBezTo>
                      <a:pt x="679" y="4914"/>
                      <a:pt x="1185" y="5188"/>
                      <a:pt x="1869" y="5188"/>
                    </a:cubicBezTo>
                    <a:cubicBezTo>
                      <a:pt x="2548" y="5188"/>
                      <a:pt x="3325" y="4918"/>
                      <a:pt x="3951" y="4457"/>
                    </a:cubicBezTo>
                    <a:cubicBezTo>
                      <a:pt x="4661" y="3937"/>
                      <a:pt x="5056" y="3276"/>
                      <a:pt x="5056" y="2597"/>
                    </a:cubicBezTo>
                    <a:cubicBezTo>
                      <a:pt x="5056" y="1913"/>
                      <a:pt x="4661" y="1252"/>
                      <a:pt x="3951" y="733"/>
                    </a:cubicBezTo>
                    <a:cubicBezTo>
                      <a:pt x="3325" y="276"/>
                      <a:pt x="2548" y="1"/>
                      <a:pt x="1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3"/>
              <p:cNvSpPr/>
              <p:nvPr/>
            </p:nvSpPr>
            <p:spPr>
              <a:xfrm>
                <a:off x="3346096" y="1410909"/>
                <a:ext cx="489970" cy="102791"/>
              </a:xfrm>
              <a:custGeom>
                <a:avLst/>
                <a:gdLst/>
                <a:ahLst/>
                <a:cxnLst/>
                <a:rect l="l" t="t" r="r" b="b"/>
                <a:pathLst>
                  <a:path w="2717" h="570" extrusionOk="0">
                    <a:moveTo>
                      <a:pt x="285" y="0"/>
                    </a:moveTo>
                    <a:cubicBezTo>
                      <a:pt x="129" y="0"/>
                      <a:pt x="0" y="129"/>
                      <a:pt x="0" y="285"/>
                    </a:cubicBezTo>
                    <a:cubicBezTo>
                      <a:pt x="0" y="445"/>
                      <a:pt x="129" y="569"/>
                      <a:pt x="285" y="569"/>
                    </a:cubicBezTo>
                    <a:lnTo>
                      <a:pt x="2433" y="569"/>
                    </a:lnTo>
                    <a:cubicBezTo>
                      <a:pt x="2588" y="569"/>
                      <a:pt x="2716" y="445"/>
                      <a:pt x="2716" y="285"/>
                    </a:cubicBezTo>
                    <a:cubicBezTo>
                      <a:pt x="2716" y="129"/>
                      <a:pt x="2588" y="0"/>
                      <a:pt x="2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3"/>
              <p:cNvSpPr/>
              <p:nvPr/>
            </p:nvSpPr>
            <p:spPr>
              <a:xfrm>
                <a:off x="3346096" y="1598098"/>
                <a:ext cx="489970" cy="102791"/>
              </a:xfrm>
              <a:custGeom>
                <a:avLst/>
                <a:gdLst/>
                <a:ahLst/>
                <a:cxnLst/>
                <a:rect l="l" t="t" r="r" b="b"/>
                <a:pathLst>
                  <a:path w="2717" h="570" extrusionOk="0">
                    <a:moveTo>
                      <a:pt x="285" y="1"/>
                    </a:moveTo>
                    <a:cubicBezTo>
                      <a:pt x="129" y="1"/>
                      <a:pt x="0" y="130"/>
                      <a:pt x="0" y="285"/>
                    </a:cubicBezTo>
                    <a:cubicBezTo>
                      <a:pt x="0" y="445"/>
                      <a:pt x="129" y="570"/>
                      <a:pt x="285" y="570"/>
                    </a:cubicBezTo>
                    <a:lnTo>
                      <a:pt x="2433" y="570"/>
                    </a:lnTo>
                    <a:cubicBezTo>
                      <a:pt x="2588" y="570"/>
                      <a:pt x="2716" y="445"/>
                      <a:pt x="2716" y="285"/>
                    </a:cubicBezTo>
                    <a:cubicBezTo>
                      <a:pt x="2716" y="130"/>
                      <a:pt x="2588" y="1"/>
                      <a:pt x="2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3"/>
              <p:cNvSpPr/>
              <p:nvPr/>
            </p:nvSpPr>
            <p:spPr>
              <a:xfrm>
                <a:off x="3346096" y="1785467"/>
                <a:ext cx="489970" cy="102791"/>
              </a:xfrm>
              <a:custGeom>
                <a:avLst/>
                <a:gdLst/>
                <a:ahLst/>
                <a:cxnLst/>
                <a:rect l="l" t="t" r="r" b="b"/>
                <a:pathLst>
                  <a:path w="2717" h="570" extrusionOk="0">
                    <a:moveTo>
                      <a:pt x="285" y="1"/>
                    </a:moveTo>
                    <a:cubicBezTo>
                      <a:pt x="129" y="1"/>
                      <a:pt x="0" y="129"/>
                      <a:pt x="0" y="285"/>
                    </a:cubicBezTo>
                    <a:cubicBezTo>
                      <a:pt x="0" y="440"/>
                      <a:pt x="129" y="569"/>
                      <a:pt x="285" y="569"/>
                    </a:cubicBezTo>
                    <a:lnTo>
                      <a:pt x="2433" y="569"/>
                    </a:lnTo>
                    <a:cubicBezTo>
                      <a:pt x="2588" y="569"/>
                      <a:pt x="2716" y="440"/>
                      <a:pt x="2716" y="285"/>
                    </a:cubicBezTo>
                    <a:cubicBezTo>
                      <a:pt x="2716" y="129"/>
                      <a:pt x="2588" y="1"/>
                      <a:pt x="2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3"/>
              <p:cNvSpPr/>
              <p:nvPr/>
            </p:nvSpPr>
            <p:spPr>
              <a:xfrm>
                <a:off x="3346096" y="1972836"/>
                <a:ext cx="489970" cy="102611"/>
              </a:xfrm>
              <a:custGeom>
                <a:avLst/>
                <a:gdLst/>
                <a:ahLst/>
                <a:cxnLst/>
                <a:rect l="l" t="t" r="r" b="b"/>
                <a:pathLst>
                  <a:path w="2717" h="569" extrusionOk="0">
                    <a:moveTo>
                      <a:pt x="285" y="0"/>
                    </a:moveTo>
                    <a:cubicBezTo>
                      <a:pt x="129" y="0"/>
                      <a:pt x="0" y="129"/>
                      <a:pt x="0" y="285"/>
                    </a:cubicBezTo>
                    <a:cubicBezTo>
                      <a:pt x="0" y="440"/>
                      <a:pt x="129" y="569"/>
                      <a:pt x="285" y="569"/>
                    </a:cubicBezTo>
                    <a:lnTo>
                      <a:pt x="2433" y="569"/>
                    </a:lnTo>
                    <a:cubicBezTo>
                      <a:pt x="2588" y="569"/>
                      <a:pt x="2716" y="440"/>
                      <a:pt x="2716" y="285"/>
                    </a:cubicBezTo>
                    <a:cubicBezTo>
                      <a:pt x="2716" y="129"/>
                      <a:pt x="2588" y="0"/>
                      <a:pt x="2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5" name="Google Shape;1475;p53"/>
            <p:cNvSpPr/>
            <p:nvPr/>
          </p:nvSpPr>
          <p:spPr>
            <a:xfrm>
              <a:off x="3346096" y="2160025"/>
              <a:ext cx="489970" cy="102791"/>
            </a:xfrm>
            <a:custGeom>
              <a:avLst/>
              <a:gdLst/>
              <a:ahLst/>
              <a:cxnLst/>
              <a:rect l="l" t="t" r="r" b="b"/>
              <a:pathLst>
                <a:path w="2717" h="570" extrusionOk="0">
                  <a:moveTo>
                    <a:pt x="285" y="1"/>
                  </a:moveTo>
                  <a:cubicBezTo>
                    <a:pt x="129" y="1"/>
                    <a:pt x="0" y="125"/>
                    <a:pt x="0" y="285"/>
                  </a:cubicBezTo>
                  <a:cubicBezTo>
                    <a:pt x="0" y="441"/>
                    <a:pt x="129" y="570"/>
                    <a:pt x="285" y="570"/>
                  </a:cubicBezTo>
                  <a:lnTo>
                    <a:pt x="2433" y="570"/>
                  </a:lnTo>
                  <a:cubicBezTo>
                    <a:pt x="2588" y="570"/>
                    <a:pt x="2716" y="441"/>
                    <a:pt x="2716" y="285"/>
                  </a:cubicBezTo>
                  <a:cubicBezTo>
                    <a:pt x="2716" y="125"/>
                    <a:pt x="2588" y="1"/>
                    <a:pt x="2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53"/>
          <p:cNvGrpSpPr/>
          <p:nvPr/>
        </p:nvGrpSpPr>
        <p:grpSpPr>
          <a:xfrm>
            <a:off x="1667485" y="1863370"/>
            <a:ext cx="657618" cy="496190"/>
            <a:chOff x="1443550" y="1334988"/>
            <a:chExt cx="1454586" cy="1097523"/>
          </a:xfrm>
        </p:grpSpPr>
        <p:sp>
          <p:nvSpPr>
            <p:cNvPr id="1477" name="Google Shape;1477;p53"/>
            <p:cNvSpPr/>
            <p:nvPr/>
          </p:nvSpPr>
          <p:spPr>
            <a:xfrm>
              <a:off x="1986181" y="1334988"/>
              <a:ext cx="911954" cy="935758"/>
            </a:xfrm>
            <a:custGeom>
              <a:avLst/>
              <a:gdLst/>
              <a:ahLst/>
              <a:cxnLst/>
              <a:rect l="l" t="t" r="r" b="b"/>
              <a:pathLst>
                <a:path w="5057" h="5189" extrusionOk="0">
                  <a:moveTo>
                    <a:pt x="1869" y="573"/>
                  </a:moveTo>
                  <a:cubicBezTo>
                    <a:pt x="2424" y="573"/>
                    <a:pt x="3090" y="808"/>
                    <a:pt x="3614" y="1194"/>
                  </a:cubicBezTo>
                  <a:cubicBezTo>
                    <a:pt x="4169" y="1598"/>
                    <a:pt x="4483" y="2109"/>
                    <a:pt x="4483" y="2597"/>
                  </a:cubicBezTo>
                  <a:cubicBezTo>
                    <a:pt x="4483" y="3080"/>
                    <a:pt x="4169" y="3596"/>
                    <a:pt x="3614" y="3999"/>
                  </a:cubicBezTo>
                  <a:cubicBezTo>
                    <a:pt x="3090" y="4381"/>
                    <a:pt x="2424" y="4620"/>
                    <a:pt x="1869" y="4620"/>
                  </a:cubicBezTo>
                  <a:cubicBezTo>
                    <a:pt x="1266" y="4620"/>
                    <a:pt x="574" y="4389"/>
                    <a:pt x="574" y="2597"/>
                  </a:cubicBezTo>
                  <a:cubicBezTo>
                    <a:pt x="574" y="800"/>
                    <a:pt x="1266" y="573"/>
                    <a:pt x="1869" y="573"/>
                  </a:cubicBezTo>
                  <a:close/>
                  <a:moveTo>
                    <a:pt x="1869" y="1"/>
                  </a:moveTo>
                  <a:cubicBezTo>
                    <a:pt x="1186" y="1"/>
                    <a:pt x="680" y="275"/>
                    <a:pt x="365" y="821"/>
                  </a:cubicBezTo>
                  <a:cubicBezTo>
                    <a:pt x="121" y="1247"/>
                    <a:pt x="1" y="1829"/>
                    <a:pt x="1" y="2597"/>
                  </a:cubicBezTo>
                  <a:cubicBezTo>
                    <a:pt x="1" y="3365"/>
                    <a:pt x="121" y="3946"/>
                    <a:pt x="365" y="4372"/>
                  </a:cubicBezTo>
                  <a:cubicBezTo>
                    <a:pt x="680" y="4913"/>
                    <a:pt x="1186" y="5188"/>
                    <a:pt x="1869" y="5188"/>
                  </a:cubicBezTo>
                  <a:cubicBezTo>
                    <a:pt x="2549" y="5188"/>
                    <a:pt x="3325" y="4918"/>
                    <a:pt x="3950" y="4456"/>
                  </a:cubicBezTo>
                  <a:cubicBezTo>
                    <a:pt x="4661" y="3937"/>
                    <a:pt x="5056" y="3276"/>
                    <a:pt x="5056" y="2597"/>
                  </a:cubicBezTo>
                  <a:cubicBezTo>
                    <a:pt x="5056" y="1913"/>
                    <a:pt x="4661" y="1252"/>
                    <a:pt x="3950" y="732"/>
                  </a:cubicBezTo>
                  <a:cubicBezTo>
                    <a:pt x="3325" y="275"/>
                    <a:pt x="2549" y="1"/>
                    <a:pt x="1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3"/>
            <p:cNvSpPr/>
            <p:nvPr/>
          </p:nvSpPr>
          <p:spPr>
            <a:xfrm>
              <a:off x="1443550" y="1387105"/>
              <a:ext cx="504397" cy="296110"/>
            </a:xfrm>
            <a:custGeom>
              <a:avLst/>
              <a:gdLst/>
              <a:ahLst/>
              <a:cxnLst/>
              <a:rect l="l" t="t" r="r" b="b"/>
              <a:pathLst>
                <a:path w="2797" h="1642" extrusionOk="0">
                  <a:moveTo>
                    <a:pt x="2472" y="1"/>
                  </a:moveTo>
                  <a:cubicBezTo>
                    <a:pt x="2429" y="1"/>
                    <a:pt x="2385" y="10"/>
                    <a:pt x="2344" y="31"/>
                  </a:cubicBezTo>
                  <a:lnTo>
                    <a:pt x="201" y="1105"/>
                  </a:lnTo>
                  <a:cubicBezTo>
                    <a:pt x="58" y="1176"/>
                    <a:pt x="0" y="1345"/>
                    <a:pt x="72" y="1486"/>
                  </a:cubicBezTo>
                  <a:cubicBezTo>
                    <a:pt x="121" y="1584"/>
                    <a:pt x="222" y="1642"/>
                    <a:pt x="324" y="1642"/>
                  </a:cubicBezTo>
                  <a:cubicBezTo>
                    <a:pt x="369" y="1642"/>
                    <a:pt x="414" y="1633"/>
                    <a:pt x="453" y="1611"/>
                  </a:cubicBezTo>
                  <a:lnTo>
                    <a:pt x="2602" y="541"/>
                  </a:lnTo>
                  <a:cubicBezTo>
                    <a:pt x="2739" y="470"/>
                    <a:pt x="2796" y="297"/>
                    <a:pt x="2725" y="159"/>
                  </a:cubicBezTo>
                  <a:cubicBezTo>
                    <a:pt x="2675" y="59"/>
                    <a:pt x="2576" y="1"/>
                    <a:pt x="2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3"/>
            <p:cNvSpPr/>
            <p:nvPr/>
          </p:nvSpPr>
          <p:spPr>
            <a:xfrm>
              <a:off x="1443550" y="1574474"/>
              <a:ext cx="504397" cy="296110"/>
            </a:xfrm>
            <a:custGeom>
              <a:avLst/>
              <a:gdLst/>
              <a:ahLst/>
              <a:cxnLst/>
              <a:rect l="l" t="t" r="r" b="b"/>
              <a:pathLst>
                <a:path w="2797" h="1642" extrusionOk="0">
                  <a:moveTo>
                    <a:pt x="2472" y="0"/>
                  </a:moveTo>
                  <a:cubicBezTo>
                    <a:pt x="2429" y="0"/>
                    <a:pt x="2385" y="10"/>
                    <a:pt x="2344" y="31"/>
                  </a:cubicBezTo>
                  <a:lnTo>
                    <a:pt x="201" y="1104"/>
                  </a:lnTo>
                  <a:cubicBezTo>
                    <a:pt x="58" y="1176"/>
                    <a:pt x="0" y="1344"/>
                    <a:pt x="72" y="1486"/>
                  </a:cubicBezTo>
                  <a:cubicBezTo>
                    <a:pt x="121" y="1584"/>
                    <a:pt x="222" y="1641"/>
                    <a:pt x="324" y="1641"/>
                  </a:cubicBezTo>
                  <a:cubicBezTo>
                    <a:pt x="369" y="1641"/>
                    <a:pt x="414" y="1633"/>
                    <a:pt x="453" y="1610"/>
                  </a:cubicBezTo>
                  <a:lnTo>
                    <a:pt x="2602" y="541"/>
                  </a:lnTo>
                  <a:cubicBezTo>
                    <a:pt x="2739" y="470"/>
                    <a:pt x="2796" y="297"/>
                    <a:pt x="2725" y="159"/>
                  </a:cubicBezTo>
                  <a:cubicBezTo>
                    <a:pt x="2675" y="58"/>
                    <a:pt x="2576" y="0"/>
                    <a:pt x="2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3"/>
            <p:cNvSpPr/>
            <p:nvPr/>
          </p:nvSpPr>
          <p:spPr>
            <a:xfrm>
              <a:off x="1443550" y="1761663"/>
              <a:ext cx="504397" cy="296110"/>
            </a:xfrm>
            <a:custGeom>
              <a:avLst/>
              <a:gdLst/>
              <a:ahLst/>
              <a:cxnLst/>
              <a:rect l="l" t="t" r="r" b="b"/>
              <a:pathLst>
                <a:path w="2797" h="1642" extrusionOk="0">
                  <a:moveTo>
                    <a:pt x="2472" y="1"/>
                  </a:moveTo>
                  <a:cubicBezTo>
                    <a:pt x="2429" y="1"/>
                    <a:pt x="2385" y="10"/>
                    <a:pt x="2344" y="31"/>
                  </a:cubicBezTo>
                  <a:lnTo>
                    <a:pt x="201" y="1105"/>
                  </a:lnTo>
                  <a:cubicBezTo>
                    <a:pt x="58" y="1171"/>
                    <a:pt x="0" y="1345"/>
                    <a:pt x="72" y="1486"/>
                  </a:cubicBezTo>
                  <a:cubicBezTo>
                    <a:pt x="121" y="1584"/>
                    <a:pt x="222" y="1642"/>
                    <a:pt x="324" y="1642"/>
                  </a:cubicBezTo>
                  <a:cubicBezTo>
                    <a:pt x="369" y="1642"/>
                    <a:pt x="414" y="1633"/>
                    <a:pt x="453" y="1611"/>
                  </a:cubicBezTo>
                  <a:lnTo>
                    <a:pt x="2602" y="537"/>
                  </a:lnTo>
                  <a:cubicBezTo>
                    <a:pt x="2739" y="470"/>
                    <a:pt x="2796" y="298"/>
                    <a:pt x="2725" y="155"/>
                  </a:cubicBezTo>
                  <a:cubicBezTo>
                    <a:pt x="2675" y="58"/>
                    <a:pt x="2576" y="1"/>
                    <a:pt x="2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3"/>
            <p:cNvSpPr/>
            <p:nvPr/>
          </p:nvSpPr>
          <p:spPr>
            <a:xfrm>
              <a:off x="1443550" y="1949032"/>
              <a:ext cx="504397" cy="296110"/>
            </a:xfrm>
            <a:custGeom>
              <a:avLst/>
              <a:gdLst/>
              <a:ahLst/>
              <a:cxnLst/>
              <a:rect l="l" t="t" r="r" b="b"/>
              <a:pathLst>
                <a:path w="2797" h="1642" extrusionOk="0">
                  <a:moveTo>
                    <a:pt x="2472" y="0"/>
                  </a:moveTo>
                  <a:cubicBezTo>
                    <a:pt x="2429" y="0"/>
                    <a:pt x="2385" y="10"/>
                    <a:pt x="2344" y="31"/>
                  </a:cubicBezTo>
                  <a:lnTo>
                    <a:pt x="201" y="1100"/>
                  </a:lnTo>
                  <a:cubicBezTo>
                    <a:pt x="58" y="1171"/>
                    <a:pt x="0" y="1344"/>
                    <a:pt x="72" y="1486"/>
                  </a:cubicBezTo>
                  <a:cubicBezTo>
                    <a:pt x="121" y="1584"/>
                    <a:pt x="222" y="1642"/>
                    <a:pt x="324" y="1642"/>
                  </a:cubicBezTo>
                  <a:cubicBezTo>
                    <a:pt x="369" y="1642"/>
                    <a:pt x="414" y="1633"/>
                    <a:pt x="453" y="1611"/>
                  </a:cubicBezTo>
                  <a:lnTo>
                    <a:pt x="2602" y="537"/>
                  </a:lnTo>
                  <a:cubicBezTo>
                    <a:pt x="2739" y="470"/>
                    <a:pt x="2796" y="297"/>
                    <a:pt x="2725" y="154"/>
                  </a:cubicBezTo>
                  <a:cubicBezTo>
                    <a:pt x="2675" y="57"/>
                    <a:pt x="2576" y="0"/>
                    <a:pt x="2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3"/>
            <p:cNvSpPr/>
            <p:nvPr/>
          </p:nvSpPr>
          <p:spPr>
            <a:xfrm>
              <a:off x="1443550" y="2136220"/>
              <a:ext cx="504397" cy="296290"/>
            </a:xfrm>
            <a:custGeom>
              <a:avLst/>
              <a:gdLst/>
              <a:ahLst/>
              <a:cxnLst/>
              <a:rect l="l" t="t" r="r" b="b"/>
              <a:pathLst>
                <a:path w="2797" h="1643" extrusionOk="0">
                  <a:moveTo>
                    <a:pt x="2472" y="1"/>
                  </a:moveTo>
                  <a:cubicBezTo>
                    <a:pt x="2429" y="1"/>
                    <a:pt x="2385" y="11"/>
                    <a:pt x="2344" y="31"/>
                  </a:cubicBezTo>
                  <a:lnTo>
                    <a:pt x="201" y="1101"/>
                  </a:lnTo>
                  <a:cubicBezTo>
                    <a:pt x="58" y="1171"/>
                    <a:pt x="0" y="1345"/>
                    <a:pt x="72" y="1482"/>
                  </a:cubicBezTo>
                  <a:cubicBezTo>
                    <a:pt x="121" y="1585"/>
                    <a:pt x="222" y="1642"/>
                    <a:pt x="324" y="1642"/>
                  </a:cubicBezTo>
                  <a:cubicBezTo>
                    <a:pt x="369" y="1642"/>
                    <a:pt x="414" y="1634"/>
                    <a:pt x="453" y="1611"/>
                  </a:cubicBezTo>
                  <a:lnTo>
                    <a:pt x="2602" y="537"/>
                  </a:lnTo>
                  <a:cubicBezTo>
                    <a:pt x="2739" y="466"/>
                    <a:pt x="2796" y="298"/>
                    <a:pt x="2725" y="155"/>
                  </a:cubicBezTo>
                  <a:cubicBezTo>
                    <a:pt x="2675" y="58"/>
                    <a:pt x="2576" y="1"/>
                    <a:pt x="2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53"/>
          <p:cNvGrpSpPr/>
          <p:nvPr/>
        </p:nvGrpSpPr>
        <p:grpSpPr>
          <a:xfrm>
            <a:off x="6853658" y="1861402"/>
            <a:ext cx="657210" cy="465126"/>
            <a:chOff x="5298235" y="1374120"/>
            <a:chExt cx="1453684" cy="1028811"/>
          </a:xfrm>
        </p:grpSpPr>
        <p:sp>
          <p:nvSpPr>
            <p:cNvPr id="1484" name="Google Shape;1484;p53"/>
            <p:cNvSpPr/>
            <p:nvPr/>
          </p:nvSpPr>
          <p:spPr>
            <a:xfrm>
              <a:off x="5841047" y="1374120"/>
              <a:ext cx="910872" cy="935037"/>
            </a:xfrm>
            <a:custGeom>
              <a:avLst/>
              <a:gdLst/>
              <a:ahLst/>
              <a:cxnLst/>
              <a:rect l="l" t="t" r="r" b="b"/>
              <a:pathLst>
                <a:path w="5051" h="5185" extrusionOk="0">
                  <a:moveTo>
                    <a:pt x="1864" y="569"/>
                  </a:moveTo>
                  <a:cubicBezTo>
                    <a:pt x="2419" y="569"/>
                    <a:pt x="3089" y="804"/>
                    <a:pt x="3612" y="1190"/>
                  </a:cubicBezTo>
                  <a:cubicBezTo>
                    <a:pt x="4167" y="1594"/>
                    <a:pt x="4482" y="2105"/>
                    <a:pt x="4482" y="2593"/>
                  </a:cubicBezTo>
                  <a:cubicBezTo>
                    <a:pt x="4482" y="3080"/>
                    <a:pt x="4167" y="3592"/>
                    <a:pt x="3612" y="3995"/>
                  </a:cubicBezTo>
                  <a:cubicBezTo>
                    <a:pt x="3089" y="4381"/>
                    <a:pt x="2419" y="4616"/>
                    <a:pt x="1864" y="4616"/>
                  </a:cubicBezTo>
                  <a:cubicBezTo>
                    <a:pt x="1260" y="4616"/>
                    <a:pt x="568" y="4385"/>
                    <a:pt x="568" y="2593"/>
                  </a:cubicBezTo>
                  <a:cubicBezTo>
                    <a:pt x="568" y="800"/>
                    <a:pt x="1260" y="569"/>
                    <a:pt x="1864" y="569"/>
                  </a:cubicBezTo>
                  <a:close/>
                  <a:moveTo>
                    <a:pt x="1864" y="1"/>
                  </a:moveTo>
                  <a:cubicBezTo>
                    <a:pt x="1180" y="1"/>
                    <a:pt x="679" y="276"/>
                    <a:pt x="363" y="817"/>
                  </a:cubicBezTo>
                  <a:cubicBezTo>
                    <a:pt x="119" y="1243"/>
                    <a:pt x="0" y="1825"/>
                    <a:pt x="0" y="2593"/>
                  </a:cubicBezTo>
                  <a:cubicBezTo>
                    <a:pt x="0" y="3361"/>
                    <a:pt x="119" y="3942"/>
                    <a:pt x="363" y="4368"/>
                  </a:cubicBezTo>
                  <a:cubicBezTo>
                    <a:pt x="679" y="4909"/>
                    <a:pt x="1180" y="5184"/>
                    <a:pt x="1864" y="5184"/>
                  </a:cubicBezTo>
                  <a:cubicBezTo>
                    <a:pt x="2543" y="5184"/>
                    <a:pt x="3325" y="4914"/>
                    <a:pt x="3950" y="4457"/>
                  </a:cubicBezTo>
                  <a:cubicBezTo>
                    <a:pt x="4660" y="3933"/>
                    <a:pt x="5050" y="3272"/>
                    <a:pt x="5050" y="2593"/>
                  </a:cubicBezTo>
                  <a:cubicBezTo>
                    <a:pt x="5050" y="1914"/>
                    <a:pt x="4660" y="1253"/>
                    <a:pt x="3950" y="728"/>
                  </a:cubicBezTo>
                  <a:cubicBezTo>
                    <a:pt x="3325" y="271"/>
                    <a:pt x="2543" y="1"/>
                    <a:pt x="1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3"/>
            <p:cNvSpPr/>
            <p:nvPr/>
          </p:nvSpPr>
          <p:spPr>
            <a:xfrm>
              <a:off x="5298235" y="1431107"/>
              <a:ext cx="504577" cy="971825"/>
            </a:xfrm>
            <a:custGeom>
              <a:avLst/>
              <a:gdLst/>
              <a:ahLst/>
              <a:cxnLst/>
              <a:rect l="l" t="t" r="r" b="b"/>
              <a:pathLst>
                <a:path w="2798" h="5389" extrusionOk="0">
                  <a:moveTo>
                    <a:pt x="1515" y="0"/>
                  </a:moveTo>
                  <a:cubicBezTo>
                    <a:pt x="1512" y="0"/>
                    <a:pt x="1508" y="0"/>
                    <a:pt x="1505" y="0"/>
                  </a:cubicBezTo>
                  <a:cubicBezTo>
                    <a:pt x="1345" y="4"/>
                    <a:pt x="1222" y="138"/>
                    <a:pt x="1230" y="293"/>
                  </a:cubicBezTo>
                  <a:cubicBezTo>
                    <a:pt x="1234" y="484"/>
                    <a:pt x="1150" y="705"/>
                    <a:pt x="1062" y="941"/>
                  </a:cubicBezTo>
                  <a:cubicBezTo>
                    <a:pt x="999" y="1105"/>
                    <a:pt x="933" y="1291"/>
                    <a:pt x="892" y="1486"/>
                  </a:cubicBezTo>
                  <a:lnTo>
                    <a:pt x="196" y="1832"/>
                  </a:lnTo>
                  <a:cubicBezTo>
                    <a:pt x="58" y="1904"/>
                    <a:pt x="1" y="2072"/>
                    <a:pt x="71" y="2215"/>
                  </a:cubicBezTo>
                  <a:cubicBezTo>
                    <a:pt x="120" y="2317"/>
                    <a:pt x="222" y="2375"/>
                    <a:pt x="325" y="2375"/>
                  </a:cubicBezTo>
                  <a:cubicBezTo>
                    <a:pt x="369" y="2375"/>
                    <a:pt x="409" y="2361"/>
                    <a:pt x="454" y="2344"/>
                  </a:cubicBezTo>
                  <a:lnTo>
                    <a:pt x="915" y="2113"/>
                  </a:lnTo>
                  <a:cubicBezTo>
                    <a:pt x="972" y="2281"/>
                    <a:pt x="1079" y="2450"/>
                    <a:pt x="1261" y="2610"/>
                  </a:cubicBezTo>
                  <a:cubicBezTo>
                    <a:pt x="1261" y="2614"/>
                    <a:pt x="1265" y="2614"/>
                    <a:pt x="1265" y="2614"/>
                  </a:cubicBezTo>
                  <a:lnTo>
                    <a:pt x="196" y="3151"/>
                  </a:lnTo>
                  <a:cubicBezTo>
                    <a:pt x="58" y="3222"/>
                    <a:pt x="1" y="3391"/>
                    <a:pt x="71" y="3532"/>
                  </a:cubicBezTo>
                  <a:cubicBezTo>
                    <a:pt x="120" y="3630"/>
                    <a:pt x="222" y="3688"/>
                    <a:pt x="325" y="3688"/>
                  </a:cubicBezTo>
                  <a:cubicBezTo>
                    <a:pt x="369" y="3688"/>
                    <a:pt x="409" y="3679"/>
                    <a:pt x="454" y="3661"/>
                  </a:cubicBezTo>
                  <a:lnTo>
                    <a:pt x="1452" y="3160"/>
                  </a:lnTo>
                  <a:lnTo>
                    <a:pt x="1452" y="3160"/>
                  </a:lnTo>
                  <a:cubicBezTo>
                    <a:pt x="1429" y="3297"/>
                    <a:pt x="1372" y="3457"/>
                    <a:pt x="1301" y="3649"/>
                  </a:cubicBezTo>
                  <a:cubicBezTo>
                    <a:pt x="1261" y="3750"/>
                    <a:pt x="1222" y="3862"/>
                    <a:pt x="1185" y="3972"/>
                  </a:cubicBezTo>
                  <a:lnTo>
                    <a:pt x="196" y="4469"/>
                  </a:lnTo>
                  <a:cubicBezTo>
                    <a:pt x="58" y="4540"/>
                    <a:pt x="1" y="4708"/>
                    <a:pt x="71" y="4851"/>
                  </a:cubicBezTo>
                  <a:cubicBezTo>
                    <a:pt x="120" y="4948"/>
                    <a:pt x="222" y="5007"/>
                    <a:pt x="325" y="5007"/>
                  </a:cubicBezTo>
                  <a:cubicBezTo>
                    <a:pt x="369" y="5007"/>
                    <a:pt x="409" y="4997"/>
                    <a:pt x="454" y="4975"/>
                  </a:cubicBezTo>
                  <a:lnTo>
                    <a:pt x="1110" y="4647"/>
                  </a:lnTo>
                  <a:cubicBezTo>
                    <a:pt x="1146" y="4878"/>
                    <a:pt x="1257" y="5104"/>
                    <a:pt x="1496" y="5317"/>
                  </a:cubicBezTo>
                  <a:cubicBezTo>
                    <a:pt x="1550" y="5366"/>
                    <a:pt x="1616" y="5388"/>
                    <a:pt x="1683" y="5388"/>
                  </a:cubicBezTo>
                  <a:cubicBezTo>
                    <a:pt x="1763" y="5388"/>
                    <a:pt x="1843" y="5353"/>
                    <a:pt x="1900" y="5290"/>
                  </a:cubicBezTo>
                  <a:cubicBezTo>
                    <a:pt x="2002" y="5171"/>
                    <a:pt x="1989" y="4993"/>
                    <a:pt x="1873" y="4886"/>
                  </a:cubicBezTo>
                  <a:cubicBezTo>
                    <a:pt x="1691" y="4731"/>
                    <a:pt x="1642" y="4571"/>
                    <a:pt x="1674" y="4368"/>
                  </a:cubicBezTo>
                  <a:lnTo>
                    <a:pt x="2597" y="3905"/>
                  </a:lnTo>
                  <a:cubicBezTo>
                    <a:pt x="2739" y="3835"/>
                    <a:pt x="2797" y="3661"/>
                    <a:pt x="2726" y="3524"/>
                  </a:cubicBezTo>
                  <a:cubicBezTo>
                    <a:pt x="2675" y="3423"/>
                    <a:pt x="2575" y="3365"/>
                    <a:pt x="2471" y="3365"/>
                  </a:cubicBezTo>
                  <a:cubicBezTo>
                    <a:pt x="2429" y="3365"/>
                    <a:pt x="2385" y="3374"/>
                    <a:pt x="2344" y="3395"/>
                  </a:cubicBezTo>
                  <a:lnTo>
                    <a:pt x="1918" y="3608"/>
                  </a:lnTo>
                  <a:cubicBezTo>
                    <a:pt x="1998" y="3377"/>
                    <a:pt x="2056" y="3129"/>
                    <a:pt x="2025" y="2871"/>
                  </a:cubicBezTo>
                  <a:lnTo>
                    <a:pt x="2597" y="2588"/>
                  </a:lnTo>
                  <a:cubicBezTo>
                    <a:pt x="2739" y="2516"/>
                    <a:pt x="2797" y="2344"/>
                    <a:pt x="2726" y="2205"/>
                  </a:cubicBezTo>
                  <a:cubicBezTo>
                    <a:pt x="2675" y="2105"/>
                    <a:pt x="2576" y="2047"/>
                    <a:pt x="2472" y="2047"/>
                  </a:cubicBezTo>
                  <a:cubicBezTo>
                    <a:pt x="2429" y="2047"/>
                    <a:pt x="2386" y="2057"/>
                    <a:pt x="2344" y="2077"/>
                  </a:cubicBezTo>
                  <a:lnTo>
                    <a:pt x="1798" y="2352"/>
                  </a:lnTo>
                  <a:cubicBezTo>
                    <a:pt x="1754" y="2295"/>
                    <a:pt x="1701" y="2237"/>
                    <a:pt x="1634" y="2184"/>
                  </a:cubicBezTo>
                  <a:cubicBezTo>
                    <a:pt x="1515" y="2077"/>
                    <a:pt x="1452" y="1971"/>
                    <a:pt x="1435" y="1850"/>
                  </a:cubicBezTo>
                  <a:lnTo>
                    <a:pt x="2597" y="1269"/>
                  </a:lnTo>
                  <a:cubicBezTo>
                    <a:pt x="2739" y="1199"/>
                    <a:pt x="2797" y="1029"/>
                    <a:pt x="2726" y="888"/>
                  </a:cubicBezTo>
                  <a:cubicBezTo>
                    <a:pt x="2675" y="787"/>
                    <a:pt x="2575" y="728"/>
                    <a:pt x="2471" y="728"/>
                  </a:cubicBezTo>
                  <a:cubicBezTo>
                    <a:pt x="2429" y="728"/>
                    <a:pt x="2385" y="738"/>
                    <a:pt x="2344" y="759"/>
                  </a:cubicBezTo>
                  <a:lnTo>
                    <a:pt x="1599" y="1131"/>
                  </a:lnTo>
                  <a:cubicBezTo>
                    <a:pt x="1701" y="857"/>
                    <a:pt x="1807" y="572"/>
                    <a:pt x="1798" y="275"/>
                  </a:cubicBezTo>
                  <a:cubicBezTo>
                    <a:pt x="1794" y="119"/>
                    <a:pt x="1666" y="0"/>
                    <a:pt x="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5" name="Google Shape;1215;p50"/>
          <p:cNvSpPr txBox="1">
            <a:spLocks noGrp="1"/>
          </p:cNvSpPr>
          <p:nvPr>
            <p:ph type="title"/>
          </p:nvPr>
        </p:nvSpPr>
        <p:spPr>
          <a:xfrm>
            <a:off x="4952602" y="299675"/>
            <a:ext cx="3032037" cy="8191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Handling the Competition</a:t>
            </a:r>
            <a:endParaRPr dirty="0"/>
          </a:p>
        </p:txBody>
      </p:sp>
      <p:sp>
        <p:nvSpPr>
          <p:cNvPr id="1216" name="Google Shape;1216;p50"/>
          <p:cNvSpPr txBox="1">
            <a:spLocks noGrp="1"/>
          </p:cNvSpPr>
          <p:nvPr>
            <p:ph type="subTitle" idx="1"/>
          </p:nvPr>
        </p:nvSpPr>
        <p:spPr>
          <a:xfrm>
            <a:off x="3834788" y="1382945"/>
            <a:ext cx="5127819" cy="56991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Bigger competitors focus on the joys of driving their vehicles because of their style, quality, and reliability. Stratus will cover these similar ideas but will also incorporate a bold new direction, the freedom for conformity and the embrace of customization. </a:t>
            </a:r>
          </a:p>
          <a:p>
            <a:pPr marL="0" lvl="0" indent="0" algn="ctr" rtl="0">
              <a:spcBef>
                <a:spcPts val="0"/>
              </a:spcBef>
              <a:spcAft>
                <a:spcPts val="1600"/>
              </a:spcAft>
              <a:buNone/>
            </a:pPr>
            <a:r>
              <a:rPr lang="en-US" dirty="0"/>
              <a:t>Stratus will appeal to people’s emotions by showing that support for the company will also support those who suffer from issues they can’t control like disease, famine, and discrimination. </a:t>
            </a:r>
            <a:endParaRPr dirty="0"/>
          </a:p>
        </p:txBody>
      </p:sp>
      <p:grpSp>
        <p:nvGrpSpPr>
          <p:cNvPr id="1217" name="Google Shape;1217;p50"/>
          <p:cNvGrpSpPr/>
          <p:nvPr/>
        </p:nvGrpSpPr>
        <p:grpSpPr>
          <a:xfrm>
            <a:off x="358575" y="2571750"/>
            <a:ext cx="3401640" cy="1460791"/>
            <a:chOff x="5399922" y="1841360"/>
            <a:chExt cx="3401640" cy="1460791"/>
          </a:xfrm>
        </p:grpSpPr>
        <p:sp>
          <p:nvSpPr>
            <p:cNvPr id="1218" name="Google Shape;1218;p50"/>
            <p:cNvSpPr/>
            <p:nvPr/>
          </p:nvSpPr>
          <p:spPr>
            <a:xfrm flipH="1">
              <a:off x="6518160" y="2679871"/>
              <a:ext cx="661632" cy="331177"/>
            </a:xfrm>
            <a:custGeom>
              <a:avLst/>
              <a:gdLst/>
              <a:ahLst/>
              <a:cxnLst/>
              <a:rect l="l" t="t" r="r" b="b"/>
              <a:pathLst>
                <a:path w="18310" h="9165" extrusionOk="0">
                  <a:moveTo>
                    <a:pt x="9165" y="0"/>
                  </a:moveTo>
                  <a:cubicBezTo>
                    <a:pt x="4123" y="0"/>
                    <a:pt x="1" y="4122"/>
                    <a:pt x="1" y="9165"/>
                  </a:cubicBezTo>
                  <a:lnTo>
                    <a:pt x="18309" y="9165"/>
                  </a:lnTo>
                  <a:cubicBezTo>
                    <a:pt x="18309" y="4122"/>
                    <a:pt x="14208" y="0"/>
                    <a:pt x="9165" y="0"/>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0"/>
            <p:cNvSpPr/>
            <p:nvPr/>
          </p:nvSpPr>
          <p:spPr>
            <a:xfrm flipH="1">
              <a:off x="6947624" y="2779675"/>
              <a:ext cx="463504" cy="231372"/>
            </a:xfrm>
            <a:custGeom>
              <a:avLst/>
              <a:gdLst/>
              <a:ahLst/>
              <a:cxnLst/>
              <a:rect l="l" t="t" r="r" b="b"/>
              <a:pathLst>
                <a:path w="12827" h="6403" extrusionOk="0">
                  <a:moveTo>
                    <a:pt x="6403" y="0"/>
                  </a:moveTo>
                  <a:cubicBezTo>
                    <a:pt x="2888" y="0"/>
                    <a:pt x="0" y="2867"/>
                    <a:pt x="0" y="6403"/>
                  </a:cubicBezTo>
                  <a:lnTo>
                    <a:pt x="12826" y="6403"/>
                  </a:lnTo>
                  <a:cubicBezTo>
                    <a:pt x="12826" y="2867"/>
                    <a:pt x="9939" y="0"/>
                    <a:pt x="6403" y="0"/>
                  </a:cubicBezTo>
                  <a:close/>
                </a:path>
              </a:pathLst>
            </a:custGeom>
            <a:solidFill>
              <a:srgbClr val="B2C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0"/>
            <p:cNvSpPr/>
            <p:nvPr/>
          </p:nvSpPr>
          <p:spPr>
            <a:xfrm flipH="1">
              <a:off x="6168123" y="2893067"/>
              <a:ext cx="238202" cy="118740"/>
            </a:xfrm>
            <a:custGeom>
              <a:avLst/>
              <a:gdLst/>
              <a:ahLst/>
              <a:cxnLst/>
              <a:rect l="l" t="t" r="r" b="b"/>
              <a:pathLst>
                <a:path w="6592" h="3286" extrusionOk="0">
                  <a:moveTo>
                    <a:pt x="3286" y="1"/>
                  </a:moveTo>
                  <a:cubicBezTo>
                    <a:pt x="1465" y="1"/>
                    <a:pt x="1" y="1465"/>
                    <a:pt x="22" y="3286"/>
                  </a:cubicBezTo>
                  <a:lnTo>
                    <a:pt x="6592" y="3286"/>
                  </a:lnTo>
                  <a:cubicBezTo>
                    <a:pt x="6592" y="1465"/>
                    <a:pt x="5085" y="1"/>
                    <a:pt x="3286" y="1"/>
                  </a:cubicBezTo>
                  <a:close/>
                </a:path>
              </a:pathLst>
            </a:custGeom>
            <a:solidFill>
              <a:srgbClr val="B2C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0"/>
            <p:cNvSpPr/>
            <p:nvPr/>
          </p:nvSpPr>
          <p:spPr>
            <a:xfrm flipH="1">
              <a:off x="5831670" y="2018855"/>
              <a:ext cx="353870" cy="344511"/>
            </a:xfrm>
            <a:custGeom>
              <a:avLst/>
              <a:gdLst/>
              <a:ahLst/>
              <a:cxnLst/>
              <a:rect l="l" t="t" r="r" b="b"/>
              <a:pathLst>
                <a:path w="9793" h="9534" extrusionOk="0">
                  <a:moveTo>
                    <a:pt x="4899" y="0"/>
                  </a:moveTo>
                  <a:cubicBezTo>
                    <a:pt x="2383" y="0"/>
                    <a:pt x="269" y="2007"/>
                    <a:pt x="147" y="4546"/>
                  </a:cubicBezTo>
                  <a:cubicBezTo>
                    <a:pt x="0" y="7183"/>
                    <a:pt x="2051" y="9401"/>
                    <a:pt x="4666" y="9526"/>
                  </a:cubicBezTo>
                  <a:cubicBezTo>
                    <a:pt x="4755" y="9531"/>
                    <a:pt x="4844" y="9534"/>
                    <a:pt x="4932" y="9534"/>
                  </a:cubicBezTo>
                  <a:cubicBezTo>
                    <a:pt x="7450" y="9534"/>
                    <a:pt x="9526" y="7534"/>
                    <a:pt x="9667" y="5007"/>
                  </a:cubicBezTo>
                  <a:cubicBezTo>
                    <a:pt x="9793" y="2370"/>
                    <a:pt x="7742" y="152"/>
                    <a:pt x="5127" y="6"/>
                  </a:cubicBezTo>
                  <a:cubicBezTo>
                    <a:pt x="5050" y="2"/>
                    <a:pt x="4975" y="0"/>
                    <a:pt x="4899" y="0"/>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0"/>
            <p:cNvSpPr/>
            <p:nvPr/>
          </p:nvSpPr>
          <p:spPr>
            <a:xfrm flipH="1">
              <a:off x="6348074" y="2104278"/>
              <a:ext cx="353111" cy="344475"/>
            </a:xfrm>
            <a:custGeom>
              <a:avLst/>
              <a:gdLst/>
              <a:ahLst/>
              <a:cxnLst/>
              <a:rect l="l" t="t" r="r" b="b"/>
              <a:pathLst>
                <a:path w="9772" h="9533" extrusionOk="0">
                  <a:moveTo>
                    <a:pt x="4895" y="1"/>
                  </a:moveTo>
                  <a:cubicBezTo>
                    <a:pt x="2360" y="1"/>
                    <a:pt x="248" y="1987"/>
                    <a:pt x="126" y="4526"/>
                  </a:cubicBezTo>
                  <a:cubicBezTo>
                    <a:pt x="1" y="7162"/>
                    <a:pt x="2030" y="9401"/>
                    <a:pt x="4646" y="9527"/>
                  </a:cubicBezTo>
                  <a:cubicBezTo>
                    <a:pt x="4724" y="9530"/>
                    <a:pt x="4802" y="9532"/>
                    <a:pt x="4879" y="9532"/>
                  </a:cubicBezTo>
                  <a:cubicBezTo>
                    <a:pt x="7432" y="9532"/>
                    <a:pt x="9524" y="7546"/>
                    <a:pt x="9646" y="5007"/>
                  </a:cubicBezTo>
                  <a:cubicBezTo>
                    <a:pt x="9772" y="2350"/>
                    <a:pt x="7742" y="132"/>
                    <a:pt x="5127" y="6"/>
                  </a:cubicBezTo>
                  <a:cubicBezTo>
                    <a:pt x="5049" y="3"/>
                    <a:pt x="4972" y="1"/>
                    <a:pt x="4895" y="1"/>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0"/>
            <p:cNvSpPr/>
            <p:nvPr/>
          </p:nvSpPr>
          <p:spPr>
            <a:xfrm flipH="1">
              <a:off x="6221024" y="2223812"/>
              <a:ext cx="351630" cy="324203"/>
            </a:xfrm>
            <a:custGeom>
              <a:avLst/>
              <a:gdLst/>
              <a:ahLst/>
              <a:cxnLst/>
              <a:rect l="l" t="t" r="r" b="b"/>
              <a:pathLst>
                <a:path w="9731" h="8972" extrusionOk="0">
                  <a:moveTo>
                    <a:pt x="68" y="0"/>
                  </a:moveTo>
                  <a:cubicBezTo>
                    <a:pt x="44" y="0"/>
                    <a:pt x="27" y="8"/>
                    <a:pt x="21" y="25"/>
                  </a:cubicBezTo>
                  <a:cubicBezTo>
                    <a:pt x="1" y="67"/>
                    <a:pt x="42" y="193"/>
                    <a:pt x="147" y="339"/>
                  </a:cubicBezTo>
                  <a:cubicBezTo>
                    <a:pt x="147" y="339"/>
                    <a:pt x="273" y="465"/>
                    <a:pt x="524" y="674"/>
                  </a:cubicBezTo>
                  <a:cubicBezTo>
                    <a:pt x="754" y="883"/>
                    <a:pt x="1089" y="1197"/>
                    <a:pt x="1528" y="1574"/>
                  </a:cubicBezTo>
                  <a:cubicBezTo>
                    <a:pt x="1946" y="1929"/>
                    <a:pt x="2449" y="2348"/>
                    <a:pt x="2972" y="2787"/>
                  </a:cubicBezTo>
                  <a:cubicBezTo>
                    <a:pt x="3495" y="3226"/>
                    <a:pt x="4081" y="3708"/>
                    <a:pt x="4625" y="4210"/>
                  </a:cubicBezTo>
                  <a:cubicBezTo>
                    <a:pt x="5169" y="4670"/>
                    <a:pt x="5755" y="5172"/>
                    <a:pt x="6236" y="5654"/>
                  </a:cubicBezTo>
                  <a:cubicBezTo>
                    <a:pt x="6508" y="5884"/>
                    <a:pt x="6738" y="6093"/>
                    <a:pt x="6968" y="6323"/>
                  </a:cubicBezTo>
                  <a:cubicBezTo>
                    <a:pt x="7219" y="6532"/>
                    <a:pt x="7428" y="6742"/>
                    <a:pt x="7596" y="6930"/>
                  </a:cubicBezTo>
                  <a:cubicBezTo>
                    <a:pt x="7993" y="7328"/>
                    <a:pt x="8286" y="7641"/>
                    <a:pt x="8496" y="7872"/>
                  </a:cubicBezTo>
                  <a:cubicBezTo>
                    <a:pt x="8705" y="8102"/>
                    <a:pt x="8788" y="8227"/>
                    <a:pt x="8788" y="8227"/>
                  </a:cubicBezTo>
                  <a:cubicBezTo>
                    <a:pt x="8935" y="8436"/>
                    <a:pt x="9060" y="8604"/>
                    <a:pt x="9144" y="8708"/>
                  </a:cubicBezTo>
                  <a:lnTo>
                    <a:pt x="9249" y="8813"/>
                  </a:lnTo>
                  <a:cubicBezTo>
                    <a:pt x="9270" y="8855"/>
                    <a:pt x="9312" y="8918"/>
                    <a:pt x="9353" y="8939"/>
                  </a:cubicBezTo>
                  <a:cubicBezTo>
                    <a:pt x="9392" y="8951"/>
                    <a:pt x="9422" y="8972"/>
                    <a:pt x="9459" y="8972"/>
                  </a:cubicBezTo>
                  <a:cubicBezTo>
                    <a:pt x="9482" y="8972"/>
                    <a:pt x="9509" y="8963"/>
                    <a:pt x="9542" y="8939"/>
                  </a:cubicBezTo>
                  <a:cubicBezTo>
                    <a:pt x="9625" y="8897"/>
                    <a:pt x="9688" y="8792"/>
                    <a:pt x="9688" y="8625"/>
                  </a:cubicBezTo>
                  <a:cubicBezTo>
                    <a:pt x="9730" y="8499"/>
                    <a:pt x="9688" y="8332"/>
                    <a:pt x="9646" y="8206"/>
                  </a:cubicBezTo>
                  <a:cubicBezTo>
                    <a:pt x="9667" y="8081"/>
                    <a:pt x="9605" y="7955"/>
                    <a:pt x="9500" y="7788"/>
                  </a:cubicBezTo>
                  <a:cubicBezTo>
                    <a:pt x="9500" y="7788"/>
                    <a:pt x="9395" y="7641"/>
                    <a:pt x="9144" y="7369"/>
                  </a:cubicBezTo>
                  <a:cubicBezTo>
                    <a:pt x="8935" y="7118"/>
                    <a:pt x="8600" y="6763"/>
                    <a:pt x="8182" y="6386"/>
                  </a:cubicBezTo>
                  <a:cubicBezTo>
                    <a:pt x="7972" y="6198"/>
                    <a:pt x="7763" y="5988"/>
                    <a:pt x="7512" y="5779"/>
                  </a:cubicBezTo>
                  <a:cubicBezTo>
                    <a:pt x="7261" y="5570"/>
                    <a:pt x="7010" y="5340"/>
                    <a:pt x="6738" y="5131"/>
                  </a:cubicBezTo>
                  <a:cubicBezTo>
                    <a:pt x="6215" y="4670"/>
                    <a:pt x="5650" y="4210"/>
                    <a:pt x="5043" y="3729"/>
                  </a:cubicBezTo>
                  <a:cubicBezTo>
                    <a:pt x="4478" y="3268"/>
                    <a:pt x="3871" y="2808"/>
                    <a:pt x="3327" y="2390"/>
                  </a:cubicBezTo>
                  <a:cubicBezTo>
                    <a:pt x="2762" y="1992"/>
                    <a:pt x="2239" y="1594"/>
                    <a:pt x="1800" y="1239"/>
                  </a:cubicBezTo>
                  <a:cubicBezTo>
                    <a:pt x="1361" y="904"/>
                    <a:pt x="984" y="653"/>
                    <a:pt x="733" y="444"/>
                  </a:cubicBezTo>
                  <a:lnTo>
                    <a:pt x="335" y="130"/>
                  </a:lnTo>
                  <a:cubicBezTo>
                    <a:pt x="244" y="54"/>
                    <a:pt x="131" y="0"/>
                    <a:pt x="68" y="0"/>
                  </a:cubicBezTo>
                  <a:close/>
                </a:path>
              </a:pathLst>
            </a:custGeom>
            <a:solidFill>
              <a:srgbClr val="9E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flipH="1">
              <a:off x="5985136" y="2175572"/>
              <a:ext cx="238202" cy="242213"/>
            </a:xfrm>
            <a:custGeom>
              <a:avLst/>
              <a:gdLst/>
              <a:ahLst/>
              <a:cxnLst/>
              <a:rect l="l" t="t" r="r" b="b"/>
              <a:pathLst>
                <a:path w="6592" h="6703" extrusionOk="0">
                  <a:moveTo>
                    <a:pt x="6487" y="0"/>
                  </a:moveTo>
                  <a:cubicBezTo>
                    <a:pt x="6445" y="0"/>
                    <a:pt x="6340" y="42"/>
                    <a:pt x="6319" y="147"/>
                  </a:cubicBezTo>
                  <a:lnTo>
                    <a:pt x="6152" y="460"/>
                  </a:lnTo>
                  <a:cubicBezTo>
                    <a:pt x="6110" y="565"/>
                    <a:pt x="6026" y="670"/>
                    <a:pt x="5943" y="816"/>
                  </a:cubicBezTo>
                  <a:cubicBezTo>
                    <a:pt x="5901" y="879"/>
                    <a:pt x="5859" y="942"/>
                    <a:pt x="5817" y="1025"/>
                  </a:cubicBezTo>
                  <a:lnTo>
                    <a:pt x="5650" y="1256"/>
                  </a:lnTo>
                  <a:cubicBezTo>
                    <a:pt x="5608" y="1339"/>
                    <a:pt x="5545" y="1402"/>
                    <a:pt x="5482" y="1486"/>
                  </a:cubicBezTo>
                  <a:cubicBezTo>
                    <a:pt x="5419" y="1569"/>
                    <a:pt x="5336" y="1653"/>
                    <a:pt x="5273" y="1716"/>
                  </a:cubicBezTo>
                  <a:cubicBezTo>
                    <a:pt x="5189" y="1800"/>
                    <a:pt x="5127" y="1904"/>
                    <a:pt x="5064" y="1988"/>
                  </a:cubicBezTo>
                  <a:cubicBezTo>
                    <a:pt x="4980" y="2072"/>
                    <a:pt x="4896" y="2134"/>
                    <a:pt x="4813" y="2239"/>
                  </a:cubicBezTo>
                  <a:cubicBezTo>
                    <a:pt x="4750" y="2323"/>
                    <a:pt x="4645" y="2406"/>
                    <a:pt x="4562" y="2511"/>
                  </a:cubicBezTo>
                  <a:cubicBezTo>
                    <a:pt x="4457" y="2595"/>
                    <a:pt x="4373" y="2657"/>
                    <a:pt x="4269" y="2762"/>
                  </a:cubicBezTo>
                  <a:cubicBezTo>
                    <a:pt x="4080" y="2929"/>
                    <a:pt x="3871" y="3076"/>
                    <a:pt x="3662" y="3243"/>
                  </a:cubicBezTo>
                  <a:cubicBezTo>
                    <a:pt x="3243" y="3557"/>
                    <a:pt x="2825" y="3850"/>
                    <a:pt x="2448" y="4122"/>
                  </a:cubicBezTo>
                  <a:cubicBezTo>
                    <a:pt x="2239" y="4269"/>
                    <a:pt x="2051" y="4415"/>
                    <a:pt x="1862" y="4541"/>
                  </a:cubicBezTo>
                  <a:cubicBezTo>
                    <a:pt x="1758" y="4624"/>
                    <a:pt x="1674" y="4687"/>
                    <a:pt x="1611" y="4750"/>
                  </a:cubicBezTo>
                  <a:cubicBezTo>
                    <a:pt x="1528" y="4833"/>
                    <a:pt x="1444" y="4896"/>
                    <a:pt x="1360" y="4938"/>
                  </a:cubicBezTo>
                  <a:cubicBezTo>
                    <a:pt x="1298" y="5001"/>
                    <a:pt x="1214" y="5064"/>
                    <a:pt x="1130" y="5126"/>
                  </a:cubicBezTo>
                  <a:cubicBezTo>
                    <a:pt x="1046" y="5168"/>
                    <a:pt x="1005" y="5231"/>
                    <a:pt x="921" y="5273"/>
                  </a:cubicBezTo>
                  <a:cubicBezTo>
                    <a:pt x="795" y="5378"/>
                    <a:pt x="691" y="5461"/>
                    <a:pt x="607" y="5566"/>
                  </a:cubicBezTo>
                  <a:cubicBezTo>
                    <a:pt x="419" y="5733"/>
                    <a:pt x="356" y="5838"/>
                    <a:pt x="356" y="5838"/>
                  </a:cubicBezTo>
                  <a:lnTo>
                    <a:pt x="251" y="5942"/>
                  </a:lnTo>
                  <a:cubicBezTo>
                    <a:pt x="210" y="5984"/>
                    <a:pt x="189" y="6005"/>
                    <a:pt x="168" y="6068"/>
                  </a:cubicBezTo>
                  <a:cubicBezTo>
                    <a:pt x="105" y="6152"/>
                    <a:pt x="84" y="6214"/>
                    <a:pt x="63" y="6298"/>
                  </a:cubicBezTo>
                  <a:cubicBezTo>
                    <a:pt x="0" y="6466"/>
                    <a:pt x="42" y="6570"/>
                    <a:pt x="105" y="6633"/>
                  </a:cubicBezTo>
                  <a:cubicBezTo>
                    <a:pt x="154" y="6682"/>
                    <a:pt x="217" y="6702"/>
                    <a:pt x="291" y="6702"/>
                  </a:cubicBezTo>
                  <a:cubicBezTo>
                    <a:pt x="343" y="6702"/>
                    <a:pt x="400" y="6692"/>
                    <a:pt x="461" y="6675"/>
                  </a:cubicBezTo>
                  <a:cubicBezTo>
                    <a:pt x="523" y="6633"/>
                    <a:pt x="586" y="6612"/>
                    <a:pt x="670" y="6570"/>
                  </a:cubicBezTo>
                  <a:cubicBezTo>
                    <a:pt x="691" y="6570"/>
                    <a:pt x="733" y="6486"/>
                    <a:pt x="837" y="6403"/>
                  </a:cubicBezTo>
                  <a:lnTo>
                    <a:pt x="837" y="6403"/>
                  </a:lnTo>
                  <a:cubicBezTo>
                    <a:pt x="827" y="6413"/>
                    <a:pt x="827" y="6418"/>
                    <a:pt x="829" y="6418"/>
                  </a:cubicBezTo>
                  <a:cubicBezTo>
                    <a:pt x="832" y="6418"/>
                    <a:pt x="837" y="6413"/>
                    <a:pt x="837" y="6403"/>
                  </a:cubicBezTo>
                  <a:lnTo>
                    <a:pt x="837" y="6403"/>
                  </a:lnTo>
                  <a:cubicBezTo>
                    <a:pt x="837" y="6403"/>
                    <a:pt x="837" y="6403"/>
                    <a:pt x="837" y="6403"/>
                  </a:cubicBezTo>
                  <a:cubicBezTo>
                    <a:pt x="837" y="6403"/>
                    <a:pt x="921" y="6319"/>
                    <a:pt x="1109" y="6173"/>
                  </a:cubicBezTo>
                  <a:cubicBezTo>
                    <a:pt x="1193" y="6089"/>
                    <a:pt x="1298" y="6005"/>
                    <a:pt x="1402" y="5901"/>
                  </a:cubicBezTo>
                  <a:cubicBezTo>
                    <a:pt x="1444" y="5859"/>
                    <a:pt x="1528" y="5796"/>
                    <a:pt x="1570" y="5754"/>
                  </a:cubicBezTo>
                  <a:cubicBezTo>
                    <a:pt x="1653" y="5691"/>
                    <a:pt x="1716" y="5650"/>
                    <a:pt x="1779" y="5566"/>
                  </a:cubicBezTo>
                  <a:cubicBezTo>
                    <a:pt x="1862" y="5524"/>
                    <a:pt x="1946" y="5440"/>
                    <a:pt x="2030" y="5378"/>
                  </a:cubicBezTo>
                  <a:cubicBezTo>
                    <a:pt x="2093" y="5315"/>
                    <a:pt x="2176" y="5252"/>
                    <a:pt x="2281" y="5168"/>
                  </a:cubicBezTo>
                  <a:cubicBezTo>
                    <a:pt x="2469" y="5043"/>
                    <a:pt x="2637" y="4896"/>
                    <a:pt x="2825" y="4729"/>
                  </a:cubicBezTo>
                  <a:cubicBezTo>
                    <a:pt x="3223" y="4415"/>
                    <a:pt x="3641" y="4101"/>
                    <a:pt x="4039" y="3745"/>
                  </a:cubicBezTo>
                  <a:cubicBezTo>
                    <a:pt x="4248" y="3557"/>
                    <a:pt x="4436" y="3369"/>
                    <a:pt x="4645" y="3181"/>
                  </a:cubicBezTo>
                  <a:cubicBezTo>
                    <a:pt x="4750" y="3118"/>
                    <a:pt x="4813" y="3013"/>
                    <a:pt x="4917" y="2909"/>
                  </a:cubicBezTo>
                  <a:cubicBezTo>
                    <a:pt x="5001" y="2804"/>
                    <a:pt x="5106" y="2720"/>
                    <a:pt x="5189" y="2616"/>
                  </a:cubicBezTo>
                  <a:cubicBezTo>
                    <a:pt x="5273" y="2511"/>
                    <a:pt x="5336" y="2427"/>
                    <a:pt x="5419" y="2323"/>
                  </a:cubicBezTo>
                  <a:cubicBezTo>
                    <a:pt x="5503" y="2239"/>
                    <a:pt x="5545" y="2134"/>
                    <a:pt x="5629" y="2030"/>
                  </a:cubicBezTo>
                  <a:cubicBezTo>
                    <a:pt x="5712" y="1925"/>
                    <a:pt x="5754" y="1862"/>
                    <a:pt x="5817" y="1758"/>
                  </a:cubicBezTo>
                  <a:cubicBezTo>
                    <a:pt x="5859" y="1653"/>
                    <a:pt x="5922" y="1569"/>
                    <a:pt x="5964" y="1486"/>
                  </a:cubicBezTo>
                  <a:cubicBezTo>
                    <a:pt x="6026" y="1402"/>
                    <a:pt x="6068" y="1297"/>
                    <a:pt x="6131" y="1235"/>
                  </a:cubicBezTo>
                  <a:cubicBezTo>
                    <a:pt x="6173" y="1151"/>
                    <a:pt x="6215" y="1067"/>
                    <a:pt x="6236" y="984"/>
                  </a:cubicBezTo>
                  <a:cubicBezTo>
                    <a:pt x="6319" y="837"/>
                    <a:pt x="6361" y="712"/>
                    <a:pt x="6424" y="607"/>
                  </a:cubicBezTo>
                  <a:cubicBezTo>
                    <a:pt x="6487" y="398"/>
                    <a:pt x="6549" y="251"/>
                    <a:pt x="6549" y="251"/>
                  </a:cubicBezTo>
                  <a:cubicBezTo>
                    <a:pt x="6591" y="126"/>
                    <a:pt x="6570" y="21"/>
                    <a:pt x="6487" y="0"/>
                  </a:cubicBezTo>
                  <a:close/>
                </a:path>
              </a:pathLst>
            </a:custGeom>
            <a:solidFill>
              <a:srgbClr val="9E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flipH="1">
              <a:off x="6335210" y="2293011"/>
              <a:ext cx="273723" cy="132579"/>
            </a:xfrm>
            <a:custGeom>
              <a:avLst/>
              <a:gdLst/>
              <a:ahLst/>
              <a:cxnLst/>
              <a:rect l="l" t="t" r="r" b="b"/>
              <a:pathLst>
                <a:path w="7575" h="3669" extrusionOk="0">
                  <a:moveTo>
                    <a:pt x="47" y="0"/>
                  </a:moveTo>
                  <a:cubicBezTo>
                    <a:pt x="18" y="0"/>
                    <a:pt x="0" y="6"/>
                    <a:pt x="0" y="14"/>
                  </a:cubicBezTo>
                  <a:cubicBezTo>
                    <a:pt x="0" y="35"/>
                    <a:pt x="63" y="98"/>
                    <a:pt x="168" y="140"/>
                  </a:cubicBezTo>
                  <a:cubicBezTo>
                    <a:pt x="168" y="140"/>
                    <a:pt x="272" y="203"/>
                    <a:pt x="461" y="307"/>
                  </a:cubicBezTo>
                  <a:cubicBezTo>
                    <a:pt x="628" y="391"/>
                    <a:pt x="900" y="537"/>
                    <a:pt x="1235" y="663"/>
                  </a:cubicBezTo>
                  <a:cubicBezTo>
                    <a:pt x="1549" y="830"/>
                    <a:pt x="1946" y="977"/>
                    <a:pt x="2344" y="1144"/>
                  </a:cubicBezTo>
                  <a:cubicBezTo>
                    <a:pt x="2762" y="1291"/>
                    <a:pt x="3181" y="1479"/>
                    <a:pt x="3620" y="1667"/>
                  </a:cubicBezTo>
                  <a:cubicBezTo>
                    <a:pt x="4059" y="1855"/>
                    <a:pt x="4478" y="2023"/>
                    <a:pt x="4875" y="2211"/>
                  </a:cubicBezTo>
                  <a:cubicBezTo>
                    <a:pt x="5085" y="2316"/>
                    <a:pt x="5273" y="2400"/>
                    <a:pt x="5440" y="2504"/>
                  </a:cubicBezTo>
                  <a:cubicBezTo>
                    <a:pt x="5629" y="2588"/>
                    <a:pt x="5796" y="2692"/>
                    <a:pt x="5943" y="2755"/>
                  </a:cubicBezTo>
                  <a:cubicBezTo>
                    <a:pt x="6256" y="2923"/>
                    <a:pt x="6487" y="3069"/>
                    <a:pt x="6654" y="3216"/>
                  </a:cubicBezTo>
                  <a:cubicBezTo>
                    <a:pt x="6800" y="3320"/>
                    <a:pt x="6905" y="3383"/>
                    <a:pt x="6905" y="3383"/>
                  </a:cubicBezTo>
                  <a:cubicBezTo>
                    <a:pt x="7072" y="3488"/>
                    <a:pt x="7198" y="3571"/>
                    <a:pt x="7303" y="3634"/>
                  </a:cubicBezTo>
                  <a:cubicBezTo>
                    <a:pt x="7364" y="3659"/>
                    <a:pt x="7425" y="3669"/>
                    <a:pt x="7470" y="3669"/>
                  </a:cubicBezTo>
                  <a:cubicBezTo>
                    <a:pt x="7501" y="3669"/>
                    <a:pt x="7524" y="3664"/>
                    <a:pt x="7533" y="3655"/>
                  </a:cubicBezTo>
                  <a:cubicBezTo>
                    <a:pt x="7575" y="3592"/>
                    <a:pt x="7575" y="3529"/>
                    <a:pt x="7491" y="3446"/>
                  </a:cubicBezTo>
                  <a:cubicBezTo>
                    <a:pt x="7470" y="3383"/>
                    <a:pt x="7407" y="3341"/>
                    <a:pt x="7365" y="3278"/>
                  </a:cubicBezTo>
                  <a:lnTo>
                    <a:pt x="7282" y="3216"/>
                  </a:lnTo>
                  <a:lnTo>
                    <a:pt x="7114" y="3048"/>
                  </a:lnTo>
                  <a:cubicBezTo>
                    <a:pt x="7114" y="3048"/>
                    <a:pt x="7010" y="2964"/>
                    <a:pt x="6863" y="2860"/>
                  </a:cubicBezTo>
                  <a:cubicBezTo>
                    <a:pt x="6675" y="2755"/>
                    <a:pt x="6424" y="2609"/>
                    <a:pt x="6110" y="2420"/>
                  </a:cubicBezTo>
                  <a:cubicBezTo>
                    <a:pt x="5943" y="2337"/>
                    <a:pt x="5754" y="2232"/>
                    <a:pt x="5587" y="2169"/>
                  </a:cubicBezTo>
                  <a:cubicBezTo>
                    <a:pt x="5399" y="2065"/>
                    <a:pt x="5189" y="1981"/>
                    <a:pt x="5001" y="1897"/>
                  </a:cubicBezTo>
                  <a:cubicBezTo>
                    <a:pt x="4583" y="1709"/>
                    <a:pt x="4164" y="1563"/>
                    <a:pt x="3725" y="1374"/>
                  </a:cubicBezTo>
                  <a:cubicBezTo>
                    <a:pt x="3285" y="1228"/>
                    <a:pt x="2825" y="1060"/>
                    <a:pt x="2406" y="914"/>
                  </a:cubicBezTo>
                  <a:cubicBezTo>
                    <a:pt x="1988" y="747"/>
                    <a:pt x="1611" y="621"/>
                    <a:pt x="1297" y="495"/>
                  </a:cubicBezTo>
                  <a:cubicBezTo>
                    <a:pt x="942" y="349"/>
                    <a:pt x="691" y="244"/>
                    <a:pt x="502" y="182"/>
                  </a:cubicBezTo>
                  <a:cubicBezTo>
                    <a:pt x="314" y="98"/>
                    <a:pt x="209" y="35"/>
                    <a:pt x="209" y="35"/>
                  </a:cubicBezTo>
                  <a:cubicBezTo>
                    <a:pt x="148" y="11"/>
                    <a:pt x="87" y="0"/>
                    <a:pt x="47" y="0"/>
                  </a:cubicBezTo>
                  <a:close/>
                </a:path>
              </a:pathLst>
            </a:custGeom>
            <a:solidFill>
              <a:srgbClr val="9E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flipH="1">
              <a:off x="6410227" y="2164985"/>
              <a:ext cx="66416" cy="187721"/>
            </a:xfrm>
            <a:custGeom>
              <a:avLst/>
              <a:gdLst/>
              <a:ahLst/>
              <a:cxnLst/>
              <a:rect l="l" t="t" r="r" b="b"/>
              <a:pathLst>
                <a:path w="1838" h="5195" extrusionOk="0">
                  <a:moveTo>
                    <a:pt x="64" y="0"/>
                  </a:moveTo>
                  <a:cubicBezTo>
                    <a:pt x="22" y="0"/>
                    <a:pt x="1" y="84"/>
                    <a:pt x="1" y="126"/>
                  </a:cubicBezTo>
                  <a:cubicBezTo>
                    <a:pt x="1" y="126"/>
                    <a:pt x="1" y="209"/>
                    <a:pt x="43" y="335"/>
                  </a:cubicBezTo>
                  <a:cubicBezTo>
                    <a:pt x="64" y="481"/>
                    <a:pt x="64" y="691"/>
                    <a:pt x="85" y="921"/>
                  </a:cubicBezTo>
                  <a:cubicBezTo>
                    <a:pt x="105" y="1151"/>
                    <a:pt x="147" y="1423"/>
                    <a:pt x="210" y="1695"/>
                  </a:cubicBezTo>
                  <a:cubicBezTo>
                    <a:pt x="252" y="1862"/>
                    <a:pt x="273" y="1988"/>
                    <a:pt x="294" y="2155"/>
                  </a:cubicBezTo>
                  <a:cubicBezTo>
                    <a:pt x="315" y="2302"/>
                    <a:pt x="377" y="2469"/>
                    <a:pt x="398" y="2595"/>
                  </a:cubicBezTo>
                  <a:cubicBezTo>
                    <a:pt x="419" y="2741"/>
                    <a:pt x="482" y="2909"/>
                    <a:pt x="524" y="3034"/>
                  </a:cubicBezTo>
                  <a:cubicBezTo>
                    <a:pt x="587" y="3202"/>
                    <a:pt x="608" y="3327"/>
                    <a:pt x="670" y="3474"/>
                  </a:cubicBezTo>
                  <a:lnTo>
                    <a:pt x="817" y="3871"/>
                  </a:lnTo>
                  <a:cubicBezTo>
                    <a:pt x="838" y="3913"/>
                    <a:pt x="880" y="3997"/>
                    <a:pt x="901" y="4059"/>
                  </a:cubicBezTo>
                  <a:lnTo>
                    <a:pt x="984" y="4206"/>
                  </a:lnTo>
                  <a:cubicBezTo>
                    <a:pt x="1089" y="4415"/>
                    <a:pt x="1152" y="4603"/>
                    <a:pt x="1235" y="4729"/>
                  </a:cubicBezTo>
                  <a:cubicBezTo>
                    <a:pt x="1319" y="4854"/>
                    <a:pt x="1340" y="4917"/>
                    <a:pt x="1340" y="4917"/>
                  </a:cubicBezTo>
                  <a:cubicBezTo>
                    <a:pt x="1439" y="5082"/>
                    <a:pt x="1563" y="5195"/>
                    <a:pt x="1663" y="5195"/>
                  </a:cubicBezTo>
                  <a:cubicBezTo>
                    <a:pt x="1690" y="5195"/>
                    <a:pt x="1715" y="5186"/>
                    <a:pt x="1738" y="5168"/>
                  </a:cubicBezTo>
                  <a:cubicBezTo>
                    <a:pt x="1747" y="5172"/>
                    <a:pt x="1755" y="5174"/>
                    <a:pt x="1762" y="5174"/>
                  </a:cubicBezTo>
                  <a:cubicBezTo>
                    <a:pt x="1838" y="5174"/>
                    <a:pt x="1808" y="4983"/>
                    <a:pt x="1675" y="4792"/>
                  </a:cubicBezTo>
                  <a:cubicBezTo>
                    <a:pt x="1675" y="4792"/>
                    <a:pt x="1633" y="4729"/>
                    <a:pt x="1570" y="4603"/>
                  </a:cubicBezTo>
                  <a:cubicBezTo>
                    <a:pt x="1507" y="4499"/>
                    <a:pt x="1424" y="4310"/>
                    <a:pt x="1319" y="4101"/>
                  </a:cubicBezTo>
                  <a:lnTo>
                    <a:pt x="1235" y="3955"/>
                  </a:lnTo>
                  <a:cubicBezTo>
                    <a:pt x="1214" y="3892"/>
                    <a:pt x="1194" y="3850"/>
                    <a:pt x="1152" y="3766"/>
                  </a:cubicBezTo>
                  <a:cubicBezTo>
                    <a:pt x="1110" y="3641"/>
                    <a:pt x="1047" y="3536"/>
                    <a:pt x="1005" y="3411"/>
                  </a:cubicBezTo>
                  <a:cubicBezTo>
                    <a:pt x="942" y="3264"/>
                    <a:pt x="901" y="3139"/>
                    <a:pt x="838" y="2992"/>
                  </a:cubicBezTo>
                  <a:cubicBezTo>
                    <a:pt x="796" y="2846"/>
                    <a:pt x="733" y="2699"/>
                    <a:pt x="691" y="2532"/>
                  </a:cubicBezTo>
                  <a:cubicBezTo>
                    <a:pt x="629" y="2385"/>
                    <a:pt x="608" y="2260"/>
                    <a:pt x="545" y="2093"/>
                  </a:cubicBezTo>
                  <a:cubicBezTo>
                    <a:pt x="503" y="1946"/>
                    <a:pt x="482" y="1800"/>
                    <a:pt x="461" y="1674"/>
                  </a:cubicBezTo>
                  <a:cubicBezTo>
                    <a:pt x="377" y="1381"/>
                    <a:pt x="315" y="1130"/>
                    <a:pt x="273" y="900"/>
                  </a:cubicBezTo>
                  <a:cubicBezTo>
                    <a:pt x="210" y="649"/>
                    <a:pt x="189" y="481"/>
                    <a:pt x="168" y="335"/>
                  </a:cubicBezTo>
                  <a:cubicBezTo>
                    <a:pt x="147" y="209"/>
                    <a:pt x="147" y="126"/>
                    <a:pt x="147" y="126"/>
                  </a:cubicBezTo>
                  <a:cubicBezTo>
                    <a:pt x="105" y="63"/>
                    <a:pt x="85" y="0"/>
                    <a:pt x="64" y="0"/>
                  </a:cubicBezTo>
                  <a:close/>
                </a:path>
              </a:pathLst>
            </a:custGeom>
            <a:solidFill>
              <a:srgbClr val="9E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flipH="1">
              <a:off x="6047902" y="2136583"/>
              <a:ext cx="65802" cy="193539"/>
            </a:xfrm>
            <a:custGeom>
              <a:avLst/>
              <a:gdLst/>
              <a:ahLst/>
              <a:cxnLst/>
              <a:rect l="l" t="t" r="r" b="b"/>
              <a:pathLst>
                <a:path w="1821" h="5356" extrusionOk="0">
                  <a:moveTo>
                    <a:pt x="1771" y="1"/>
                  </a:moveTo>
                  <a:cubicBezTo>
                    <a:pt x="1766" y="1"/>
                    <a:pt x="1762" y="4"/>
                    <a:pt x="1758" y="12"/>
                  </a:cubicBezTo>
                  <a:cubicBezTo>
                    <a:pt x="1737" y="12"/>
                    <a:pt x="1716" y="54"/>
                    <a:pt x="1674" y="138"/>
                  </a:cubicBezTo>
                  <a:cubicBezTo>
                    <a:pt x="1674" y="138"/>
                    <a:pt x="1674" y="221"/>
                    <a:pt x="1653" y="347"/>
                  </a:cubicBezTo>
                  <a:cubicBezTo>
                    <a:pt x="1632" y="472"/>
                    <a:pt x="1611" y="682"/>
                    <a:pt x="1569" y="912"/>
                  </a:cubicBezTo>
                  <a:cubicBezTo>
                    <a:pt x="1549" y="1163"/>
                    <a:pt x="1507" y="1435"/>
                    <a:pt x="1444" y="1728"/>
                  </a:cubicBezTo>
                  <a:cubicBezTo>
                    <a:pt x="1402" y="2021"/>
                    <a:pt x="1318" y="2335"/>
                    <a:pt x="1235" y="2648"/>
                  </a:cubicBezTo>
                  <a:cubicBezTo>
                    <a:pt x="1151" y="2962"/>
                    <a:pt x="1088" y="3276"/>
                    <a:pt x="984" y="3527"/>
                  </a:cubicBezTo>
                  <a:lnTo>
                    <a:pt x="816" y="3925"/>
                  </a:lnTo>
                  <a:cubicBezTo>
                    <a:pt x="774" y="4050"/>
                    <a:pt x="712" y="4155"/>
                    <a:pt x="649" y="4260"/>
                  </a:cubicBezTo>
                  <a:cubicBezTo>
                    <a:pt x="565" y="4469"/>
                    <a:pt x="440" y="4636"/>
                    <a:pt x="377" y="4741"/>
                  </a:cubicBezTo>
                  <a:cubicBezTo>
                    <a:pt x="293" y="4845"/>
                    <a:pt x="230" y="4887"/>
                    <a:pt x="230" y="4887"/>
                  </a:cubicBezTo>
                  <a:cubicBezTo>
                    <a:pt x="209" y="4950"/>
                    <a:pt x="168" y="4971"/>
                    <a:pt x="126" y="4992"/>
                  </a:cubicBezTo>
                  <a:cubicBezTo>
                    <a:pt x="105" y="5034"/>
                    <a:pt x="84" y="5076"/>
                    <a:pt x="63" y="5096"/>
                  </a:cubicBezTo>
                  <a:cubicBezTo>
                    <a:pt x="0" y="5159"/>
                    <a:pt x="0" y="5243"/>
                    <a:pt x="21" y="5285"/>
                  </a:cubicBezTo>
                  <a:cubicBezTo>
                    <a:pt x="53" y="5332"/>
                    <a:pt x="84" y="5355"/>
                    <a:pt x="142" y="5355"/>
                  </a:cubicBezTo>
                  <a:cubicBezTo>
                    <a:pt x="161" y="5355"/>
                    <a:pt x="183" y="5353"/>
                    <a:pt x="209" y="5348"/>
                  </a:cubicBezTo>
                  <a:cubicBezTo>
                    <a:pt x="272" y="5348"/>
                    <a:pt x="314" y="5306"/>
                    <a:pt x="377" y="5285"/>
                  </a:cubicBezTo>
                  <a:cubicBezTo>
                    <a:pt x="419" y="5285"/>
                    <a:pt x="481" y="5264"/>
                    <a:pt x="523" y="5180"/>
                  </a:cubicBezTo>
                  <a:cubicBezTo>
                    <a:pt x="523" y="5180"/>
                    <a:pt x="586" y="5138"/>
                    <a:pt x="691" y="4992"/>
                  </a:cubicBezTo>
                  <a:cubicBezTo>
                    <a:pt x="774" y="4866"/>
                    <a:pt x="900" y="4678"/>
                    <a:pt x="1005" y="4448"/>
                  </a:cubicBezTo>
                  <a:cubicBezTo>
                    <a:pt x="1046" y="4343"/>
                    <a:pt x="1109" y="4218"/>
                    <a:pt x="1151" y="4092"/>
                  </a:cubicBezTo>
                  <a:cubicBezTo>
                    <a:pt x="1214" y="3946"/>
                    <a:pt x="1256" y="3799"/>
                    <a:pt x="1297" y="3674"/>
                  </a:cubicBezTo>
                  <a:cubicBezTo>
                    <a:pt x="1360" y="3381"/>
                    <a:pt x="1444" y="3067"/>
                    <a:pt x="1528" y="2732"/>
                  </a:cubicBezTo>
                  <a:cubicBezTo>
                    <a:pt x="1569" y="2418"/>
                    <a:pt x="1632" y="2063"/>
                    <a:pt x="1674" y="1791"/>
                  </a:cubicBezTo>
                  <a:cubicBezTo>
                    <a:pt x="1737" y="1477"/>
                    <a:pt x="1758" y="1205"/>
                    <a:pt x="1758" y="954"/>
                  </a:cubicBezTo>
                  <a:cubicBezTo>
                    <a:pt x="1779" y="703"/>
                    <a:pt x="1779" y="493"/>
                    <a:pt x="1821" y="368"/>
                  </a:cubicBezTo>
                  <a:lnTo>
                    <a:pt x="1821" y="138"/>
                  </a:lnTo>
                  <a:cubicBezTo>
                    <a:pt x="1821" y="69"/>
                    <a:pt x="1793" y="1"/>
                    <a:pt x="1771" y="1"/>
                  </a:cubicBezTo>
                  <a:close/>
                </a:path>
              </a:pathLst>
            </a:custGeom>
            <a:solidFill>
              <a:srgbClr val="9E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flipH="1">
              <a:off x="6190815" y="2876445"/>
              <a:ext cx="269170" cy="134603"/>
            </a:xfrm>
            <a:custGeom>
              <a:avLst/>
              <a:gdLst/>
              <a:ahLst/>
              <a:cxnLst/>
              <a:rect l="l" t="t" r="r" b="b"/>
              <a:pathLst>
                <a:path w="7449" h="3725" extrusionOk="0">
                  <a:moveTo>
                    <a:pt x="3725" y="0"/>
                  </a:moveTo>
                  <a:cubicBezTo>
                    <a:pt x="1695" y="0"/>
                    <a:pt x="21" y="1674"/>
                    <a:pt x="0" y="3725"/>
                  </a:cubicBezTo>
                  <a:lnTo>
                    <a:pt x="7449" y="3725"/>
                  </a:lnTo>
                  <a:cubicBezTo>
                    <a:pt x="7449" y="1674"/>
                    <a:pt x="5796" y="0"/>
                    <a:pt x="3725" y="0"/>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flipH="1">
              <a:off x="6364697" y="2917277"/>
              <a:ext cx="189058" cy="94529"/>
            </a:xfrm>
            <a:custGeom>
              <a:avLst/>
              <a:gdLst/>
              <a:ahLst/>
              <a:cxnLst/>
              <a:rect l="l" t="t" r="r" b="b"/>
              <a:pathLst>
                <a:path w="5232" h="2616" extrusionOk="0">
                  <a:moveTo>
                    <a:pt x="2616" y="0"/>
                  </a:moveTo>
                  <a:cubicBezTo>
                    <a:pt x="1172" y="0"/>
                    <a:pt x="1" y="1151"/>
                    <a:pt x="22" y="2616"/>
                  </a:cubicBezTo>
                  <a:lnTo>
                    <a:pt x="5232" y="2616"/>
                  </a:lnTo>
                  <a:cubicBezTo>
                    <a:pt x="5232" y="1172"/>
                    <a:pt x="4060" y="0"/>
                    <a:pt x="2616" y="0"/>
                  </a:cubicBezTo>
                  <a:close/>
                </a:path>
              </a:pathLst>
            </a:custGeom>
            <a:solidFill>
              <a:srgbClr val="B2C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flipH="1">
              <a:off x="6047902" y="2962626"/>
              <a:ext cx="96806" cy="48421"/>
            </a:xfrm>
            <a:custGeom>
              <a:avLst/>
              <a:gdLst/>
              <a:ahLst/>
              <a:cxnLst/>
              <a:rect l="l" t="t" r="r" b="b"/>
              <a:pathLst>
                <a:path w="2679" h="1340" extrusionOk="0">
                  <a:moveTo>
                    <a:pt x="1339" y="1"/>
                  </a:moveTo>
                  <a:cubicBezTo>
                    <a:pt x="586" y="1"/>
                    <a:pt x="0" y="607"/>
                    <a:pt x="0" y="1340"/>
                  </a:cubicBezTo>
                  <a:lnTo>
                    <a:pt x="2679" y="1340"/>
                  </a:lnTo>
                  <a:cubicBezTo>
                    <a:pt x="2679" y="607"/>
                    <a:pt x="2072" y="1"/>
                    <a:pt x="1339" y="1"/>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flipH="1">
              <a:off x="8038646" y="2893067"/>
              <a:ext cx="238202" cy="118740"/>
            </a:xfrm>
            <a:custGeom>
              <a:avLst/>
              <a:gdLst/>
              <a:ahLst/>
              <a:cxnLst/>
              <a:rect l="l" t="t" r="r" b="b"/>
              <a:pathLst>
                <a:path w="6592" h="3286" extrusionOk="0">
                  <a:moveTo>
                    <a:pt x="3307" y="1"/>
                  </a:moveTo>
                  <a:cubicBezTo>
                    <a:pt x="1486" y="1"/>
                    <a:pt x="1" y="1465"/>
                    <a:pt x="22" y="3286"/>
                  </a:cubicBezTo>
                  <a:lnTo>
                    <a:pt x="6592" y="3286"/>
                  </a:lnTo>
                  <a:cubicBezTo>
                    <a:pt x="6592" y="1465"/>
                    <a:pt x="5106" y="1"/>
                    <a:pt x="3307" y="1"/>
                  </a:cubicBezTo>
                  <a:close/>
                </a:path>
              </a:pathLst>
            </a:custGeom>
            <a:solidFill>
              <a:srgbClr val="B2C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flipH="1">
              <a:off x="5509564" y="2888152"/>
              <a:ext cx="161849" cy="85098"/>
            </a:xfrm>
            <a:custGeom>
              <a:avLst/>
              <a:gdLst/>
              <a:ahLst/>
              <a:cxnLst/>
              <a:rect l="l" t="t" r="r" b="b"/>
              <a:pathLst>
                <a:path w="4479" h="2355" extrusionOk="0">
                  <a:moveTo>
                    <a:pt x="963" y="1"/>
                  </a:moveTo>
                  <a:cubicBezTo>
                    <a:pt x="900" y="1"/>
                    <a:pt x="837" y="11"/>
                    <a:pt x="775" y="32"/>
                  </a:cubicBezTo>
                  <a:cubicBezTo>
                    <a:pt x="524" y="32"/>
                    <a:pt x="356" y="74"/>
                    <a:pt x="210" y="137"/>
                  </a:cubicBezTo>
                  <a:cubicBezTo>
                    <a:pt x="126" y="158"/>
                    <a:pt x="84" y="178"/>
                    <a:pt x="63" y="178"/>
                  </a:cubicBezTo>
                  <a:cubicBezTo>
                    <a:pt x="21" y="199"/>
                    <a:pt x="1" y="199"/>
                    <a:pt x="1" y="199"/>
                  </a:cubicBezTo>
                  <a:lnTo>
                    <a:pt x="1" y="241"/>
                  </a:lnTo>
                  <a:lnTo>
                    <a:pt x="63" y="241"/>
                  </a:lnTo>
                  <a:cubicBezTo>
                    <a:pt x="105" y="241"/>
                    <a:pt x="147" y="199"/>
                    <a:pt x="210" y="199"/>
                  </a:cubicBezTo>
                  <a:cubicBezTo>
                    <a:pt x="356" y="178"/>
                    <a:pt x="524" y="178"/>
                    <a:pt x="775" y="178"/>
                  </a:cubicBezTo>
                  <a:cubicBezTo>
                    <a:pt x="900" y="199"/>
                    <a:pt x="1005" y="199"/>
                    <a:pt x="1130" y="241"/>
                  </a:cubicBezTo>
                  <a:cubicBezTo>
                    <a:pt x="1256" y="262"/>
                    <a:pt x="1402" y="283"/>
                    <a:pt x="1528" y="346"/>
                  </a:cubicBezTo>
                  <a:cubicBezTo>
                    <a:pt x="1821" y="409"/>
                    <a:pt x="2072" y="576"/>
                    <a:pt x="2302" y="723"/>
                  </a:cubicBezTo>
                  <a:cubicBezTo>
                    <a:pt x="2804" y="1078"/>
                    <a:pt x="3244" y="1455"/>
                    <a:pt x="3495" y="1811"/>
                  </a:cubicBezTo>
                  <a:cubicBezTo>
                    <a:pt x="3620" y="1978"/>
                    <a:pt x="3683" y="2124"/>
                    <a:pt x="3725" y="2229"/>
                  </a:cubicBezTo>
                  <a:cubicBezTo>
                    <a:pt x="3725" y="2229"/>
                    <a:pt x="3746" y="2250"/>
                    <a:pt x="3746" y="2271"/>
                  </a:cubicBezTo>
                  <a:lnTo>
                    <a:pt x="3746" y="2334"/>
                  </a:lnTo>
                  <a:lnTo>
                    <a:pt x="3746" y="2355"/>
                  </a:lnTo>
                  <a:lnTo>
                    <a:pt x="4478" y="2145"/>
                  </a:lnTo>
                  <a:cubicBezTo>
                    <a:pt x="4478" y="2145"/>
                    <a:pt x="4478" y="2124"/>
                    <a:pt x="4457" y="2062"/>
                  </a:cubicBezTo>
                  <a:cubicBezTo>
                    <a:pt x="4457" y="2041"/>
                    <a:pt x="4457" y="2020"/>
                    <a:pt x="4436" y="1978"/>
                  </a:cubicBezTo>
                  <a:cubicBezTo>
                    <a:pt x="4436" y="1957"/>
                    <a:pt x="4394" y="1915"/>
                    <a:pt x="4374" y="1873"/>
                  </a:cubicBezTo>
                  <a:cubicBezTo>
                    <a:pt x="4290" y="1727"/>
                    <a:pt x="4164" y="1539"/>
                    <a:pt x="3976" y="1350"/>
                  </a:cubicBezTo>
                  <a:cubicBezTo>
                    <a:pt x="3620" y="995"/>
                    <a:pt x="3076" y="618"/>
                    <a:pt x="2490" y="367"/>
                  </a:cubicBezTo>
                  <a:cubicBezTo>
                    <a:pt x="2197" y="241"/>
                    <a:pt x="1884" y="137"/>
                    <a:pt x="1612" y="74"/>
                  </a:cubicBezTo>
                  <a:cubicBezTo>
                    <a:pt x="1444" y="53"/>
                    <a:pt x="1298" y="32"/>
                    <a:pt x="1151" y="32"/>
                  </a:cubicBezTo>
                  <a:cubicBezTo>
                    <a:pt x="1089" y="11"/>
                    <a:pt x="1026" y="1"/>
                    <a:pt x="963" y="1"/>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flipH="1">
              <a:off x="5513359" y="2833336"/>
              <a:ext cx="46144" cy="124810"/>
            </a:xfrm>
            <a:custGeom>
              <a:avLst/>
              <a:gdLst/>
              <a:ahLst/>
              <a:cxnLst/>
              <a:rect l="l" t="t" r="r" b="b"/>
              <a:pathLst>
                <a:path w="1277" h="3454" extrusionOk="0">
                  <a:moveTo>
                    <a:pt x="21" y="1"/>
                  </a:moveTo>
                  <a:lnTo>
                    <a:pt x="0" y="22"/>
                  </a:lnTo>
                  <a:cubicBezTo>
                    <a:pt x="0" y="22"/>
                    <a:pt x="21" y="84"/>
                    <a:pt x="42" y="147"/>
                  </a:cubicBezTo>
                  <a:cubicBezTo>
                    <a:pt x="42" y="189"/>
                    <a:pt x="63" y="210"/>
                    <a:pt x="63" y="231"/>
                  </a:cubicBezTo>
                  <a:cubicBezTo>
                    <a:pt x="63" y="252"/>
                    <a:pt x="105" y="294"/>
                    <a:pt x="105" y="315"/>
                  </a:cubicBezTo>
                  <a:cubicBezTo>
                    <a:pt x="105" y="335"/>
                    <a:pt x="126" y="398"/>
                    <a:pt x="126" y="419"/>
                  </a:cubicBezTo>
                  <a:cubicBezTo>
                    <a:pt x="147" y="440"/>
                    <a:pt x="147" y="440"/>
                    <a:pt x="147" y="461"/>
                  </a:cubicBezTo>
                  <a:lnTo>
                    <a:pt x="147" y="524"/>
                  </a:lnTo>
                  <a:cubicBezTo>
                    <a:pt x="209" y="670"/>
                    <a:pt x="230" y="859"/>
                    <a:pt x="251" y="1047"/>
                  </a:cubicBezTo>
                  <a:cubicBezTo>
                    <a:pt x="272" y="1256"/>
                    <a:pt x="335" y="1465"/>
                    <a:pt x="356" y="1675"/>
                  </a:cubicBezTo>
                  <a:cubicBezTo>
                    <a:pt x="356" y="1716"/>
                    <a:pt x="377" y="1779"/>
                    <a:pt x="377" y="1821"/>
                  </a:cubicBezTo>
                  <a:lnTo>
                    <a:pt x="377" y="1884"/>
                  </a:lnTo>
                  <a:lnTo>
                    <a:pt x="377" y="1905"/>
                  </a:lnTo>
                  <a:lnTo>
                    <a:pt x="377" y="1988"/>
                  </a:lnTo>
                  <a:lnTo>
                    <a:pt x="377" y="2072"/>
                  </a:lnTo>
                  <a:lnTo>
                    <a:pt x="377" y="2135"/>
                  </a:lnTo>
                  <a:lnTo>
                    <a:pt x="377" y="2302"/>
                  </a:lnTo>
                  <a:cubicBezTo>
                    <a:pt x="419" y="2491"/>
                    <a:pt x="419" y="2700"/>
                    <a:pt x="419" y="2846"/>
                  </a:cubicBezTo>
                  <a:cubicBezTo>
                    <a:pt x="440" y="2930"/>
                    <a:pt x="440" y="3014"/>
                    <a:pt x="440" y="3076"/>
                  </a:cubicBezTo>
                  <a:cubicBezTo>
                    <a:pt x="440" y="3160"/>
                    <a:pt x="461" y="3223"/>
                    <a:pt x="461" y="3265"/>
                  </a:cubicBezTo>
                  <a:cubicBezTo>
                    <a:pt x="481" y="3369"/>
                    <a:pt x="523" y="3453"/>
                    <a:pt x="523" y="3453"/>
                  </a:cubicBezTo>
                  <a:lnTo>
                    <a:pt x="1277" y="3076"/>
                  </a:lnTo>
                  <a:cubicBezTo>
                    <a:pt x="1277" y="3076"/>
                    <a:pt x="1256" y="3056"/>
                    <a:pt x="1235" y="2993"/>
                  </a:cubicBezTo>
                  <a:cubicBezTo>
                    <a:pt x="1193" y="2972"/>
                    <a:pt x="1193" y="2930"/>
                    <a:pt x="1172" y="2867"/>
                  </a:cubicBezTo>
                  <a:cubicBezTo>
                    <a:pt x="1172" y="2825"/>
                    <a:pt x="1151" y="2763"/>
                    <a:pt x="1130" y="2700"/>
                  </a:cubicBezTo>
                  <a:cubicBezTo>
                    <a:pt x="1088" y="2532"/>
                    <a:pt x="1046" y="2386"/>
                    <a:pt x="984" y="2177"/>
                  </a:cubicBezTo>
                  <a:cubicBezTo>
                    <a:pt x="963" y="2114"/>
                    <a:pt x="963" y="2051"/>
                    <a:pt x="942" y="2009"/>
                  </a:cubicBezTo>
                  <a:cubicBezTo>
                    <a:pt x="942" y="1988"/>
                    <a:pt x="921" y="1947"/>
                    <a:pt x="921" y="1926"/>
                  </a:cubicBezTo>
                  <a:cubicBezTo>
                    <a:pt x="921" y="1905"/>
                    <a:pt x="879" y="1884"/>
                    <a:pt x="879" y="1842"/>
                  </a:cubicBezTo>
                  <a:cubicBezTo>
                    <a:pt x="879" y="1821"/>
                    <a:pt x="858" y="1800"/>
                    <a:pt x="858" y="1779"/>
                  </a:cubicBezTo>
                  <a:cubicBezTo>
                    <a:pt x="837" y="1737"/>
                    <a:pt x="837" y="1716"/>
                    <a:pt x="837" y="1716"/>
                  </a:cubicBezTo>
                  <a:lnTo>
                    <a:pt x="795" y="1695"/>
                  </a:lnTo>
                  <a:cubicBezTo>
                    <a:pt x="795" y="1654"/>
                    <a:pt x="774" y="1591"/>
                    <a:pt x="753" y="1528"/>
                  </a:cubicBezTo>
                  <a:cubicBezTo>
                    <a:pt x="670" y="1361"/>
                    <a:pt x="586" y="1151"/>
                    <a:pt x="523" y="963"/>
                  </a:cubicBezTo>
                  <a:cubicBezTo>
                    <a:pt x="461" y="775"/>
                    <a:pt x="377" y="628"/>
                    <a:pt x="314" y="461"/>
                  </a:cubicBezTo>
                  <a:cubicBezTo>
                    <a:pt x="314" y="440"/>
                    <a:pt x="272" y="440"/>
                    <a:pt x="272" y="419"/>
                  </a:cubicBezTo>
                  <a:cubicBezTo>
                    <a:pt x="272" y="398"/>
                    <a:pt x="251" y="398"/>
                    <a:pt x="251" y="356"/>
                  </a:cubicBezTo>
                  <a:cubicBezTo>
                    <a:pt x="230" y="315"/>
                    <a:pt x="230" y="294"/>
                    <a:pt x="209" y="252"/>
                  </a:cubicBezTo>
                  <a:cubicBezTo>
                    <a:pt x="168" y="231"/>
                    <a:pt x="168" y="210"/>
                    <a:pt x="147" y="189"/>
                  </a:cubicBezTo>
                  <a:cubicBezTo>
                    <a:pt x="126" y="189"/>
                    <a:pt x="105" y="147"/>
                    <a:pt x="105" y="126"/>
                  </a:cubicBezTo>
                  <a:cubicBezTo>
                    <a:pt x="42" y="43"/>
                    <a:pt x="21" y="1"/>
                    <a:pt x="21" y="1"/>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flipH="1">
              <a:off x="5494460" y="2849235"/>
              <a:ext cx="44627" cy="120980"/>
            </a:xfrm>
            <a:custGeom>
              <a:avLst/>
              <a:gdLst/>
              <a:ahLst/>
              <a:cxnLst/>
              <a:rect l="l" t="t" r="r" b="b"/>
              <a:pathLst>
                <a:path w="1235" h="3348" extrusionOk="0">
                  <a:moveTo>
                    <a:pt x="1214" y="0"/>
                  </a:moveTo>
                  <a:cubicBezTo>
                    <a:pt x="1214" y="0"/>
                    <a:pt x="1193" y="21"/>
                    <a:pt x="1130" y="105"/>
                  </a:cubicBezTo>
                  <a:cubicBezTo>
                    <a:pt x="1109" y="126"/>
                    <a:pt x="1046" y="188"/>
                    <a:pt x="1025" y="230"/>
                  </a:cubicBezTo>
                  <a:cubicBezTo>
                    <a:pt x="984" y="293"/>
                    <a:pt x="942" y="377"/>
                    <a:pt x="900" y="419"/>
                  </a:cubicBezTo>
                  <a:cubicBezTo>
                    <a:pt x="712" y="691"/>
                    <a:pt x="502" y="1046"/>
                    <a:pt x="356" y="1465"/>
                  </a:cubicBezTo>
                  <a:cubicBezTo>
                    <a:pt x="314" y="1527"/>
                    <a:pt x="314" y="1569"/>
                    <a:pt x="293" y="1632"/>
                  </a:cubicBezTo>
                  <a:cubicBezTo>
                    <a:pt x="272" y="1674"/>
                    <a:pt x="272" y="1737"/>
                    <a:pt x="251" y="1779"/>
                  </a:cubicBezTo>
                  <a:lnTo>
                    <a:pt x="168" y="2092"/>
                  </a:lnTo>
                  <a:cubicBezTo>
                    <a:pt x="147" y="2197"/>
                    <a:pt x="105" y="2281"/>
                    <a:pt x="84" y="2385"/>
                  </a:cubicBezTo>
                  <a:cubicBezTo>
                    <a:pt x="63" y="2469"/>
                    <a:pt x="63" y="2574"/>
                    <a:pt x="42" y="2636"/>
                  </a:cubicBezTo>
                  <a:cubicBezTo>
                    <a:pt x="0" y="2720"/>
                    <a:pt x="0" y="2804"/>
                    <a:pt x="0" y="2888"/>
                  </a:cubicBezTo>
                  <a:cubicBezTo>
                    <a:pt x="0" y="2950"/>
                    <a:pt x="0" y="3034"/>
                    <a:pt x="42" y="3118"/>
                  </a:cubicBezTo>
                  <a:cubicBezTo>
                    <a:pt x="63" y="3201"/>
                    <a:pt x="84" y="3243"/>
                    <a:pt x="105" y="3306"/>
                  </a:cubicBezTo>
                  <a:lnTo>
                    <a:pt x="168" y="3348"/>
                  </a:lnTo>
                  <a:lnTo>
                    <a:pt x="732" y="2950"/>
                  </a:lnTo>
                  <a:cubicBezTo>
                    <a:pt x="732" y="2950"/>
                    <a:pt x="712" y="2929"/>
                    <a:pt x="712" y="2888"/>
                  </a:cubicBezTo>
                  <a:cubicBezTo>
                    <a:pt x="691" y="2825"/>
                    <a:pt x="691" y="2783"/>
                    <a:pt x="691" y="2699"/>
                  </a:cubicBezTo>
                  <a:lnTo>
                    <a:pt x="691" y="2469"/>
                  </a:lnTo>
                  <a:lnTo>
                    <a:pt x="691" y="2176"/>
                  </a:lnTo>
                  <a:lnTo>
                    <a:pt x="691" y="1883"/>
                  </a:lnTo>
                  <a:cubicBezTo>
                    <a:pt x="712" y="1841"/>
                    <a:pt x="712" y="1779"/>
                    <a:pt x="712" y="1737"/>
                  </a:cubicBezTo>
                  <a:cubicBezTo>
                    <a:pt x="732" y="1674"/>
                    <a:pt x="732" y="1632"/>
                    <a:pt x="732" y="1569"/>
                  </a:cubicBezTo>
                  <a:cubicBezTo>
                    <a:pt x="795" y="1172"/>
                    <a:pt x="921" y="795"/>
                    <a:pt x="1025" y="502"/>
                  </a:cubicBezTo>
                  <a:cubicBezTo>
                    <a:pt x="1046" y="439"/>
                    <a:pt x="1088" y="377"/>
                    <a:pt x="1109" y="314"/>
                  </a:cubicBezTo>
                  <a:cubicBezTo>
                    <a:pt x="1130" y="230"/>
                    <a:pt x="1151" y="209"/>
                    <a:pt x="1193" y="167"/>
                  </a:cubicBezTo>
                  <a:cubicBezTo>
                    <a:pt x="1214" y="84"/>
                    <a:pt x="1235" y="21"/>
                    <a:pt x="1235" y="21"/>
                  </a:cubicBezTo>
                  <a:lnTo>
                    <a:pt x="1214" y="0"/>
                  </a:ln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flipH="1">
              <a:off x="5445317" y="2860545"/>
              <a:ext cx="91530" cy="105153"/>
            </a:xfrm>
            <a:custGeom>
              <a:avLst/>
              <a:gdLst/>
              <a:ahLst/>
              <a:cxnLst/>
              <a:rect l="l" t="t" r="r" b="b"/>
              <a:pathLst>
                <a:path w="2533" h="2910" extrusionOk="0">
                  <a:moveTo>
                    <a:pt x="2512" y="1"/>
                  </a:moveTo>
                  <a:cubicBezTo>
                    <a:pt x="2512" y="1"/>
                    <a:pt x="2449" y="22"/>
                    <a:pt x="2344" y="64"/>
                  </a:cubicBezTo>
                  <a:cubicBezTo>
                    <a:pt x="2323" y="64"/>
                    <a:pt x="2303" y="85"/>
                    <a:pt x="2261" y="85"/>
                  </a:cubicBezTo>
                  <a:cubicBezTo>
                    <a:pt x="2240" y="106"/>
                    <a:pt x="2240" y="106"/>
                    <a:pt x="2219" y="106"/>
                  </a:cubicBezTo>
                  <a:cubicBezTo>
                    <a:pt x="2198" y="106"/>
                    <a:pt x="2198" y="126"/>
                    <a:pt x="2156" y="126"/>
                  </a:cubicBezTo>
                  <a:cubicBezTo>
                    <a:pt x="2114" y="147"/>
                    <a:pt x="2031" y="189"/>
                    <a:pt x="1947" y="231"/>
                  </a:cubicBezTo>
                  <a:lnTo>
                    <a:pt x="1717" y="398"/>
                  </a:lnTo>
                  <a:cubicBezTo>
                    <a:pt x="1633" y="440"/>
                    <a:pt x="1528" y="503"/>
                    <a:pt x="1466" y="566"/>
                  </a:cubicBezTo>
                  <a:cubicBezTo>
                    <a:pt x="1403" y="608"/>
                    <a:pt x="1382" y="650"/>
                    <a:pt x="1319" y="670"/>
                  </a:cubicBezTo>
                  <a:cubicBezTo>
                    <a:pt x="1277" y="712"/>
                    <a:pt x="1256" y="733"/>
                    <a:pt x="1194" y="775"/>
                  </a:cubicBezTo>
                  <a:cubicBezTo>
                    <a:pt x="1089" y="859"/>
                    <a:pt x="1005" y="942"/>
                    <a:pt x="942" y="1026"/>
                  </a:cubicBezTo>
                  <a:lnTo>
                    <a:pt x="796" y="1152"/>
                  </a:lnTo>
                  <a:cubicBezTo>
                    <a:pt x="775" y="1173"/>
                    <a:pt x="733" y="1235"/>
                    <a:pt x="691" y="1277"/>
                  </a:cubicBezTo>
                  <a:cubicBezTo>
                    <a:pt x="670" y="1340"/>
                    <a:pt x="629" y="1361"/>
                    <a:pt x="587" y="1424"/>
                  </a:cubicBezTo>
                  <a:cubicBezTo>
                    <a:pt x="545" y="1466"/>
                    <a:pt x="524" y="1487"/>
                    <a:pt x="482" y="1549"/>
                  </a:cubicBezTo>
                  <a:cubicBezTo>
                    <a:pt x="357" y="1717"/>
                    <a:pt x="252" y="1905"/>
                    <a:pt x="147" y="2072"/>
                  </a:cubicBezTo>
                  <a:cubicBezTo>
                    <a:pt x="126" y="2177"/>
                    <a:pt x="85" y="2240"/>
                    <a:pt x="43" y="2323"/>
                  </a:cubicBezTo>
                  <a:cubicBezTo>
                    <a:pt x="22" y="2407"/>
                    <a:pt x="1" y="2512"/>
                    <a:pt x="1" y="2616"/>
                  </a:cubicBezTo>
                  <a:cubicBezTo>
                    <a:pt x="1" y="2700"/>
                    <a:pt x="1" y="2784"/>
                    <a:pt x="22" y="2826"/>
                  </a:cubicBezTo>
                  <a:cubicBezTo>
                    <a:pt x="22" y="2847"/>
                    <a:pt x="22" y="2888"/>
                    <a:pt x="43" y="2909"/>
                  </a:cubicBezTo>
                  <a:lnTo>
                    <a:pt x="754" y="2575"/>
                  </a:lnTo>
                  <a:lnTo>
                    <a:pt x="733" y="2575"/>
                  </a:lnTo>
                  <a:lnTo>
                    <a:pt x="733" y="2491"/>
                  </a:lnTo>
                  <a:cubicBezTo>
                    <a:pt x="754" y="2428"/>
                    <a:pt x="754" y="2386"/>
                    <a:pt x="775" y="2303"/>
                  </a:cubicBezTo>
                  <a:cubicBezTo>
                    <a:pt x="838" y="2177"/>
                    <a:pt x="922" y="1989"/>
                    <a:pt x="984" y="1800"/>
                  </a:cubicBezTo>
                  <a:lnTo>
                    <a:pt x="1068" y="1654"/>
                  </a:lnTo>
                  <a:cubicBezTo>
                    <a:pt x="1089" y="1591"/>
                    <a:pt x="1110" y="1570"/>
                    <a:pt x="1152" y="1528"/>
                  </a:cubicBezTo>
                  <a:cubicBezTo>
                    <a:pt x="1173" y="1487"/>
                    <a:pt x="1194" y="1445"/>
                    <a:pt x="1214" y="1382"/>
                  </a:cubicBezTo>
                  <a:cubicBezTo>
                    <a:pt x="1256" y="1361"/>
                    <a:pt x="1277" y="1298"/>
                    <a:pt x="1298" y="1256"/>
                  </a:cubicBezTo>
                  <a:cubicBezTo>
                    <a:pt x="1361" y="1173"/>
                    <a:pt x="1424" y="1068"/>
                    <a:pt x="1486" y="1005"/>
                  </a:cubicBezTo>
                  <a:cubicBezTo>
                    <a:pt x="1507" y="942"/>
                    <a:pt x="1570" y="922"/>
                    <a:pt x="1591" y="859"/>
                  </a:cubicBezTo>
                  <a:cubicBezTo>
                    <a:pt x="1633" y="817"/>
                    <a:pt x="1675" y="775"/>
                    <a:pt x="1696" y="733"/>
                  </a:cubicBezTo>
                  <a:cubicBezTo>
                    <a:pt x="1779" y="650"/>
                    <a:pt x="1842" y="608"/>
                    <a:pt x="1905" y="524"/>
                  </a:cubicBezTo>
                  <a:cubicBezTo>
                    <a:pt x="1947" y="440"/>
                    <a:pt x="2031" y="398"/>
                    <a:pt x="2093" y="336"/>
                  </a:cubicBezTo>
                  <a:cubicBezTo>
                    <a:pt x="2156" y="294"/>
                    <a:pt x="2219" y="252"/>
                    <a:pt x="2261" y="210"/>
                  </a:cubicBezTo>
                  <a:lnTo>
                    <a:pt x="2303" y="189"/>
                  </a:lnTo>
                  <a:lnTo>
                    <a:pt x="2323" y="168"/>
                  </a:lnTo>
                  <a:cubicBezTo>
                    <a:pt x="2344" y="126"/>
                    <a:pt x="2365" y="126"/>
                    <a:pt x="2407" y="106"/>
                  </a:cubicBezTo>
                  <a:cubicBezTo>
                    <a:pt x="2470" y="64"/>
                    <a:pt x="2533" y="22"/>
                    <a:pt x="2533" y="22"/>
                  </a:cubicBezTo>
                  <a:lnTo>
                    <a:pt x="2512" y="1"/>
                  </a:ln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flipH="1">
              <a:off x="5519393" y="2848476"/>
              <a:ext cx="65079" cy="111151"/>
            </a:xfrm>
            <a:custGeom>
              <a:avLst/>
              <a:gdLst/>
              <a:ahLst/>
              <a:cxnLst/>
              <a:rect l="l" t="t" r="r" b="b"/>
              <a:pathLst>
                <a:path w="1801" h="3076" extrusionOk="0">
                  <a:moveTo>
                    <a:pt x="22" y="0"/>
                  </a:moveTo>
                  <a:lnTo>
                    <a:pt x="1" y="21"/>
                  </a:lnTo>
                  <a:cubicBezTo>
                    <a:pt x="1" y="21"/>
                    <a:pt x="1" y="63"/>
                    <a:pt x="63" y="147"/>
                  </a:cubicBezTo>
                  <a:cubicBezTo>
                    <a:pt x="84" y="188"/>
                    <a:pt x="105" y="230"/>
                    <a:pt x="126" y="293"/>
                  </a:cubicBezTo>
                  <a:cubicBezTo>
                    <a:pt x="168" y="314"/>
                    <a:pt x="168" y="335"/>
                    <a:pt x="189" y="356"/>
                  </a:cubicBezTo>
                  <a:cubicBezTo>
                    <a:pt x="210" y="398"/>
                    <a:pt x="210" y="440"/>
                    <a:pt x="231" y="460"/>
                  </a:cubicBezTo>
                  <a:cubicBezTo>
                    <a:pt x="273" y="544"/>
                    <a:pt x="315" y="628"/>
                    <a:pt x="336" y="712"/>
                  </a:cubicBezTo>
                  <a:cubicBezTo>
                    <a:pt x="377" y="753"/>
                    <a:pt x="377" y="774"/>
                    <a:pt x="398" y="837"/>
                  </a:cubicBezTo>
                  <a:cubicBezTo>
                    <a:pt x="419" y="879"/>
                    <a:pt x="419" y="921"/>
                    <a:pt x="461" y="963"/>
                  </a:cubicBezTo>
                  <a:cubicBezTo>
                    <a:pt x="524" y="1130"/>
                    <a:pt x="587" y="1339"/>
                    <a:pt x="649" y="1507"/>
                  </a:cubicBezTo>
                  <a:cubicBezTo>
                    <a:pt x="775" y="1904"/>
                    <a:pt x="900" y="2302"/>
                    <a:pt x="984" y="2595"/>
                  </a:cubicBezTo>
                  <a:cubicBezTo>
                    <a:pt x="1047" y="2867"/>
                    <a:pt x="1110" y="3076"/>
                    <a:pt x="1110" y="3076"/>
                  </a:cubicBezTo>
                  <a:lnTo>
                    <a:pt x="1800" y="2804"/>
                  </a:lnTo>
                  <a:cubicBezTo>
                    <a:pt x="1800" y="2804"/>
                    <a:pt x="1737" y="2616"/>
                    <a:pt x="1570" y="2344"/>
                  </a:cubicBezTo>
                  <a:cubicBezTo>
                    <a:pt x="1424" y="2072"/>
                    <a:pt x="1214" y="1716"/>
                    <a:pt x="1005" y="1360"/>
                  </a:cubicBezTo>
                  <a:cubicBezTo>
                    <a:pt x="859" y="1172"/>
                    <a:pt x="754" y="984"/>
                    <a:pt x="649" y="837"/>
                  </a:cubicBezTo>
                  <a:cubicBezTo>
                    <a:pt x="628" y="774"/>
                    <a:pt x="608" y="732"/>
                    <a:pt x="587" y="712"/>
                  </a:cubicBezTo>
                  <a:cubicBezTo>
                    <a:pt x="545" y="670"/>
                    <a:pt x="524" y="628"/>
                    <a:pt x="503" y="607"/>
                  </a:cubicBezTo>
                  <a:cubicBezTo>
                    <a:pt x="440" y="523"/>
                    <a:pt x="398" y="440"/>
                    <a:pt x="336" y="398"/>
                  </a:cubicBezTo>
                  <a:lnTo>
                    <a:pt x="273" y="314"/>
                  </a:lnTo>
                  <a:cubicBezTo>
                    <a:pt x="273" y="293"/>
                    <a:pt x="231" y="251"/>
                    <a:pt x="210" y="230"/>
                  </a:cubicBezTo>
                  <a:cubicBezTo>
                    <a:pt x="168" y="188"/>
                    <a:pt x="126" y="126"/>
                    <a:pt x="105" y="105"/>
                  </a:cubicBezTo>
                  <a:cubicBezTo>
                    <a:pt x="63" y="21"/>
                    <a:pt x="22" y="0"/>
                    <a:pt x="22" y="0"/>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flipH="1">
              <a:off x="5523946" y="2919518"/>
              <a:ext cx="142914" cy="40110"/>
            </a:xfrm>
            <a:custGeom>
              <a:avLst/>
              <a:gdLst/>
              <a:ahLst/>
              <a:cxnLst/>
              <a:rect l="l" t="t" r="r" b="b"/>
              <a:pathLst>
                <a:path w="3955" h="1110" extrusionOk="0">
                  <a:moveTo>
                    <a:pt x="1402" y="1"/>
                  </a:moveTo>
                  <a:cubicBezTo>
                    <a:pt x="1339" y="22"/>
                    <a:pt x="1276" y="22"/>
                    <a:pt x="1214" y="22"/>
                  </a:cubicBezTo>
                  <a:cubicBezTo>
                    <a:pt x="1130" y="22"/>
                    <a:pt x="1088" y="43"/>
                    <a:pt x="1025" y="43"/>
                  </a:cubicBezTo>
                  <a:cubicBezTo>
                    <a:pt x="983" y="43"/>
                    <a:pt x="921" y="43"/>
                    <a:pt x="879" y="64"/>
                  </a:cubicBezTo>
                  <a:cubicBezTo>
                    <a:pt x="774" y="106"/>
                    <a:pt x="670" y="127"/>
                    <a:pt x="586" y="147"/>
                  </a:cubicBezTo>
                  <a:cubicBezTo>
                    <a:pt x="523" y="168"/>
                    <a:pt x="502" y="210"/>
                    <a:pt x="460" y="210"/>
                  </a:cubicBezTo>
                  <a:cubicBezTo>
                    <a:pt x="419" y="231"/>
                    <a:pt x="377" y="231"/>
                    <a:pt x="356" y="252"/>
                  </a:cubicBezTo>
                  <a:cubicBezTo>
                    <a:pt x="272" y="273"/>
                    <a:pt x="209" y="315"/>
                    <a:pt x="167" y="336"/>
                  </a:cubicBezTo>
                  <a:lnTo>
                    <a:pt x="0" y="419"/>
                  </a:lnTo>
                  <a:lnTo>
                    <a:pt x="42" y="440"/>
                  </a:lnTo>
                  <a:cubicBezTo>
                    <a:pt x="42" y="440"/>
                    <a:pt x="84" y="419"/>
                    <a:pt x="188" y="378"/>
                  </a:cubicBezTo>
                  <a:cubicBezTo>
                    <a:pt x="251" y="357"/>
                    <a:pt x="293" y="357"/>
                    <a:pt x="377" y="336"/>
                  </a:cubicBezTo>
                  <a:cubicBezTo>
                    <a:pt x="398" y="336"/>
                    <a:pt x="419" y="315"/>
                    <a:pt x="481" y="315"/>
                  </a:cubicBezTo>
                  <a:cubicBezTo>
                    <a:pt x="523" y="273"/>
                    <a:pt x="565" y="273"/>
                    <a:pt x="607" y="273"/>
                  </a:cubicBezTo>
                  <a:cubicBezTo>
                    <a:pt x="691" y="252"/>
                    <a:pt x="795" y="252"/>
                    <a:pt x="900" y="252"/>
                  </a:cubicBezTo>
                  <a:lnTo>
                    <a:pt x="1214" y="252"/>
                  </a:lnTo>
                  <a:cubicBezTo>
                    <a:pt x="1276" y="273"/>
                    <a:pt x="1318" y="273"/>
                    <a:pt x="1360" y="273"/>
                  </a:cubicBezTo>
                  <a:cubicBezTo>
                    <a:pt x="1444" y="273"/>
                    <a:pt x="1507" y="315"/>
                    <a:pt x="1548" y="315"/>
                  </a:cubicBezTo>
                  <a:cubicBezTo>
                    <a:pt x="1653" y="315"/>
                    <a:pt x="1799" y="336"/>
                    <a:pt x="1883" y="357"/>
                  </a:cubicBezTo>
                  <a:cubicBezTo>
                    <a:pt x="1946" y="378"/>
                    <a:pt x="1988" y="378"/>
                    <a:pt x="2051" y="419"/>
                  </a:cubicBezTo>
                  <a:cubicBezTo>
                    <a:pt x="2071" y="419"/>
                    <a:pt x="2092" y="440"/>
                    <a:pt x="2134" y="440"/>
                  </a:cubicBezTo>
                  <a:cubicBezTo>
                    <a:pt x="2155" y="440"/>
                    <a:pt x="2176" y="461"/>
                    <a:pt x="2197" y="461"/>
                  </a:cubicBezTo>
                  <a:cubicBezTo>
                    <a:pt x="2260" y="482"/>
                    <a:pt x="2302" y="482"/>
                    <a:pt x="2364" y="524"/>
                  </a:cubicBezTo>
                  <a:cubicBezTo>
                    <a:pt x="2406" y="524"/>
                    <a:pt x="2469" y="545"/>
                    <a:pt x="2511" y="566"/>
                  </a:cubicBezTo>
                  <a:cubicBezTo>
                    <a:pt x="2574" y="566"/>
                    <a:pt x="2616" y="587"/>
                    <a:pt x="2678" y="629"/>
                  </a:cubicBezTo>
                  <a:cubicBezTo>
                    <a:pt x="2741" y="629"/>
                    <a:pt x="2762" y="650"/>
                    <a:pt x="2804" y="671"/>
                  </a:cubicBezTo>
                  <a:cubicBezTo>
                    <a:pt x="2867" y="691"/>
                    <a:pt x="2888" y="733"/>
                    <a:pt x="2929" y="754"/>
                  </a:cubicBezTo>
                  <a:cubicBezTo>
                    <a:pt x="2971" y="754"/>
                    <a:pt x="2971" y="775"/>
                    <a:pt x="2992" y="775"/>
                  </a:cubicBezTo>
                  <a:cubicBezTo>
                    <a:pt x="3013" y="775"/>
                    <a:pt x="3013" y="796"/>
                    <a:pt x="3055" y="796"/>
                  </a:cubicBezTo>
                  <a:cubicBezTo>
                    <a:pt x="3076" y="796"/>
                    <a:pt x="3118" y="838"/>
                    <a:pt x="3160" y="859"/>
                  </a:cubicBezTo>
                  <a:cubicBezTo>
                    <a:pt x="3180" y="859"/>
                    <a:pt x="3201" y="880"/>
                    <a:pt x="3222" y="901"/>
                  </a:cubicBezTo>
                  <a:cubicBezTo>
                    <a:pt x="3285" y="963"/>
                    <a:pt x="3327" y="984"/>
                    <a:pt x="3369" y="1005"/>
                  </a:cubicBezTo>
                  <a:cubicBezTo>
                    <a:pt x="3411" y="1089"/>
                    <a:pt x="3452" y="1110"/>
                    <a:pt x="3452" y="1110"/>
                  </a:cubicBezTo>
                  <a:lnTo>
                    <a:pt x="3955" y="566"/>
                  </a:lnTo>
                  <a:cubicBezTo>
                    <a:pt x="3955" y="566"/>
                    <a:pt x="3913" y="524"/>
                    <a:pt x="3808" y="461"/>
                  </a:cubicBezTo>
                  <a:cubicBezTo>
                    <a:pt x="3745" y="419"/>
                    <a:pt x="3704" y="378"/>
                    <a:pt x="3620" y="357"/>
                  </a:cubicBezTo>
                  <a:cubicBezTo>
                    <a:pt x="3578" y="336"/>
                    <a:pt x="3536" y="336"/>
                    <a:pt x="3494" y="315"/>
                  </a:cubicBezTo>
                  <a:cubicBezTo>
                    <a:pt x="3473" y="273"/>
                    <a:pt x="3411" y="273"/>
                    <a:pt x="3369" y="252"/>
                  </a:cubicBezTo>
                  <a:cubicBezTo>
                    <a:pt x="3327" y="252"/>
                    <a:pt x="3306" y="231"/>
                    <a:pt x="3285" y="231"/>
                  </a:cubicBezTo>
                  <a:cubicBezTo>
                    <a:pt x="3264" y="231"/>
                    <a:pt x="3222" y="210"/>
                    <a:pt x="3201" y="210"/>
                  </a:cubicBezTo>
                  <a:cubicBezTo>
                    <a:pt x="3160" y="168"/>
                    <a:pt x="3097" y="168"/>
                    <a:pt x="3055" y="147"/>
                  </a:cubicBezTo>
                  <a:cubicBezTo>
                    <a:pt x="2992" y="127"/>
                    <a:pt x="2950" y="127"/>
                    <a:pt x="2888" y="106"/>
                  </a:cubicBezTo>
                  <a:cubicBezTo>
                    <a:pt x="2804" y="64"/>
                    <a:pt x="2762" y="43"/>
                    <a:pt x="2699" y="43"/>
                  </a:cubicBezTo>
                  <a:cubicBezTo>
                    <a:pt x="2657" y="43"/>
                    <a:pt x="2574" y="22"/>
                    <a:pt x="2532" y="22"/>
                  </a:cubicBezTo>
                  <a:cubicBezTo>
                    <a:pt x="2469" y="22"/>
                    <a:pt x="2385" y="1"/>
                    <a:pt x="2343" y="1"/>
                  </a:cubicBezTo>
                  <a:close/>
                </a:path>
              </a:pathLst>
            </a:custGeom>
            <a:solidFill>
              <a:srgbClr val="9CB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flipH="1">
              <a:off x="5454386" y="2936176"/>
              <a:ext cx="149743" cy="74872"/>
            </a:xfrm>
            <a:custGeom>
              <a:avLst/>
              <a:gdLst/>
              <a:ahLst/>
              <a:cxnLst/>
              <a:rect l="l" t="t" r="r" b="b"/>
              <a:pathLst>
                <a:path w="4144" h="2072" extrusionOk="0">
                  <a:moveTo>
                    <a:pt x="2072" y="0"/>
                  </a:moveTo>
                  <a:cubicBezTo>
                    <a:pt x="921" y="0"/>
                    <a:pt x="1" y="921"/>
                    <a:pt x="1" y="2072"/>
                  </a:cubicBezTo>
                  <a:lnTo>
                    <a:pt x="4144" y="2072"/>
                  </a:lnTo>
                  <a:cubicBezTo>
                    <a:pt x="4144" y="942"/>
                    <a:pt x="3223" y="0"/>
                    <a:pt x="2072" y="0"/>
                  </a:cubicBezTo>
                  <a:close/>
                </a:path>
              </a:pathLst>
            </a:custGeom>
            <a:solidFill>
              <a:srgbClr val="B2C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flipH="1">
              <a:off x="8567878" y="2831059"/>
              <a:ext cx="189058" cy="232926"/>
            </a:xfrm>
            <a:custGeom>
              <a:avLst/>
              <a:gdLst/>
              <a:ahLst/>
              <a:cxnLst/>
              <a:rect l="l" t="t" r="r" b="b"/>
              <a:pathLst>
                <a:path w="5232" h="6446" extrusionOk="0">
                  <a:moveTo>
                    <a:pt x="0" y="1"/>
                  </a:moveTo>
                  <a:lnTo>
                    <a:pt x="0" y="6445"/>
                  </a:lnTo>
                  <a:lnTo>
                    <a:pt x="5231" y="6132"/>
                  </a:lnTo>
                  <a:lnTo>
                    <a:pt x="5022" y="1926"/>
                  </a:lnTo>
                  <a:lnTo>
                    <a:pt x="0" y="1"/>
                  </a:lnTo>
                  <a:close/>
                </a:path>
              </a:pathLst>
            </a:custGeom>
            <a:solidFill>
              <a:srgbClr val="0F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flipH="1">
              <a:off x="5399922" y="1841360"/>
              <a:ext cx="3401640" cy="1277806"/>
            </a:xfrm>
            <a:custGeom>
              <a:avLst/>
              <a:gdLst/>
              <a:ahLst/>
              <a:cxnLst/>
              <a:rect l="l" t="t" r="r" b="b"/>
              <a:pathLst>
                <a:path w="94137" h="35362" extrusionOk="0">
                  <a:moveTo>
                    <a:pt x="67458" y="1"/>
                  </a:moveTo>
                  <a:cubicBezTo>
                    <a:pt x="62981" y="22"/>
                    <a:pt x="55406" y="43"/>
                    <a:pt x="55406" y="43"/>
                  </a:cubicBezTo>
                  <a:cubicBezTo>
                    <a:pt x="55014" y="43"/>
                    <a:pt x="54331" y="23"/>
                    <a:pt x="53445" y="23"/>
                  </a:cubicBezTo>
                  <a:cubicBezTo>
                    <a:pt x="50322" y="23"/>
                    <a:pt x="44678" y="265"/>
                    <a:pt x="40341" y="2449"/>
                  </a:cubicBezTo>
                  <a:cubicBezTo>
                    <a:pt x="34734" y="5253"/>
                    <a:pt x="23603" y="12074"/>
                    <a:pt x="23017" y="12074"/>
                  </a:cubicBezTo>
                  <a:cubicBezTo>
                    <a:pt x="22473" y="12074"/>
                    <a:pt x="20715" y="12199"/>
                    <a:pt x="19481" y="12388"/>
                  </a:cubicBezTo>
                  <a:cubicBezTo>
                    <a:pt x="13768" y="13183"/>
                    <a:pt x="5106" y="16363"/>
                    <a:pt x="3558" y="18184"/>
                  </a:cubicBezTo>
                  <a:cubicBezTo>
                    <a:pt x="2051" y="20025"/>
                    <a:pt x="2281" y="22243"/>
                    <a:pt x="1758" y="23101"/>
                  </a:cubicBezTo>
                  <a:cubicBezTo>
                    <a:pt x="1235" y="23979"/>
                    <a:pt x="440" y="23875"/>
                    <a:pt x="440" y="25318"/>
                  </a:cubicBezTo>
                  <a:lnTo>
                    <a:pt x="440" y="27160"/>
                  </a:lnTo>
                  <a:cubicBezTo>
                    <a:pt x="440" y="27578"/>
                    <a:pt x="377" y="28227"/>
                    <a:pt x="1319" y="28227"/>
                  </a:cubicBezTo>
                  <a:cubicBezTo>
                    <a:pt x="2260" y="28227"/>
                    <a:pt x="4478" y="30110"/>
                    <a:pt x="4478" y="31386"/>
                  </a:cubicBezTo>
                  <a:cubicBezTo>
                    <a:pt x="4478" y="32535"/>
                    <a:pt x="3904" y="32601"/>
                    <a:pt x="3438" y="32601"/>
                  </a:cubicBezTo>
                  <a:cubicBezTo>
                    <a:pt x="3378" y="32601"/>
                    <a:pt x="3320" y="32600"/>
                    <a:pt x="3265" y="32600"/>
                  </a:cubicBezTo>
                  <a:lnTo>
                    <a:pt x="440" y="32600"/>
                  </a:lnTo>
                  <a:cubicBezTo>
                    <a:pt x="231" y="32600"/>
                    <a:pt x="1" y="32997"/>
                    <a:pt x="168" y="33646"/>
                  </a:cubicBezTo>
                  <a:cubicBezTo>
                    <a:pt x="315" y="34295"/>
                    <a:pt x="1026" y="35362"/>
                    <a:pt x="2721" y="35362"/>
                  </a:cubicBezTo>
                  <a:lnTo>
                    <a:pt x="76225" y="35362"/>
                  </a:lnTo>
                  <a:cubicBezTo>
                    <a:pt x="76225" y="35362"/>
                    <a:pt x="83088" y="33583"/>
                    <a:pt x="85557" y="33583"/>
                  </a:cubicBezTo>
                  <a:lnTo>
                    <a:pt x="91060" y="33583"/>
                  </a:lnTo>
                  <a:cubicBezTo>
                    <a:pt x="91625" y="33583"/>
                    <a:pt x="92630" y="32328"/>
                    <a:pt x="93153" y="30717"/>
                  </a:cubicBezTo>
                  <a:cubicBezTo>
                    <a:pt x="93676" y="29085"/>
                    <a:pt x="94136" y="25507"/>
                    <a:pt x="93948" y="25005"/>
                  </a:cubicBezTo>
                  <a:cubicBezTo>
                    <a:pt x="93801" y="24523"/>
                    <a:pt x="92274" y="23707"/>
                    <a:pt x="92274" y="22682"/>
                  </a:cubicBezTo>
                  <a:lnTo>
                    <a:pt x="92274" y="13538"/>
                  </a:lnTo>
                  <a:cubicBezTo>
                    <a:pt x="92274" y="13141"/>
                    <a:pt x="84992" y="4144"/>
                    <a:pt x="84909" y="4081"/>
                  </a:cubicBezTo>
                  <a:cubicBezTo>
                    <a:pt x="84825" y="4039"/>
                    <a:pt x="85620" y="3600"/>
                    <a:pt x="85327" y="3328"/>
                  </a:cubicBezTo>
                  <a:cubicBezTo>
                    <a:pt x="85034" y="3077"/>
                    <a:pt x="71936" y="1"/>
                    <a:pt x="67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flipH="1">
              <a:off x="5399922" y="2629210"/>
              <a:ext cx="3401640" cy="490713"/>
            </a:xfrm>
            <a:custGeom>
              <a:avLst/>
              <a:gdLst/>
              <a:ahLst/>
              <a:cxnLst/>
              <a:rect l="l" t="t" r="r" b="b"/>
              <a:pathLst>
                <a:path w="94137" h="13580" extrusionOk="0">
                  <a:moveTo>
                    <a:pt x="2135" y="0"/>
                  </a:moveTo>
                  <a:cubicBezTo>
                    <a:pt x="2030" y="544"/>
                    <a:pt x="1947" y="984"/>
                    <a:pt x="1758" y="1298"/>
                  </a:cubicBezTo>
                  <a:cubicBezTo>
                    <a:pt x="1235" y="2176"/>
                    <a:pt x="461" y="2072"/>
                    <a:pt x="461" y="3536"/>
                  </a:cubicBezTo>
                  <a:lnTo>
                    <a:pt x="461" y="5357"/>
                  </a:lnTo>
                  <a:cubicBezTo>
                    <a:pt x="461" y="5775"/>
                    <a:pt x="377" y="6424"/>
                    <a:pt x="1319" y="6424"/>
                  </a:cubicBezTo>
                  <a:cubicBezTo>
                    <a:pt x="2260" y="6424"/>
                    <a:pt x="4478" y="8307"/>
                    <a:pt x="4478" y="9604"/>
                  </a:cubicBezTo>
                  <a:cubicBezTo>
                    <a:pt x="4478" y="10733"/>
                    <a:pt x="3906" y="10798"/>
                    <a:pt x="3455" y="10798"/>
                  </a:cubicBezTo>
                  <a:cubicBezTo>
                    <a:pt x="3396" y="10798"/>
                    <a:pt x="3339" y="10797"/>
                    <a:pt x="3286" y="10797"/>
                  </a:cubicBezTo>
                  <a:lnTo>
                    <a:pt x="461" y="10797"/>
                  </a:lnTo>
                  <a:cubicBezTo>
                    <a:pt x="252" y="10797"/>
                    <a:pt x="1" y="11194"/>
                    <a:pt x="168" y="11843"/>
                  </a:cubicBezTo>
                  <a:cubicBezTo>
                    <a:pt x="315" y="12492"/>
                    <a:pt x="1026" y="13580"/>
                    <a:pt x="2721" y="13580"/>
                  </a:cubicBezTo>
                  <a:lnTo>
                    <a:pt x="76225" y="13580"/>
                  </a:lnTo>
                  <a:cubicBezTo>
                    <a:pt x="76225" y="13580"/>
                    <a:pt x="83109" y="11780"/>
                    <a:pt x="85557" y="11780"/>
                  </a:cubicBezTo>
                  <a:lnTo>
                    <a:pt x="91060" y="11780"/>
                  </a:lnTo>
                  <a:cubicBezTo>
                    <a:pt x="91625" y="11780"/>
                    <a:pt x="92630" y="10525"/>
                    <a:pt x="93153" y="8914"/>
                  </a:cubicBezTo>
                  <a:cubicBezTo>
                    <a:pt x="93676" y="7303"/>
                    <a:pt x="94136" y="3704"/>
                    <a:pt x="93948" y="3202"/>
                  </a:cubicBezTo>
                  <a:cubicBezTo>
                    <a:pt x="93801" y="2720"/>
                    <a:pt x="92274" y="1904"/>
                    <a:pt x="92274" y="879"/>
                  </a:cubicBezTo>
                  <a:lnTo>
                    <a:pt x="922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flipH="1">
              <a:off x="6685284" y="2207299"/>
              <a:ext cx="933765" cy="856689"/>
            </a:xfrm>
            <a:custGeom>
              <a:avLst/>
              <a:gdLst/>
              <a:ahLst/>
              <a:cxnLst/>
              <a:rect l="l" t="t" r="r" b="b"/>
              <a:pathLst>
                <a:path w="25841" h="23708" extrusionOk="0">
                  <a:moveTo>
                    <a:pt x="3160" y="1"/>
                  </a:moveTo>
                  <a:cubicBezTo>
                    <a:pt x="3139" y="1"/>
                    <a:pt x="0" y="2177"/>
                    <a:pt x="0" y="7115"/>
                  </a:cubicBezTo>
                  <a:lnTo>
                    <a:pt x="0" y="22013"/>
                  </a:lnTo>
                  <a:cubicBezTo>
                    <a:pt x="0" y="23331"/>
                    <a:pt x="377" y="23707"/>
                    <a:pt x="1695" y="23707"/>
                  </a:cubicBezTo>
                  <a:lnTo>
                    <a:pt x="23100" y="23707"/>
                  </a:lnTo>
                  <a:cubicBezTo>
                    <a:pt x="24062" y="23707"/>
                    <a:pt x="24983" y="23540"/>
                    <a:pt x="24983" y="21824"/>
                  </a:cubicBezTo>
                  <a:lnTo>
                    <a:pt x="24983" y="7429"/>
                  </a:lnTo>
                  <a:cubicBezTo>
                    <a:pt x="24983" y="5943"/>
                    <a:pt x="25234" y="4416"/>
                    <a:pt x="25841" y="2512"/>
                  </a:cubicBezTo>
                  <a:lnTo>
                    <a:pt x="25632" y="2470"/>
                  </a:lnTo>
                  <a:cubicBezTo>
                    <a:pt x="25025" y="4374"/>
                    <a:pt x="24774" y="5922"/>
                    <a:pt x="24774" y="7471"/>
                  </a:cubicBezTo>
                  <a:lnTo>
                    <a:pt x="24774" y="21845"/>
                  </a:lnTo>
                  <a:cubicBezTo>
                    <a:pt x="24774" y="23394"/>
                    <a:pt x="24021" y="23519"/>
                    <a:pt x="23100" y="23519"/>
                  </a:cubicBezTo>
                  <a:lnTo>
                    <a:pt x="1695" y="23519"/>
                  </a:lnTo>
                  <a:cubicBezTo>
                    <a:pt x="482" y="23519"/>
                    <a:pt x="210" y="23268"/>
                    <a:pt x="210" y="22033"/>
                  </a:cubicBezTo>
                  <a:lnTo>
                    <a:pt x="210" y="7157"/>
                  </a:lnTo>
                  <a:cubicBezTo>
                    <a:pt x="210" y="2303"/>
                    <a:pt x="3264" y="210"/>
                    <a:pt x="3306" y="189"/>
                  </a:cubicBezTo>
                  <a:lnTo>
                    <a:pt x="31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0"/>
            <p:cNvSpPr/>
            <p:nvPr/>
          </p:nvSpPr>
          <p:spPr>
            <a:xfrm flipH="1">
              <a:off x="5499734" y="2716150"/>
              <a:ext cx="632868" cy="403772"/>
            </a:xfrm>
            <a:custGeom>
              <a:avLst/>
              <a:gdLst/>
              <a:ahLst/>
              <a:cxnLst/>
              <a:rect l="l" t="t" r="r" b="b"/>
              <a:pathLst>
                <a:path w="17514" h="11174" extrusionOk="0">
                  <a:moveTo>
                    <a:pt x="8746" y="1"/>
                  </a:moveTo>
                  <a:cubicBezTo>
                    <a:pt x="3934" y="1"/>
                    <a:pt x="0" y="3913"/>
                    <a:pt x="0" y="8726"/>
                  </a:cubicBezTo>
                  <a:lnTo>
                    <a:pt x="0" y="11174"/>
                  </a:lnTo>
                  <a:lnTo>
                    <a:pt x="2385" y="11174"/>
                  </a:lnTo>
                  <a:cubicBezTo>
                    <a:pt x="2385" y="11174"/>
                    <a:pt x="9269" y="9395"/>
                    <a:pt x="11717" y="9395"/>
                  </a:cubicBezTo>
                  <a:lnTo>
                    <a:pt x="17220" y="9395"/>
                  </a:lnTo>
                  <a:cubicBezTo>
                    <a:pt x="17304" y="9395"/>
                    <a:pt x="17409" y="9353"/>
                    <a:pt x="17513" y="9312"/>
                  </a:cubicBezTo>
                  <a:lnTo>
                    <a:pt x="17513" y="8726"/>
                  </a:lnTo>
                  <a:cubicBezTo>
                    <a:pt x="17471" y="3913"/>
                    <a:pt x="13559" y="1"/>
                    <a:pt x="8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0"/>
            <p:cNvSpPr/>
            <p:nvPr/>
          </p:nvSpPr>
          <p:spPr>
            <a:xfrm flipH="1">
              <a:off x="7811826" y="2716150"/>
              <a:ext cx="632110" cy="403772"/>
            </a:xfrm>
            <a:custGeom>
              <a:avLst/>
              <a:gdLst/>
              <a:ahLst/>
              <a:cxnLst/>
              <a:rect l="l" t="t" r="r" b="b"/>
              <a:pathLst>
                <a:path w="17493" h="11174" extrusionOk="0">
                  <a:moveTo>
                    <a:pt x="8726" y="1"/>
                  </a:moveTo>
                  <a:cubicBezTo>
                    <a:pt x="3913" y="1"/>
                    <a:pt x="1" y="3913"/>
                    <a:pt x="1" y="8726"/>
                  </a:cubicBezTo>
                  <a:lnTo>
                    <a:pt x="1" y="11174"/>
                  </a:lnTo>
                  <a:lnTo>
                    <a:pt x="17493" y="11174"/>
                  </a:lnTo>
                  <a:lnTo>
                    <a:pt x="17493" y="8726"/>
                  </a:lnTo>
                  <a:lnTo>
                    <a:pt x="17472" y="8726"/>
                  </a:lnTo>
                  <a:cubicBezTo>
                    <a:pt x="17472" y="3913"/>
                    <a:pt x="13538" y="1"/>
                    <a:pt x="8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0"/>
            <p:cNvSpPr/>
            <p:nvPr/>
          </p:nvSpPr>
          <p:spPr>
            <a:xfrm flipH="1">
              <a:off x="7857935" y="2761500"/>
              <a:ext cx="540616" cy="540652"/>
            </a:xfrm>
            <a:custGeom>
              <a:avLst/>
              <a:gdLst/>
              <a:ahLst/>
              <a:cxnLst/>
              <a:rect l="l" t="t" r="r" b="b"/>
              <a:pathLst>
                <a:path w="14961" h="14962" extrusionOk="0">
                  <a:moveTo>
                    <a:pt x="7470" y="1"/>
                  </a:moveTo>
                  <a:cubicBezTo>
                    <a:pt x="3348" y="1"/>
                    <a:pt x="0" y="3349"/>
                    <a:pt x="0" y="7471"/>
                  </a:cubicBezTo>
                  <a:cubicBezTo>
                    <a:pt x="0" y="11614"/>
                    <a:pt x="3348" y="14961"/>
                    <a:pt x="7470" y="14961"/>
                  </a:cubicBezTo>
                  <a:cubicBezTo>
                    <a:pt x="11613" y="14961"/>
                    <a:pt x="14960" y="11614"/>
                    <a:pt x="14960" y="7471"/>
                  </a:cubicBezTo>
                  <a:cubicBezTo>
                    <a:pt x="14960" y="3349"/>
                    <a:pt x="11613" y="1"/>
                    <a:pt x="7470" y="1"/>
                  </a:cubicBezTo>
                  <a:close/>
                </a:path>
              </a:pathLst>
            </a:custGeom>
            <a:solidFill>
              <a:srgbClr val="0F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0"/>
            <p:cNvSpPr/>
            <p:nvPr/>
          </p:nvSpPr>
          <p:spPr>
            <a:xfrm flipH="1">
              <a:off x="7918425" y="2821231"/>
              <a:ext cx="421912" cy="421190"/>
            </a:xfrm>
            <a:custGeom>
              <a:avLst/>
              <a:gdLst/>
              <a:ahLst/>
              <a:cxnLst/>
              <a:rect l="l" t="t" r="r" b="b"/>
              <a:pathLst>
                <a:path w="11676" h="11656" extrusionOk="0">
                  <a:moveTo>
                    <a:pt x="5838" y="1"/>
                  </a:moveTo>
                  <a:cubicBezTo>
                    <a:pt x="2616" y="1"/>
                    <a:pt x="0" y="2616"/>
                    <a:pt x="0" y="5818"/>
                  </a:cubicBezTo>
                  <a:cubicBezTo>
                    <a:pt x="0" y="9040"/>
                    <a:pt x="2616" y="11655"/>
                    <a:pt x="5838" y="11655"/>
                  </a:cubicBezTo>
                  <a:cubicBezTo>
                    <a:pt x="9060" y="11655"/>
                    <a:pt x="11676" y="9040"/>
                    <a:pt x="11676" y="5818"/>
                  </a:cubicBezTo>
                  <a:cubicBezTo>
                    <a:pt x="11676" y="2616"/>
                    <a:pt x="9060" y="1"/>
                    <a:pt x="583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0"/>
            <p:cNvSpPr/>
            <p:nvPr/>
          </p:nvSpPr>
          <p:spPr>
            <a:xfrm flipH="1">
              <a:off x="7939600" y="2842406"/>
              <a:ext cx="379562" cy="379598"/>
            </a:xfrm>
            <a:custGeom>
              <a:avLst/>
              <a:gdLst/>
              <a:ahLst/>
              <a:cxnLst/>
              <a:rect l="l" t="t" r="r" b="b"/>
              <a:pathLst>
                <a:path w="10504" h="10505" extrusionOk="0">
                  <a:moveTo>
                    <a:pt x="5290" y="1"/>
                  </a:moveTo>
                  <a:cubicBezTo>
                    <a:pt x="5277" y="1"/>
                    <a:pt x="5265" y="1"/>
                    <a:pt x="5252" y="1"/>
                  </a:cubicBezTo>
                  <a:cubicBezTo>
                    <a:pt x="2343" y="1"/>
                    <a:pt x="0" y="2344"/>
                    <a:pt x="0" y="5232"/>
                  </a:cubicBezTo>
                  <a:cubicBezTo>
                    <a:pt x="0" y="8140"/>
                    <a:pt x="2343" y="10504"/>
                    <a:pt x="5252" y="10504"/>
                  </a:cubicBezTo>
                  <a:cubicBezTo>
                    <a:pt x="8160" y="10504"/>
                    <a:pt x="10504" y="8140"/>
                    <a:pt x="10504" y="5232"/>
                  </a:cubicBezTo>
                  <a:cubicBezTo>
                    <a:pt x="10504" y="2357"/>
                    <a:pt x="8181" y="1"/>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0"/>
            <p:cNvSpPr/>
            <p:nvPr/>
          </p:nvSpPr>
          <p:spPr>
            <a:xfrm flipH="1">
              <a:off x="7945634" y="2865279"/>
              <a:ext cx="365216" cy="332912"/>
            </a:xfrm>
            <a:custGeom>
              <a:avLst/>
              <a:gdLst/>
              <a:ahLst/>
              <a:cxnLst/>
              <a:rect l="l" t="t" r="r" b="b"/>
              <a:pathLst>
                <a:path w="10107" h="9213" extrusionOk="0">
                  <a:moveTo>
                    <a:pt x="5045" y="1"/>
                  </a:moveTo>
                  <a:cubicBezTo>
                    <a:pt x="3866" y="1"/>
                    <a:pt x="2689" y="445"/>
                    <a:pt x="1800" y="1335"/>
                  </a:cubicBezTo>
                  <a:cubicBezTo>
                    <a:pt x="0" y="3134"/>
                    <a:pt x="0" y="6063"/>
                    <a:pt x="1800" y="7863"/>
                  </a:cubicBezTo>
                  <a:cubicBezTo>
                    <a:pt x="2689" y="8762"/>
                    <a:pt x="3866" y="9212"/>
                    <a:pt x="5045" y="9212"/>
                  </a:cubicBezTo>
                  <a:cubicBezTo>
                    <a:pt x="6225" y="9212"/>
                    <a:pt x="7407" y="8762"/>
                    <a:pt x="8307" y="7863"/>
                  </a:cubicBezTo>
                  <a:cubicBezTo>
                    <a:pt x="10106" y="6063"/>
                    <a:pt x="10106" y="3134"/>
                    <a:pt x="8307" y="1335"/>
                  </a:cubicBezTo>
                  <a:cubicBezTo>
                    <a:pt x="7407" y="445"/>
                    <a:pt x="6225" y="1"/>
                    <a:pt x="5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flipH="1">
              <a:off x="7979674" y="2882479"/>
              <a:ext cx="298692" cy="298692"/>
            </a:xfrm>
            <a:custGeom>
              <a:avLst/>
              <a:gdLst/>
              <a:ahLst/>
              <a:cxnLst/>
              <a:rect l="l" t="t" r="r" b="b"/>
              <a:pathLst>
                <a:path w="8266" h="8266" extrusionOk="0">
                  <a:moveTo>
                    <a:pt x="4123" y="1"/>
                  </a:moveTo>
                  <a:cubicBezTo>
                    <a:pt x="1842" y="1"/>
                    <a:pt x="1" y="1863"/>
                    <a:pt x="1" y="4123"/>
                  </a:cubicBezTo>
                  <a:cubicBezTo>
                    <a:pt x="1" y="6403"/>
                    <a:pt x="1842" y="8266"/>
                    <a:pt x="4123" y="8266"/>
                  </a:cubicBezTo>
                  <a:cubicBezTo>
                    <a:pt x="6404" y="8266"/>
                    <a:pt x="8266" y="6403"/>
                    <a:pt x="8266" y="4123"/>
                  </a:cubicBezTo>
                  <a:cubicBezTo>
                    <a:pt x="8266" y="1863"/>
                    <a:pt x="6424" y="1"/>
                    <a:pt x="4123" y="1"/>
                  </a:cubicBezTo>
                  <a:close/>
                </a:path>
              </a:pathLst>
            </a:custGeom>
            <a:solidFill>
              <a:srgbClr val="0F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0"/>
            <p:cNvSpPr/>
            <p:nvPr/>
          </p:nvSpPr>
          <p:spPr>
            <a:xfrm flipH="1">
              <a:off x="8094583" y="2997424"/>
              <a:ext cx="68078" cy="68078"/>
            </a:xfrm>
            <a:custGeom>
              <a:avLst/>
              <a:gdLst/>
              <a:ahLst/>
              <a:cxnLst/>
              <a:rect l="l" t="t" r="r" b="b"/>
              <a:pathLst>
                <a:path w="1884" h="1884" extrusionOk="0">
                  <a:moveTo>
                    <a:pt x="942" y="0"/>
                  </a:moveTo>
                  <a:cubicBezTo>
                    <a:pt x="419" y="0"/>
                    <a:pt x="0" y="419"/>
                    <a:pt x="0" y="942"/>
                  </a:cubicBezTo>
                  <a:cubicBezTo>
                    <a:pt x="0" y="1465"/>
                    <a:pt x="419" y="1883"/>
                    <a:pt x="942" y="1883"/>
                  </a:cubicBezTo>
                  <a:cubicBezTo>
                    <a:pt x="1465" y="1883"/>
                    <a:pt x="1883" y="1465"/>
                    <a:pt x="1883" y="942"/>
                  </a:cubicBezTo>
                  <a:cubicBezTo>
                    <a:pt x="1883" y="419"/>
                    <a:pt x="1465" y="0"/>
                    <a:pt x="942" y="0"/>
                  </a:cubicBezTo>
                  <a:close/>
                </a:path>
              </a:pathLst>
            </a:cu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0"/>
            <p:cNvSpPr/>
            <p:nvPr/>
          </p:nvSpPr>
          <p:spPr>
            <a:xfrm flipH="1">
              <a:off x="8097619" y="2852234"/>
              <a:ext cx="62044" cy="169401"/>
            </a:xfrm>
            <a:custGeom>
              <a:avLst/>
              <a:gdLst/>
              <a:ahLst/>
              <a:cxnLst/>
              <a:rect l="l" t="t" r="r" b="b"/>
              <a:pathLst>
                <a:path w="1717" h="4688" extrusionOk="0">
                  <a:moveTo>
                    <a:pt x="398" y="1"/>
                  </a:moveTo>
                  <a:lnTo>
                    <a:pt x="1" y="4688"/>
                  </a:lnTo>
                  <a:lnTo>
                    <a:pt x="1717" y="4688"/>
                  </a:lnTo>
                  <a:lnTo>
                    <a:pt x="13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0"/>
            <p:cNvSpPr/>
            <p:nvPr/>
          </p:nvSpPr>
          <p:spPr>
            <a:xfrm flipH="1">
              <a:off x="8128622" y="2959591"/>
              <a:ext cx="175435" cy="98323"/>
            </a:xfrm>
            <a:custGeom>
              <a:avLst/>
              <a:gdLst/>
              <a:ahLst/>
              <a:cxnLst/>
              <a:rect l="l" t="t" r="r" b="b"/>
              <a:pathLst>
                <a:path w="4855" h="2721" extrusionOk="0">
                  <a:moveTo>
                    <a:pt x="252" y="1"/>
                  </a:moveTo>
                  <a:lnTo>
                    <a:pt x="0" y="901"/>
                  </a:lnTo>
                  <a:lnTo>
                    <a:pt x="4311" y="2721"/>
                  </a:lnTo>
                  <a:lnTo>
                    <a:pt x="4855" y="1089"/>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0"/>
            <p:cNvSpPr/>
            <p:nvPr/>
          </p:nvSpPr>
          <p:spPr>
            <a:xfrm flipH="1">
              <a:off x="8109724" y="3021599"/>
              <a:ext cx="137638" cy="164848"/>
            </a:xfrm>
            <a:custGeom>
              <a:avLst/>
              <a:gdLst/>
              <a:ahLst/>
              <a:cxnLst/>
              <a:rect l="l" t="t" r="r" b="b"/>
              <a:pathLst>
                <a:path w="3809" h="4562" extrusionOk="0">
                  <a:moveTo>
                    <a:pt x="2428" y="1"/>
                  </a:moveTo>
                  <a:lnTo>
                    <a:pt x="1" y="4018"/>
                  </a:lnTo>
                  <a:lnTo>
                    <a:pt x="733" y="4562"/>
                  </a:lnTo>
                  <a:lnTo>
                    <a:pt x="3809" y="1005"/>
                  </a:lnTo>
                  <a:lnTo>
                    <a:pt x="24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0"/>
            <p:cNvSpPr/>
            <p:nvPr/>
          </p:nvSpPr>
          <p:spPr>
            <a:xfrm flipH="1">
              <a:off x="8009160" y="3021599"/>
              <a:ext cx="139156" cy="164848"/>
            </a:xfrm>
            <a:custGeom>
              <a:avLst/>
              <a:gdLst/>
              <a:ahLst/>
              <a:cxnLst/>
              <a:rect l="l" t="t" r="r" b="b"/>
              <a:pathLst>
                <a:path w="3851" h="4562" extrusionOk="0">
                  <a:moveTo>
                    <a:pt x="1403" y="1"/>
                  </a:moveTo>
                  <a:lnTo>
                    <a:pt x="1" y="1005"/>
                  </a:lnTo>
                  <a:lnTo>
                    <a:pt x="3097" y="4562"/>
                  </a:lnTo>
                  <a:lnTo>
                    <a:pt x="3851" y="4018"/>
                  </a:lnTo>
                  <a:lnTo>
                    <a:pt x="14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0"/>
            <p:cNvSpPr/>
            <p:nvPr/>
          </p:nvSpPr>
          <p:spPr>
            <a:xfrm flipH="1">
              <a:off x="7952464" y="2959591"/>
              <a:ext cx="176194" cy="98323"/>
            </a:xfrm>
            <a:custGeom>
              <a:avLst/>
              <a:gdLst/>
              <a:ahLst/>
              <a:cxnLst/>
              <a:rect l="l" t="t" r="r" b="b"/>
              <a:pathLst>
                <a:path w="4876" h="2721" extrusionOk="0">
                  <a:moveTo>
                    <a:pt x="4583" y="1"/>
                  </a:moveTo>
                  <a:lnTo>
                    <a:pt x="1" y="1089"/>
                  </a:lnTo>
                  <a:lnTo>
                    <a:pt x="524" y="2721"/>
                  </a:lnTo>
                  <a:lnTo>
                    <a:pt x="4876" y="901"/>
                  </a:lnTo>
                  <a:lnTo>
                    <a:pt x="45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0"/>
            <p:cNvSpPr/>
            <p:nvPr/>
          </p:nvSpPr>
          <p:spPr>
            <a:xfrm flipH="1">
              <a:off x="5546638" y="2761500"/>
              <a:ext cx="540616" cy="540652"/>
            </a:xfrm>
            <a:custGeom>
              <a:avLst/>
              <a:gdLst/>
              <a:ahLst/>
              <a:cxnLst/>
              <a:rect l="l" t="t" r="r" b="b"/>
              <a:pathLst>
                <a:path w="14961" h="14962" extrusionOk="0">
                  <a:moveTo>
                    <a:pt x="7491" y="1"/>
                  </a:moveTo>
                  <a:cubicBezTo>
                    <a:pt x="3348" y="1"/>
                    <a:pt x="1" y="3349"/>
                    <a:pt x="1" y="7471"/>
                  </a:cubicBezTo>
                  <a:cubicBezTo>
                    <a:pt x="1" y="11614"/>
                    <a:pt x="3348" y="14961"/>
                    <a:pt x="7491" y="14961"/>
                  </a:cubicBezTo>
                  <a:cubicBezTo>
                    <a:pt x="11613" y="14961"/>
                    <a:pt x="14961" y="11614"/>
                    <a:pt x="14961" y="7471"/>
                  </a:cubicBezTo>
                  <a:cubicBezTo>
                    <a:pt x="14961" y="3349"/>
                    <a:pt x="11613" y="1"/>
                    <a:pt x="7491" y="1"/>
                  </a:cubicBezTo>
                  <a:close/>
                </a:path>
              </a:pathLst>
            </a:custGeom>
            <a:solidFill>
              <a:srgbClr val="0F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0"/>
            <p:cNvSpPr/>
            <p:nvPr/>
          </p:nvSpPr>
          <p:spPr>
            <a:xfrm flipH="1">
              <a:off x="5607092" y="2821231"/>
              <a:ext cx="421190" cy="421190"/>
            </a:xfrm>
            <a:custGeom>
              <a:avLst/>
              <a:gdLst/>
              <a:ahLst/>
              <a:cxnLst/>
              <a:rect l="l" t="t" r="r" b="b"/>
              <a:pathLst>
                <a:path w="11656" h="11656" extrusionOk="0">
                  <a:moveTo>
                    <a:pt x="5838" y="1"/>
                  </a:moveTo>
                  <a:cubicBezTo>
                    <a:pt x="2616" y="1"/>
                    <a:pt x="1" y="2616"/>
                    <a:pt x="1" y="5818"/>
                  </a:cubicBezTo>
                  <a:cubicBezTo>
                    <a:pt x="1" y="9040"/>
                    <a:pt x="2616" y="11655"/>
                    <a:pt x="5838" y="11655"/>
                  </a:cubicBezTo>
                  <a:cubicBezTo>
                    <a:pt x="9040" y="11655"/>
                    <a:pt x="11655" y="9040"/>
                    <a:pt x="11655" y="5818"/>
                  </a:cubicBezTo>
                  <a:cubicBezTo>
                    <a:pt x="11655" y="2616"/>
                    <a:pt x="9081" y="1"/>
                    <a:pt x="583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0"/>
            <p:cNvSpPr/>
            <p:nvPr/>
          </p:nvSpPr>
          <p:spPr>
            <a:xfrm flipH="1">
              <a:off x="5627508" y="2842406"/>
              <a:ext cx="378839" cy="379598"/>
            </a:xfrm>
            <a:custGeom>
              <a:avLst/>
              <a:gdLst/>
              <a:ahLst/>
              <a:cxnLst/>
              <a:rect l="l" t="t" r="r" b="b"/>
              <a:pathLst>
                <a:path w="10484" h="10505" extrusionOk="0">
                  <a:moveTo>
                    <a:pt x="5270" y="1"/>
                  </a:moveTo>
                  <a:cubicBezTo>
                    <a:pt x="5257" y="1"/>
                    <a:pt x="5244" y="1"/>
                    <a:pt x="5231" y="1"/>
                  </a:cubicBezTo>
                  <a:cubicBezTo>
                    <a:pt x="2344" y="1"/>
                    <a:pt x="0" y="2344"/>
                    <a:pt x="0" y="5232"/>
                  </a:cubicBezTo>
                  <a:cubicBezTo>
                    <a:pt x="0" y="8140"/>
                    <a:pt x="2323" y="10504"/>
                    <a:pt x="5231" y="10504"/>
                  </a:cubicBezTo>
                  <a:cubicBezTo>
                    <a:pt x="8119" y="10504"/>
                    <a:pt x="10483" y="8140"/>
                    <a:pt x="10483" y="5232"/>
                  </a:cubicBezTo>
                  <a:cubicBezTo>
                    <a:pt x="10483" y="2357"/>
                    <a:pt x="8160" y="1"/>
                    <a:pt x="5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flipH="1">
              <a:off x="5650201" y="2865098"/>
              <a:ext cx="332731" cy="332695"/>
            </a:xfrm>
            <a:custGeom>
              <a:avLst/>
              <a:gdLst/>
              <a:ahLst/>
              <a:cxnLst/>
              <a:rect l="l" t="t" r="r" b="b"/>
              <a:pathLst>
                <a:path w="9208" h="9207" extrusionOk="0">
                  <a:moveTo>
                    <a:pt x="4604" y="0"/>
                  </a:moveTo>
                  <a:cubicBezTo>
                    <a:pt x="2051" y="0"/>
                    <a:pt x="1" y="2072"/>
                    <a:pt x="1" y="4604"/>
                  </a:cubicBezTo>
                  <a:cubicBezTo>
                    <a:pt x="1" y="7156"/>
                    <a:pt x="2051" y="9207"/>
                    <a:pt x="4604" y="9207"/>
                  </a:cubicBezTo>
                  <a:cubicBezTo>
                    <a:pt x="7136" y="9207"/>
                    <a:pt x="9207" y="7156"/>
                    <a:pt x="9207" y="4604"/>
                  </a:cubicBezTo>
                  <a:cubicBezTo>
                    <a:pt x="9207" y="2072"/>
                    <a:pt x="7136" y="0"/>
                    <a:pt x="4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flipH="1">
              <a:off x="5667582" y="2882479"/>
              <a:ext cx="298692" cy="298692"/>
            </a:xfrm>
            <a:custGeom>
              <a:avLst/>
              <a:gdLst/>
              <a:ahLst/>
              <a:cxnLst/>
              <a:rect l="l" t="t" r="r" b="b"/>
              <a:pathLst>
                <a:path w="8266" h="8266" extrusionOk="0">
                  <a:moveTo>
                    <a:pt x="4143" y="1"/>
                  </a:moveTo>
                  <a:cubicBezTo>
                    <a:pt x="1863" y="1"/>
                    <a:pt x="0" y="1863"/>
                    <a:pt x="0" y="4123"/>
                  </a:cubicBezTo>
                  <a:cubicBezTo>
                    <a:pt x="0" y="6403"/>
                    <a:pt x="1863" y="8266"/>
                    <a:pt x="4143" y="8266"/>
                  </a:cubicBezTo>
                  <a:cubicBezTo>
                    <a:pt x="6424" y="8266"/>
                    <a:pt x="8265" y="6403"/>
                    <a:pt x="8265" y="4123"/>
                  </a:cubicBezTo>
                  <a:cubicBezTo>
                    <a:pt x="8265" y="1863"/>
                    <a:pt x="6424" y="1"/>
                    <a:pt x="4143" y="1"/>
                  </a:cubicBezTo>
                  <a:close/>
                </a:path>
              </a:pathLst>
            </a:custGeom>
            <a:solidFill>
              <a:srgbClr val="0F2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flipH="1">
              <a:off x="5782528" y="2997424"/>
              <a:ext cx="68078" cy="68078"/>
            </a:xfrm>
            <a:custGeom>
              <a:avLst/>
              <a:gdLst/>
              <a:ahLst/>
              <a:cxnLst/>
              <a:rect l="l" t="t" r="r" b="b"/>
              <a:pathLst>
                <a:path w="1884" h="1884" extrusionOk="0">
                  <a:moveTo>
                    <a:pt x="942" y="0"/>
                  </a:moveTo>
                  <a:cubicBezTo>
                    <a:pt x="419" y="0"/>
                    <a:pt x="1" y="419"/>
                    <a:pt x="1" y="942"/>
                  </a:cubicBezTo>
                  <a:cubicBezTo>
                    <a:pt x="1" y="1465"/>
                    <a:pt x="419" y="1883"/>
                    <a:pt x="942" y="1883"/>
                  </a:cubicBezTo>
                  <a:cubicBezTo>
                    <a:pt x="1465" y="1883"/>
                    <a:pt x="1884" y="1465"/>
                    <a:pt x="1884" y="942"/>
                  </a:cubicBezTo>
                  <a:cubicBezTo>
                    <a:pt x="1884" y="419"/>
                    <a:pt x="1465" y="0"/>
                    <a:pt x="942" y="0"/>
                  </a:cubicBezTo>
                  <a:close/>
                </a:path>
              </a:pathLst>
            </a:cu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0"/>
            <p:cNvSpPr/>
            <p:nvPr/>
          </p:nvSpPr>
          <p:spPr>
            <a:xfrm flipH="1">
              <a:off x="5785527" y="2852234"/>
              <a:ext cx="62044" cy="169401"/>
            </a:xfrm>
            <a:custGeom>
              <a:avLst/>
              <a:gdLst/>
              <a:ahLst/>
              <a:cxnLst/>
              <a:rect l="l" t="t" r="r" b="b"/>
              <a:pathLst>
                <a:path w="1717" h="4688" extrusionOk="0">
                  <a:moveTo>
                    <a:pt x="377" y="1"/>
                  </a:moveTo>
                  <a:lnTo>
                    <a:pt x="0" y="4688"/>
                  </a:lnTo>
                  <a:lnTo>
                    <a:pt x="1716" y="4688"/>
                  </a:lnTo>
                  <a:lnTo>
                    <a:pt x="13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0"/>
            <p:cNvSpPr/>
            <p:nvPr/>
          </p:nvSpPr>
          <p:spPr>
            <a:xfrm flipH="1">
              <a:off x="5816530" y="2959591"/>
              <a:ext cx="176230" cy="98323"/>
            </a:xfrm>
            <a:custGeom>
              <a:avLst/>
              <a:gdLst/>
              <a:ahLst/>
              <a:cxnLst/>
              <a:rect l="l" t="t" r="r" b="b"/>
              <a:pathLst>
                <a:path w="4877" h="2721" extrusionOk="0">
                  <a:moveTo>
                    <a:pt x="294" y="1"/>
                  </a:moveTo>
                  <a:lnTo>
                    <a:pt x="1" y="901"/>
                  </a:lnTo>
                  <a:lnTo>
                    <a:pt x="4353" y="2721"/>
                  </a:lnTo>
                  <a:lnTo>
                    <a:pt x="4876" y="1089"/>
                  </a:lnTo>
                  <a:lnTo>
                    <a:pt x="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0"/>
            <p:cNvSpPr/>
            <p:nvPr/>
          </p:nvSpPr>
          <p:spPr>
            <a:xfrm flipH="1">
              <a:off x="5797632" y="3021599"/>
              <a:ext cx="138397" cy="164848"/>
            </a:xfrm>
            <a:custGeom>
              <a:avLst/>
              <a:gdLst/>
              <a:ahLst/>
              <a:cxnLst/>
              <a:rect l="l" t="t" r="r" b="b"/>
              <a:pathLst>
                <a:path w="3830" h="4562" extrusionOk="0">
                  <a:moveTo>
                    <a:pt x="2448" y="1"/>
                  </a:moveTo>
                  <a:lnTo>
                    <a:pt x="0" y="4018"/>
                  </a:lnTo>
                  <a:lnTo>
                    <a:pt x="733" y="4562"/>
                  </a:lnTo>
                  <a:lnTo>
                    <a:pt x="3829" y="1005"/>
                  </a:lnTo>
                  <a:lnTo>
                    <a:pt x="2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0"/>
            <p:cNvSpPr/>
            <p:nvPr/>
          </p:nvSpPr>
          <p:spPr>
            <a:xfrm flipH="1">
              <a:off x="5697827" y="3021599"/>
              <a:ext cx="137638" cy="164848"/>
            </a:xfrm>
            <a:custGeom>
              <a:avLst/>
              <a:gdLst/>
              <a:ahLst/>
              <a:cxnLst/>
              <a:rect l="l" t="t" r="r" b="b"/>
              <a:pathLst>
                <a:path w="3809" h="4562" extrusionOk="0">
                  <a:moveTo>
                    <a:pt x="1381" y="1"/>
                  </a:moveTo>
                  <a:lnTo>
                    <a:pt x="0" y="1005"/>
                  </a:lnTo>
                  <a:lnTo>
                    <a:pt x="3055" y="4562"/>
                  </a:lnTo>
                  <a:lnTo>
                    <a:pt x="3808" y="4018"/>
                  </a:lnTo>
                  <a:lnTo>
                    <a:pt x="13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0"/>
            <p:cNvSpPr/>
            <p:nvPr/>
          </p:nvSpPr>
          <p:spPr>
            <a:xfrm flipH="1">
              <a:off x="5641131" y="2959591"/>
              <a:ext cx="175435" cy="98323"/>
            </a:xfrm>
            <a:custGeom>
              <a:avLst/>
              <a:gdLst/>
              <a:ahLst/>
              <a:cxnLst/>
              <a:rect l="l" t="t" r="r" b="b"/>
              <a:pathLst>
                <a:path w="4855" h="2721" extrusionOk="0">
                  <a:moveTo>
                    <a:pt x="4582" y="1"/>
                  </a:moveTo>
                  <a:lnTo>
                    <a:pt x="0" y="1089"/>
                  </a:lnTo>
                  <a:lnTo>
                    <a:pt x="523" y="2721"/>
                  </a:lnTo>
                  <a:lnTo>
                    <a:pt x="4854" y="901"/>
                  </a:lnTo>
                  <a:lnTo>
                    <a:pt x="4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0"/>
            <p:cNvSpPr/>
            <p:nvPr/>
          </p:nvSpPr>
          <p:spPr>
            <a:xfrm flipH="1">
              <a:off x="5474796" y="1919267"/>
              <a:ext cx="2496603" cy="420395"/>
            </a:xfrm>
            <a:custGeom>
              <a:avLst/>
              <a:gdLst/>
              <a:ahLst/>
              <a:cxnLst/>
              <a:rect l="l" t="t" r="r" b="b"/>
              <a:pathLst>
                <a:path w="69091" h="11634" extrusionOk="0">
                  <a:moveTo>
                    <a:pt x="17911" y="0"/>
                  </a:moveTo>
                  <a:cubicBezTo>
                    <a:pt x="17702" y="84"/>
                    <a:pt x="17514" y="188"/>
                    <a:pt x="17305" y="293"/>
                  </a:cubicBezTo>
                  <a:cubicBezTo>
                    <a:pt x="11718" y="3076"/>
                    <a:pt x="566" y="9918"/>
                    <a:pt x="1" y="9918"/>
                  </a:cubicBezTo>
                  <a:cubicBezTo>
                    <a:pt x="984" y="10253"/>
                    <a:pt x="1968" y="10566"/>
                    <a:pt x="2449" y="10692"/>
                  </a:cubicBezTo>
                  <a:cubicBezTo>
                    <a:pt x="2809" y="10784"/>
                    <a:pt x="3183" y="10838"/>
                    <a:pt x="3570" y="10838"/>
                  </a:cubicBezTo>
                  <a:cubicBezTo>
                    <a:pt x="4419" y="10838"/>
                    <a:pt x="5329" y="10574"/>
                    <a:pt x="6278" y="9855"/>
                  </a:cubicBezTo>
                  <a:cubicBezTo>
                    <a:pt x="7680" y="8809"/>
                    <a:pt x="12806" y="5001"/>
                    <a:pt x="14898" y="3787"/>
                  </a:cubicBezTo>
                  <a:cubicBezTo>
                    <a:pt x="16991" y="2595"/>
                    <a:pt x="19083" y="1339"/>
                    <a:pt x="19606" y="1067"/>
                  </a:cubicBezTo>
                  <a:cubicBezTo>
                    <a:pt x="20129" y="837"/>
                    <a:pt x="20067" y="209"/>
                    <a:pt x="19167" y="42"/>
                  </a:cubicBezTo>
                  <a:cubicBezTo>
                    <a:pt x="18874" y="0"/>
                    <a:pt x="18414" y="0"/>
                    <a:pt x="17911" y="0"/>
                  </a:cubicBezTo>
                  <a:close/>
                  <a:moveTo>
                    <a:pt x="62123" y="2218"/>
                  </a:moveTo>
                  <a:cubicBezTo>
                    <a:pt x="61307" y="2218"/>
                    <a:pt x="61035" y="2532"/>
                    <a:pt x="61663" y="3745"/>
                  </a:cubicBezTo>
                  <a:cubicBezTo>
                    <a:pt x="62290" y="4938"/>
                    <a:pt x="64969" y="9771"/>
                    <a:pt x="65408" y="10253"/>
                  </a:cubicBezTo>
                  <a:cubicBezTo>
                    <a:pt x="65847" y="10734"/>
                    <a:pt x="66057" y="11006"/>
                    <a:pt x="67835" y="11006"/>
                  </a:cubicBezTo>
                  <a:lnTo>
                    <a:pt x="69091" y="11006"/>
                  </a:lnTo>
                  <a:cubicBezTo>
                    <a:pt x="68024" y="9416"/>
                    <a:pt x="63274" y="3536"/>
                    <a:pt x="62165" y="2218"/>
                  </a:cubicBezTo>
                  <a:close/>
                  <a:moveTo>
                    <a:pt x="32107" y="609"/>
                  </a:moveTo>
                  <a:cubicBezTo>
                    <a:pt x="29613" y="609"/>
                    <a:pt x="26266" y="837"/>
                    <a:pt x="22285" y="2385"/>
                  </a:cubicBezTo>
                  <a:cubicBezTo>
                    <a:pt x="16656" y="4582"/>
                    <a:pt x="11697" y="8809"/>
                    <a:pt x="11530" y="9667"/>
                  </a:cubicBezTo>
                  <a:cubicBezTo>
                    <a:pt x="11341" y="10546"/>
                    <a:pt x="11279" y="11634"/>
                    <a:pt x="13204" y="11634"/>
                  </a:cubicBezTo>
                  <a:lnTo>
                    <a:pt x="50008" y="11634"/>
                  </a:lnTo>
                  <a:cubicBezTo>
                    <a:pt x="51138" y="11634"/>
                    <a:pt x="52456" y="11382"/>
                    <a:pt x="53398" y="9750"/>
                  </a:cubicBezTo>
                  <a:cubicBezTo>
                    <a:pt x="54319" y="8139"/>
                    <a:pt x="56223" y="4624"/>
                    <a:pt x="56495" y="4080"/>
                  </a:cubicBezTo>
                  <a:cubicBezTo>
                    <a:pt x="56746" y="3536"/>
                    <a:pt x="56725" y="2406"/>
                    <a:pt x="54319" y="1883"/>
                  </a:cubicBezTo>
                  <a:cubicBezTo>
                    <a:pt x="52812" y="1548"/>
                    <a:pt x="44652" y="649"/>
                    <a:pt x="34776" y="649"/>
                  </a:cubicBezTo>
                  <a:cubicBezTo>
                    <a:pt x="34047" y="649"/>
                    <a:pt x="33152" y="609"/>
                    <a:pt x="32107" y="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0"/>
            <p:cNvSpPr/>
            <p:nvPr/>
          </p:nvSpPr>
          <p:spPr>
            <a:xfrm flipH="1">
              <a:off x="6584722" y="1944200"/>
              <a:ext cx="228373" cy="395461"/>
            </a:xfrm>
            <a:custGeom>
              <a:avLst/>
              <a:gdLst/>
              <a:ahLst/>
              <a:cxnLst/>
              <a:rect l="l" t="t" r="r" b="b"/>
              <a:pathLst>
                <a:path w="6320" h="10944" extrusionOk="0">
                  <a:moveTo>
                    <a:pt x="3432" y="1"/>
                  </a:moveTo>
                  <a:lnTo>
                    <a:pt x="1" y="10944"/>
                  </a:lnTo>
                  <a:lnTo>
                    <a:pt x="5002" y="10944"/>
                  </a:lnTo>
                  <a:lnTo>
                    <a:pt x="6320" y="21"/>
                  </a:lnTo>
                  <a:cubicBezTo>
                    <a:pt x="5378" y="1"/>
                    <a:pt x="4395" y="1"/>
                    <a:pt x="3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0"/>
            <p:cNvSpPr/>
            <p:nvPr/>
          </p:nvSpPr>
          <p:spPr>
            <a:xfrm flipH="1">
              <a:off x="8188135" y="2411280"/>
              <a:ext cx="487497" cy="254824"/>
            </a:xfrm>
            <a:custGeom>
              <a:avLst/>
              <a:gdLst/>
              <a:ahLst/>
              <a:cxnLst/>
              <a:rect l="l" t="t" r="r" b="b"/>
              <a:pathLst>
                <a:path w="13491" h="7052" extrusionOk="0">
                  <a:moveTo>
                    <a:pt x="12552" y="0"/>
                  </a:moveTo>
                  <a:cubicBezTo>
                    <a:pt x="12530" y="0"/>
                    <a:pt x="12507" y="2"/>
                    <a:pt x="12480" y="5"/>
                  </a:cubicBezTo>
                  <a:cubicBezTo>
                    <a:pt x="12480" y="5"/>
                    <a:pt x="5576" y="800"/>
                    <a:pt x="3672" y="1721"/>
                  </a:cubicBezTo>
                  <a:cubicBezTo>
                    <a:pt x="1747" y="2621"/>
                    <a:pt x="177" y="5069"/>
                    <a:pt x="73" y="6052"/>
                  </a:cubicBezTo>
                  <a:cubicBezTo>
                    <a:pt x="1" y="6716"/>
                    <a:pt x="217" y="7051"/>
                    <a:pt x="674" y="7051"/>
                  </a:cubicBezTo>
                  <a:cubicBezTo>
                    <a:pt x="880" y="7051"/>
                    <a:pt x="1134" y="6984"/>
                    <a:pt x="1433" y="6847"/>
                  </a:cubicBezTo>
                  <a:cubicBezTo>
                    <a:pt x="2395" y="6387"/>
                    <a:pt x="7940" y="3939"/>
                    <a:pt x="8714" y="3520"/>
                  </a:cubicBezTo>
                  <a:cubicBezTo>
                    <a:pt x="9471" y="3111"/>
                    <a:pt x="13490" y="0"/>
                    <a:pt x="12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0"/>
            <p:cNvSpPr/>
            <p:nvPr/>
          </p:nvSpPr>
          <p:spPr>
            <a:xfrm flipH="1">
              <a:off x="8186690" y="2411280"/>
              <a:ext cx="331322" cy="199827"/>
            </a:xfrm>
            <a:custGeom>
              <a:avLst/>
              <a:gdLst/>
              <a:ahLst/>
              <a:cxnLst/>
              <a:rect l="l" t="t" r="r" b="b"/>
              <a:pathLst>
                <a:path w="9169" h="5530" extrusionOk="0">
                  <a:moveTo>
                    <a:pt x="8212" y="0"/>
                  </a:moveTo>
                  <a:cubicBezTo>
                    <a:pt x="8190" y="0"/>
                    <a:pt x="8166" y="2"/>
                    <a:pt x="8139" y="5"/>
                  </a:cubicBezTo>
                  <a:cubicBezTo>
                    <a:pt x="8139" y="5"/>
                    <a:pt x="5587" y="298"/>
                    <a:pt x="3139" y="738"/>
                  </a:cubicBezTo>
                  <a:cubicBezTo>
                    <a:pt x="2155" y="1930"/>
                    <a:pt x="837" y="3646"/>
                    <a:pt x="0" y="5529"/>
                  </a:cubicBezTo>
                  <a:cubicBezTo>
                    <a:pt x="1841" y="4692"/>
                    <a:pt x="3934" y="3751"/>
                    <a:pt x="4373" y="3520"/>
                  </a:cubicBezTo>
                  <a:cubicBezTo>
                    <a:pt x="5110" y="3111"/>
                    <a:pt x="9168" y="0"/>
                    <a:pt x="8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0"/>
            <p:cNvSpPr/>
            <p:nvPr/>
          </p:nvSpPr>
          <p:spPr>
            <a:xfrm flipH="1">
              <a:off x="5465733" y="2339625"/>
              <a:ext cx="107393" cy="248031"/>
            </a:xfrm>
            <a:custGeom>
              <a:avLst/>
              <a:gdLst/>
              <a:ahLst/>
              <a:cxnLst/>
              <a:rect l="l" t="t" r="r" b="b"/>
              <a:pathLst>
                <a:path w="2972" h="6864" extrusionOk="0">
                  <a:moveTo>
                    <a:pt x="942" y="1"/>
                  </a:moveTo>
                  <a:cubicBezTo>
                    <a:pt x="419" y="1"/>
                    <a:pt x="1" y="419"/>
                    <a:pt x="1" y="942"/>
                  </a:cubicBezTo>
                  <a:lnTo>
                    <a:pt x="1" y="5922"/>
                  </a:lnTo>
                  <a:cubicBezTo>
                    <a:pt x="1" y="6445"/>
                    <a:pt x="419" y="6864"/>
                    <a:pt x="942" y="6864"/>
                  </a:cubicBezTo>
                  <a:lnTo>
                    <a:pt x="2972" y="6864"/>
                  </a:lnTo>
                  <a:lnTo>
                    <a:pt x="29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0"/>
            <p:cNvSpPr/>
            <p:nvPr/>
          </p:nvSpPr>
          <p:spPr>
            <a:xfrm flipH="1">
              <a:off x="5726554" y="2353247"/>
              <a:ext cx="176230" cy="175435"/>
            </a:xfrm>
            <a:custGeom>
              <a:avLst/>
              <a:gdLst/>
              <a:ahLst/>
              <a:cxnLst/>
              <a:rect l="l" t="t" r="r" b="b"/>
              <a:pathLst>
                <a:path w="4877" h="4855" extrusionOk="0">
                  <a:moveTo>
                    <a:pt x="2428" y="230"/>
                  </a:moveTo>
                  <a:cubicBezTo>
                    <a:pt x="3663" y="230"/>
                    <a:pt x="4667" y="1235"/>
                    <a:pt x="4625" y="2427"/>
                  </a:cubicBezTo>
                  <a:cubicBezTo>
                    <a:pt x="4625" y="3641"/>
                    <a:pt x="3642" y="4624"/>
                    <a:pt x="2428" y="4624"/>
                  </a:cubicBezTo>
                  <a:cubicBezTo>
                    <a:pt x="1235" y="4624"/>
                    <a:pt x="231" y="3641"/>
                    <a:pt x="231" y="2427"/>
                  </a:cubicBezTo>
                  <a:cubicBezTo>
                    <a:pt x="231" y="1235"/>
                    <a:pt x="1235" y="230"/>
                    <a:pt x="2428" y="230"/>
                  </a:cubicBezTo>
                  <a:close/>
                  <a:moveTo>
                    <a:pt x="2428" y="0"/>
                  </a:moveTo>
                  <a:cubicBezTo>
                    <a:pt x="1068" y="0"/>
                    <a:pt x="1" y="1088"/>
                    <a:pt x="1" y="2427"/>
                  </a:cubicBezTo>
                  <a:cubicBezTo>
                    <a:pt x="1" y="3787"/>
                    <a:pt x="1089" y="4854"/>
                    <a:pt x="2428" y="4854"/>
                  </a:cubicBezTo>
                  <a:cubicBezTo>
                    <a:pt x="3767" y="4854"/>
                    <a:pt x="4876" y="3766"/>
                    <a:pt x="4855" y="2427"/>
                  </a:cubicBezTo>
                  <a:cubicBezTo>
                    <a:pt x="4855" y="1067"/>
                    <a:pt x="3767" y="0"/>
                    <a:pt x="24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17"/>
                                        </p:tgtEl>
                                        <p:attrNameLst>
                                          <p:attrName>style.visibility</p:attrName>
                                        </p:attrNameLst>
                                      </p:cBhvr>
                                      <p:to>
                                        <p:strVal val="visible"/>
                                      </p:to>
                                    </p:set>
                                    <p:anim calcmode="lin" valueType="num">
                                      <p:cBhvr additive="base">
                                        <p:cTn id="7" dur="1000"/>
                                        <p:tgtEl>
                                          <p:spTgt spid="12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55"/>
          <p:cNvSpPr txBox="1">
            <a:spLocks noGrp="1"/>
          </p:cNvSpPr>
          <p:nvPr>
            <p:ph type="title"/>
          </p:nvPr>
        </p:nvSpPr>
        <p:spPr>
          <a:xfrm>
            <a:off x="2739000" y="2782340"/>
            <a:ext cx="3666000" cy="3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accent4"/>
                </a:solidFill>
              </a:rPr>
              <a:t>-Stratus</a:t>
            </a:r>
            <a:endParaRPr sz="1400" dirty="0">
              <a:solidFill>
                <a:schemeClr val="accent4"/>
              </a:solidFill>
            </a:endParaRPr>
          </a:p>
        </p:txBody>
      </p:sp>
      <p:sp>
        <p:nvSpPr>
          <p:cNvPr id="1530" name="Google Shape;1530;p55"/>
          <p:cNvSpPr txBox="1">
            <a:spLocks noGrp="1"/>
          </p:cNvSpPr>
          <p:nvPr>
            <p:ph type="subTitle" idx="1"/>
          </p:nvPr>
        </p:nvSpPr>
        <p:spPr>
          <a:xfrm>
            <a:off x="1976550" y="1487136"/>
            <a:ext cx="5190900" cy="988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Putting discrimination and oppression in the rear view mirror as we drive towards a better world.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sp>
        <p:nvSpPr>
          <p:cNvPr id="1843" name="Google Shape;1843;p63"/>
          <p:cNvSpPr txBox="1">
            <a:spLocks noGrp="1"/>
          </p:cNvSpPr>
          <p:nvPr>
            <p:ph type="title"/>
          </p:nvPr>
        </p:nvSpPr>
        <p:spPr>
          <a:xfrm>
            <a:off x="1960355" y="1136173"/>
            <a:ext cx="5223286" cy="18275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Confidently employing over 2,500 creative-minded individuals who strive to make every employee happy.</a:t>
            </a:r>
            <a:br>
              <a:rPr lang="en-US" dirty="0"/>
            </a:br>
            <a:endParaRPr dirty="0"/>
          </a:p>
        </p:txBody>
      </p:sp>
      <p:pic>
        <p:nvPicPr>
          <p:cNvPr id="2" name="Picture 1">
            <a:extLst>
              <a:ext uri="{FF2B5EF4-FFF2-40B4-BE49-F238E27FC236}">
                <a16:creationId xmlns:a16="http://schemas.microsoft.com/office/drawing/2014/main" id="{87AE1D20-FCA8-2F54-B1C7-A9E0A8E9929B}"/>
              </a:ext>
            </a:extLst>
          </p:cNvPr>
          <p:cNvPicPr>
            <a:picLocks noChangeAspect="1"/>
          </p:cNvPicPr>
          <p:nvPr/>
        </p:nvPicPr>
        <p:blipFill>
          <a:blip r:embed="rId3"/>
          <a:stretch>
            <a:fillRect/>
          </a:stretch>
        </p:blipFill>
        <p:spPr>
          <a:xfrm>
            <a:off x="2771567" y="2645104"/>
            <a:ext cx="3600863" cy="1311037"/>
          </a:xfrm>
          <a:prstGeom prst="rect">
            <a:avLst/>
          </a:prstGeom>
        </p:spPr>
      </p:pic>
      <p:pic>
        <p:nvPicPr>
          <p:cNvPr id="3" name="Picture 2">
            <a:extLst>
              <a:ext uri="{FF2B5EF4-FFF2-40B4-BE49-F238E27FC236}">
                <a16:creationId xmlns:a16="http://schemas.microsoft.com/office/drawing/2014/main" id="{E93765D4-D63D-FFF7-8F86-43C562FA6F25}"/>
              </a:ext>
            </a:extLst>
          </p:cNvPr>
          <p:cNvPicPr>
            <a:picLocks noChangeAspect="1"/>
          </p:cNvPicPr>
          <p:nvPr/>
        </p:nvPicPr>
        <p:blipFill>
          <a:blip r:embed="rId4"/>
          <a:stretch>
            <a:fillRect/>
          </a:stretch>
        </p:blipFill>
        <p:spPr>
          <a:xfrm>
            <a:off x="712897" y="335306"/>
            <a:ext cx="7718205" cy="6523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7" name="Google Shape;1537;p56"/>
          <p:cNvSpPr txBox="1">
            <a:spLocks noGrp="1"/>
          </p:cNvSpPr>
          <p:nvPr>
            <p:ph type="subTitle" idx="6"/>
          </p:nvPr>
        </p:nvSpPr>
        <p:spPr>
          <a:xfrm>
            <a:off x="1489921" y="1194451"/>
            <a:ext cx="6164107" cy="1119416"/>
          </a:xfrm>
        </p:spPr>
        <p:txBody>
          <a:bodyPr spcFirstLastPara="1" wrap="square" lIns="91425" tIns="91425" rIns="91425" bIns="91425" anchor="t" anchorCtr="0">
            <a:noAutofit/>
          </a:bodyPr>
          <a:lstStyle/>
          <a:p>
            <a:pPr marL="0" lvl="0" indent="0" rtl="0">
              <a:lnSpc>
                <a:spcPct val="90000"/>
              </a:lnSpc>
              <a:spcBef>
                <a:spcPts val="0"/>
              </a:spcBef>
              <a:spcAft>
                <a:spcPts val="1600"/>
              </a:spcAft>
              <a:buNone/>
            </a:pPr>
            <a:r>
              <a:rPr lang="en-US" dirty="0"/>
              <a:t>Stratus makes use of multiple social media platforms for different purposes in order to reach a wider audience. People access a variety of platforms because they are interested in different media types. </a:t>
            </a:r>
          </a:p>
          <a:p>
            <a:pPr marL="342900" lvl="0" indent="-342900" algn="l" rtl="0">
              <a:lnSpc>
                <a:spcPct val="90000"/>
              </a:lnSpc>
              <a:spcBef>
                <a:spcPts val="0"/>
              </a:spcBef>
              <a:spcAft>
                <a:spcPts val="1600"/>
              </a:spcAft>
              <a:buFont typeface="Arial" panose="020B0604020202020204" pitchFamily="34" charset="0"/>
              <a:buChar char="•"/>
            </a:pPr>
            <a:r>
              <a:rPr lang="en-US" dirty="0"/>
              <a:t>Facebook</a:t>
            </a:r>
          </a:p>
          <a:p>
            <a:pPr marL="342900" lvl="0" indent="-342900" algn="l" rtl="0">
              <a:lnSpc>
                <a:spcPct val="90000"/>
              </a:lnSpc>
              <a:spcBef>
                <a:spcPts val="0"/>
              </a:spcBef>
              <a:spcAft>
                <a:spcPts val="1600"/>
              </a:spcAft>
              <a:buFont typeface="Arial" panose="020B0604020202020204" pitchFamily="34" charset="0"/>
              <a:buChar char="•"/>
            </a:pPr>
            <a:r>
              <a:rPr lang="en-US" dirty="0"/>
              <a:t>Twitter</a:t>
            </a:r>
          </a:p>
          <a:p>
            <a:pPr marL="342900" lvl="0" indent="-342900" algn="l" rtl="0">
              <a:lnSpc>
                <a:spcPct val="90000"/>
              </a:lnSpc>
              <a:spcBef>
                <a:spcPts val="0"/>
              </a:spcBef>
              <a:spcAft>
                <a:spcPts val="1600"/>
              </a:spcAft>
              <a:buFont typeface="Arial" panose="020B0604020202020204" pitchFamily="34" charset="0"/>
              <a:buChar char="•"/>
            </a:pPr>
            <a:r>
              <a:rPr lang="en-US" dirty="0"/>
              <a:t>Instagram</a:t>
            </a:r>
          </a:p>
          <a:p>
            <a:pPr marL="342900" lvl="0" indent="-342900" algn="l" rtl="0">
              <a:lnSpc>
                <a:spcPct val="90000"/>
              </a:lnSpc>
              <a:spcBef>
                <a:spcPts val="0"/>
              </a:spcBef>
              <a:spcAft>
                <a:spcPts val="1600"/>
              </a:spcAft>
              <a:buFont typeface="Arial" panose="020B0604020202020204" pitchFamily="34" charset="0"/>
              <a:buChar char="•"/>
            </a:pPr>
            <a:r>
              <a:rPr lang="en-US" dirty="0"/>
              <a:t>YouTube</a:t>
            </a:r>
          </a:p>
          <a:p>
            <a:pPr marL="342900" lvl="0" indent="-342900" algn="l" rtl="0">
              <a:lnSpc>
                <a:spcPct val="90000"/>
              </a:lnSpc>
              <a:spcBef>
                <a:spcPts val="0"/>
              </a:spcBef>
              <a:spcAft>
                <a:spcPts val="1600"/>
              </a:spcAft>
              <a:buFont typeface="Arial" panose="020B0604020202020204" pitchFamily="34" charset="0"/>
              <a:buChar char="•"/>
            </a:pPr>
            <a:r>
              <a:rPr lang="en-US" dirty="0"/>
              <a:t>LinkedIn</a:t>
            </a:r>
          </a:p>
        </p:txBody>
      </p:sp>
      <p:sp>
        <p:nvSpPr>
          <p:cNvPr id="1542" name="Title 7">
            <a:extLst>
              <a:ext uri="{FF2B5EF4-FFF2-40B4-BE49-F238E27FC236}">
                <a16:creationId xmlns:a16="http://schemas.microsoft.com/office/drawing/2014/main" id="{DCDD1009-8ADB-C620-E0B5-78442408003B}"/>
              </a:ext>
            </a:extLst>
          </p:cNvPr>
          <p:cNvSpPr>
            <a:spLocks noGrp="1"/>
          </p:cNvSpPr>
          <p:nvPr>
            <p:ph type="title"/>
          </p:nvPr>
        </p:nvSpPr>
        <p:spPr>
          <a:xfrm>
            <a:off x="713225" y="389177"/>
            <a:ext cx="7717500" cy="572700"/>
          </a:xfrm>
        </p:spPr>
        <p:txBody>
          <a:bodyPr/>
          <a:lstStyle/>
          <a:p>
            <a:pPr algn="ctr"/>
            <a:r>
              <a:rPr lang="en-US" dirty="0"/>
              <a:t>Social Media Channels</a:t>
            </a:r>
          </a:p>
        </p:txBody>
      </p:sp>
      <p:pic>
        <p:nvPicPr>
          <p:cNvPr id="7" name="Picture 6">
            <a:extLst>
              <a:ext uri="{FF2B5EF4-FFF2-40B4-BE49-F238E27FC236}">
                <a16:creationId xmlns:a16="http://schemas.microsoft.com/office/drawing/2014/main" id="{87D434E2-1F48-7D2C-E181-DA7599564B02}"/>
              </a:ext>
            </a:extLst>
          </p:cNvPr>
          <p:cNvPicPr>
            <a:picLocks noChangeAspect="1"/>
          </p:cNvPicPr>
          <p:nvPr/>
        </p:nvPicPr>
        <p:blipFill>
          <a:blip r:embed="rId3"/>
          <a:stretch>
            <a:fillRect/>
          </a:stretch>
        </p:blipFill>
        <p:spPr>
          <a:xfrm>
            <a:off x="4402787" y="3265385"/>
            <a:ext cx="695450" cy="683664"/>
          </a:xfrm>
          <a:prstGeom prst="rect">
            <a:avLst/>
          </a:prstGeom>
        </p:spPr>
      </p:pic>
      <p:pic>
        <p:nvPicPr>
          <p:cNvPr id="8" name="Picture 7">
            <a:extLst>
              <a:ext uri="{FF2B5EF4-FFF2-40B4-BE49-F238E27FC236}">
                <a16:creationId xmlns:a16="http://schemas.microsoft.com/office/drawing/2014/main" id="{4010C9DE-7B44-B864-6CBD-0D4299242788}"/>
              </a:ext>
            </a:extLst>
          </p:cNvPr>
          <p:cNvPicPr>
            <a:picLocks noChangeAspect="1"/>
          </p:cNvPicPr>
          <p:nvPr/>
        </p:nvPicPr>
        <p:blipFill>
          <a:blip r:embed="rId4"/>
          <a:stretch>
            <a:fillRect/>
          </a:stretch>
        </p:blipFill>
        <p:spPr>
          <a:xfrm>
            <a:off x="3470039" y="3259434"/>
            <a:ext cx="683664" cy="683664"/>
          </a:xfrm>
          <a:prstGeom prst="rect">
            <a:avLst/>
          </a:prstGeom>
        </p:spPr>
      </p:pic>
      <p:pic>
        <p:nvPicPr>
          <p:cNvPr id="9" name="Picture 8">
            <a:extLst>
              <a:ext uri="{FF2B5EF4-FFF2-40B4-BE49-F238E27FC236}">
                <a16:creationId xmlns:a16="http://schemas.microsoft.com/office/drawing/2014/main" id="{B1892E51-6A5B-2B06-18EB-1CBAD993AA4F}"/>
              </a:ext>
            </a:extLst>
          </p:cNvPr>
          <p:cNvPicPr>
            <a:picLocks noChangeAspect="1"/>
          </p:cNvPicPr>
          <p:nvPr/>
        </p:nvPicPr>
        <p:blipFill>
          <a:blip r:embed="rId5"/>
          <a:stretch>
            <a:fillRect/>
          </a:stretch>
        </p:blipFill>
        <p:spPr>
          <a:xfrm flipH="1">
            <a:off x="5347321" y="3247647"/>
            <a:ext cx="695451" cy="695451"/>
          </a:xfrm>
          <a:prstGeom prst="rect">
            <a:avLst/>
          </a:prstGeom>
        </p:spPr>
      </p:pic>
      <p:pic>
        <p:nvPicPr>
          <p:cNvPr id="10" name="Picture 9">
            <a:extLst>
              <a:ext uri="{FF2B5EF4-FFF2-40B4-BE49-F238E27FC236}">
                <a16:creationId xmlns:a16="http://schemas.microsoft.com/office/drawing/2014/main" id="{BA931D0F-E315-3A63-8D95-7EEE1D5DEC6B}"/>
              </a:ext>
            </a:extLst>
          </p:cNvPr>
          <p:cNvPicPr>
            <a:picLocks noChangeAspect="1"/>
          </p:cNvPicPr>
          <p:nvPr/>
        </p:nvPicPr>
        <p:blipFill>
          <a:blip r:embed="rId6"/>
          <a:stretch>
            <a:fillRect/>
          </a:stretch>
        </p:blipFill>
        <p:spPr>
          <a:xfrm>
            <a:off x="7236390" y="3235658"/>
            <a:ext cx="695451" cy="707440"/>
          </a:xfrm>
          <a:prstGeom prst="rect">
            <a:avLst/>
          </a:prstGeom>
        </p:spPr>
      </p:pic>
      <p:pic>
        <p:nvPicPr>
          <p:cNvPr id="11" name="Picture 10">
            <a:extLst>
              <a:ext uri="{FF2B5EF4-FFF2-40B4-BE49-F238E27FC236}">
                <a16:creationId xmlns:a16="http://schemas.microsoft.com/office/drawing/2014/main" id="{34593C6B-45BC-9045-871B-B3297833B27C}"/>
              </a:ext>
            </a:extLst>
          </p:cNvPr>
          <p:cNvPicPr>
            <a:picLocks noChangeAspect="1"/>
          </p:cNvPicPr>
          <p:nvPr/>
        </p:nvPicPr>
        <p:blipFill>
          <a:blip r:embed="rId7"/>
          <a:stretch>
            <a:fillRect/>
          </a:stretch>
        </p:blipFill>
        <p:spPr>
          <a:xfrm>
            <a:off x="6291855" y="3247646"/>
            <a:ext cx="695452" cy="695452"/>
          </a:xfrm>
          <a:prstGeom prst="rect">
            <a:avLst/>
          </a:prstGeom>
        </p:spPr>
      </p:pic>
    </p:spTree>
  </p:cSld>
  <p:clrMapOvr>
    <a:masterClrMapping/>
  </p:clrMapOvr>
</p:sld>
</file>

<file path=ppt/theme/theme1.xml><?xml version="1.0" encoding="utf-8"?>
<a:theme xmlns:a="http://schemas.openxmlformats.org/drawingml/2006/main" name="Driving Center XL by Slidesgo">
  <a:themeElements>
    <a:clrScheme name="Simple Light">
      <a:dk1>
        <a:srgbClr val="1F424C"/>
      </a:dk1>
      <a:lt1>
        <a:srgbClr val="FFFFFF"/>
      </a:lt1>
      <a:dk2>
        <a:srgbClr val="FFFFFF"/>
      </a:dk2>
      <a:lt2>
        <a:srgbClr val="FFFFFF"/>
      </a:lt2>
      <a:accent1>
        <a:srgbClr val="F4D000"/>
      </a:accent1>
      <a:accent2>
        <a:srgbClr val="E83D3D"/>
      </a:accent2>
      <a:accent3>
        <a:srgbClr val="00ABBF"/>
      </a:accent3>
      <a:accent4>
        <a:srgbClr val="336574"/>
      </a:accent4>
      <a:accent5>
        <a:srgbClr val="CEB200"/>
      </a:accent5>
      <a:accent6>
        <a:srgbClr val="B2322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4948</Words>
  <Application>Microsoft Office PowerPoint</Application>
  <PresentationFormat>On-screen Show (16:9)</PresentationFormat>
  <Paragraphs>265</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Krona One</vt:lpstr>
      <vt:lpstr>Ubuntu</vt:lpstr>
      <vt:lpstr>Arial</vt:lpstr>
      <vt:lpstr>Driving Center XL by Slidesgo</vt:lpstr>
      <vt:lpstr>Stratus Motor  Company</vt:lpstr>
      <vt:lpstr>Content Covered</vt:lpstr>
      <vt:lpstr>About Us</vt:lpstr>
      <vt:lpstr>First established in 2010 in New York with the idea of creating a vehicle that’s both reliable and stylish for all.  Purchasing a vehicle seemed too mundane and lacked excitement, so founders wanted to change that thought process.</vt:lpstr>
      <vt:lpstr>Our Philosophy</vt:lpstr>
      <vt:lpstr>Handling the Competition</vt:lpstr>
      <vt:lpstr>-Stratus</vt:lpstr>
      <vt:lpstr>Confidently employing over 2,500 creative-minded individuals who strive to make every employee happy. </vt:lpstr>
      <vt:lpstr>Social Media Channels</vt:lpstr>
      <vt:lpstr>Additional Social Platforms</vt:lpstr>
      <vt:lpstr>PowerPoint Presentation</vt:lpstr>
      <vt:lpstr>Market Target</vt:lpstr>
      <vt:lpstr>Market Position</vt:lpstr>
      <vt:lpstr>SWOT Analysis</vt:lpstr>
      <vt:lpstr>PowerPoint Presentation</vt:lpstr>
      <vt:lpstr>Integrated Marketing Communication</vt:lpstr>
      <vt:lpstr>Crisis Communication Goals</vt:lpstr>
      <vt:lpstr>Brand Value</vt:lpstr>
      <vt:lpstr>Business Negotiations</vt:lpstr>
      <vt:lpstr>Sales Incentives</vt:lpstr>
      <vt:lpstr>Handling Customer Concerns</vt:lpstr>
      <vt:lpstr>Educating Employees</vt:lpstr>
      <vt:lpstr>Employee Engagement</vt:lpstr>
      <vt:lpstr>Employee Feedback and Appreciation</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Center Company Profile</dc:title>
  <dc:creator>Chris Couleas</dc:creator>
  <cp:lastModifiedBy>Chris</cp:lastModifiedBy>
  <cp:revision>1</cp:revision>
  <dcterms:modified xsi:type="dcterms:W3CDTF">2023-06-25T17:01:44Z</dcterms:modified>
</cp:coreProperties>
</file>